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8" r:id="rId2"/>
    <p:sldMasterId id="2147483707" r:id="rId3"/>
    <p:sldMasterId id="2147483745" r:id="rId4"/>
    <p:sldMasterId id="2147483767" r:id="rId5"/>
    <p:sldMasterId id="2147483787" r:id="rId6"/>
    <p:sldMasterId id="2147483806" r:id="rId7"/>
    <p:sldMasterId id="2147483824" r:id="rId8"/>
    <p:sldMasterId id="2147483837" r:id="rId9"/>
    <p:sldMasterId id="2147483849" r:id="rId10"/>
  </p:sldMasterIdLst>
  <p:notesMasterIdLst>
    <p:notesMasterId r:id="rId39"/>
  </p:notesMasterIdLst>
  <p:handoutMasterIdLst>
    <p:handoutMasterId r:id="rId40"/>
  </p:handoutMasterIdLst>
  <p:sldIdLst>
    <p:sldId id="260" r:id="rId11"/>
    <p:sldId id="356" r:id="rId12"/>
    <p:sldId id="333" r:id="rId13"/>
    <p:sldId id="470" r:id="rId14"/>
    <p:sldId id="377" r:id="rId15"/>
    <p:sldId id="335" r:id="rId16"/>
    <p:sldId id="459" r:id="rId17"/>
    <p:sldId id="346" r:id="rId18"/>
    <p:sldId id="271" r:id="rId19"/>
    <p:sldId id="270" r:id="rId20"/>
    <p:sldId id="402" r:id="rId21"/>
    <p:sldId id="380" r:id="rId22"/>
    <p:sldId id="429" r:id="rId23"/>
    <p:sldId id="397" r:id="rId24"/>
    <p:sldId id="406" r:id="rId25"/>
    <p:sldId id="351" r:id="rId26"/>
    <p:sldId id="378" r:id="rId27"/>
    <p:sldId id="460" r:id="rId28"/>
    <p:sldId id="469" r:id="rId29"/>
    <p:sldId id="256" r:id="rId30"/>
    <p:sldId id="471" r:id="rId31"/>
    <p:sldId id="444" r:id="rId32"/>
    <p:sldId id="431" r:id="rId33"/>
    <p:sldId id="398" r:id="rId34"/>
    <p:sldId id="467" r:id="rId35"/>
    <p:sldId id="468" r:id="rId36"/>
    <p:sldId id="425" r:id="rId37"/>
    <p:sldId id="446" r:id="rId38"/>
  </p:sldIdLst>
  <p:sldSz cx="9144000" cy="6858000" type="screen4x3"/>
  <p:notesSz cx="6894513" cy="9180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or-Based Decisions" id="{87F7E100-B858-40D4-B2B3-CAD6D5AD2E77}">
          <p14:sldIdLst>
            <p14:sldId id="260"/>
            <p14:sldId id="356"/>
            <p14:sldId id="333"/>
            <p14:sldId id="470"/>
            <p14:sldId id="377"/>
            <p14:sldId id="335"/>
            <p14:sldId id="459"/>
            <p14:sldId id="346"/>
            <p14:sldId id="271"/>
            <p14:sldId id="270"/>
            <p14:sldId id="402"/>
            <p14:sldId id="380"/>
            <p14:sldId id="429"/>
            <p14:sldId id="397"/>
            <p14:sldId id="406"/>
            <p14:sldId id="351"/>
          </p14:sldIdLst>
        </p14:section>
        <p14:section name="Backup" id="{02867F44-82B2-9C43-A903-D778AEAF14EA}">
          <p14:sldIdLst>
            <p14:sldId id="378"/>
            <p14:sldId id="460"/>
            <p14:sldId id="469"/>
            <p14:sldId id="256"/>
            <p14:sldId id="471"/>
            <p14:sldId id="444"/>
            <p14:sldId id="431"/>
            <p14:sldId id="398"/>
            <p14:sldId id="467"/>
            <p14:sldId id="468"/>
            <p14:sldId id="425"/>
            <p14:sldId id="44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88" autoAdjust="0"/>
    <p:restoredTop sz="91156"/>
  </p:normalViewPr>
  <p:slideViewPr>
    <p:cSldViewPr showGuides="1">
      <p:cViewPr varScale="1">
        <p:scale>
          <a:sx n="116" d="100"/>
          <a:sy n="116" d="100"/>
        </p:scale>
        <p:origin x="1904"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notesMaster" Target="notesMasters/notesMaster1.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s>
</file>

<file path=ppt/diagrams/_rels/data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 Id="rId5" Type="http://schemas.openxmlformats.org/officeDocument/2006/relationships/image" Target="../media/image37.png"/><Relationship Id="rId4" Type="http://schemas.openxmlformats.org/officeDocument/2006/relationships/image" Target="../media/image3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 Id="rId5" Type="http://schemas.openxmlformats.org/officeDocument/2006/relationships/image" Target="../media/image37.png"/><Relationship Id="rId4"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0E5FAD-FDBE-48EF-90EF-370C595D0480}" type="doc">
      <dgm:prSet loTypeId="urn:microsoft.com/office/officeart/2005/8/layout/hList7" loCatId="list" qsTypeId="urn:microsoft.com/office/officeart/2005/8/quickstyle/simple1" qsCatId="simple" csTypeId="urn:microsoft.com/office/officeart/2005/8/colors/accent5_1" csCatId="accent5" phldr="1"/>
      <dgm:spPr/>
    </dgm:pt>
    <dgm:pt modelId="{37EE85C4-79D6-4F9C-B352-F861D94E4DC8}">
      <dgm:prSet phldrT="[Text]" custT="1">
        <dgm:style>
          <a:lnRef idx="2">
            <a:schemeClr val="accent6"/>
          </a:lnRef>
          <a:fillRef idx="1">
            <a:schemeClr val="lt1"/>
          </a:fillRef>
          <a:effectRef idx="0">
            <a:schemeClr val="accent6"/>
          </a:effectRef>
          <a:fontRef idx="minor">
            <a:schemeClr val="dk1"/>
          </a:fontRef>
        </dgm:style>
      </dgm:prSet>
      <dgm:spPr/>
      <dgm:t>
        <a:bodyPr/>
        <a:lstStyle/>
        <a:p>
          <a:r>
            <a:rPr lang="en-US" sz="2000" dirty="0"/>
            <a:t>Co-develop inter-disciplinary decision calendars, prototypes,  </a:t>
          </a:r>
          <a:r>
            <a:rPr lang="en-US" sz="2000" dirty="0" err="1"/>
            <a:t>requiremnts</a:t>
          </a:r>
          <a:endParaRPr lang="en-US" sz="2000" dirty="0"/>
        </a:p>
      </dgm:t>
    </dgm:pt>
    <dgm:pt modelId="{9E999382-5B7A-4204-8860-1C0B0336F3DB}" type="parTrans" cxnId="{EBD8C3B4-45CC-41D2-9F75-E5378248213E}">
      <dgm:prSet/>
      <dgm:spPr/>
      <dgm:t>
        <a:bodyPr/>
        <a:lstStyle/>
        <a:p>
          <a:endParaRPr lang="en-US" sz="2400"/>
        </a:p>
      </dgm:t>
    </dgm:pt>
    <dgm:pt modelId="{15E3EDB4-E0FB-4BD5-95F3-69658F97D6F4}" type="sibTrans" cxnId="{EBD8C3B4-45CC-41D2-9F75-E5378248213E}">
      <dgm:prSet/>
      <dgm:spPr/>
      <dgm:t>
        <a:bodyPr/>
        <a:lstStyle/>
        <a:p>
          <a:endParaRPr lang="en-US" sz="2400"/>
        </a:p>
      </dgm:t>
    </dgm:pt>
    <dgm:pt modelId="{C7CD0FEE-E137-44BB-A8FE-64419531A851}">
      <dgm:prSet phldrT="[Text]" custT="1">
        <dgm:style>
          <a:lnRef idx="2">
            <a:schemeClr val="accent6"/>
          </a:lnRef>
          <a:fillRef idx="1">
            <a:schemeClr val="lt1"/>
          </a:fillRef>
          <a:effectRef idx="0">
            <a:schemeClr val="accent6"/>
          </a:effectRef>
          <a:fontRef idx="minor">
            <a:schemeClr val="dk1"/>
          </a:fontRef>
        </dgm:style>
      </dgm:prSet>
      <dgm:spPr/>
      <dgm:t>
        <a:bodyPr/>
        <a:lstStyle/>
        <a:p>
          <a:r>
            <a:rPr lang="en-US" sz="2000" dirty="0"/>
            <a:t>Define demand by building relationships to understand local context</a:t>
          </a:r>
        </a:p>
      </dgm:t>
    </dgm:pt>
    <dgm:pt modelId="{8D2F3B8E-366C-4753-B5B3-7C8A523C8F3C}" type="parTrans" cxnId="{20FAFE87-8D3D-4B47-B2CF-D3BBD6246065}">
      <dgm:prSet/>
      <dgm:spPr/>
      <dgm:t>
        <a:bodyPr/>
        <a:lstStyle/>
        <a:p>
          <a:endParaRPr lang="en-US"/>
        </a:p>
      </dgm:t>
    </dgm:pt>
    <dgm:pt modelId="{4BEB7332-C8E7-40EF-8CF1-3F400D4B7025}" type="sibTrans" cxnId="{20FAFE87-8D3D-4B47-B2CF-D3BBD6246065}">
      <dgm:prSet/>
      <dgm:spPr/>
      <dgm:t>
        <a:bodyPr/>
        <a:lstStyle/>
        <a:p>
          <a:endParaRPr lang="en-US"/>
        </a:p>
      </dgm:t>
    </dgm:pt>
    <dgm:pt modelId="{8E97492A-7576-4F94-BB95-00BD9A92280B}">
      <dgm:prSet phldrT="[Text]" custT="1"/>
      <dgm:spPr/>
      <dgm:t>
        <a:bodyPr/>
        <a:lstStyle/>
        <a:p>
          <a:r>
            <a:rPr lang="en-US" sz="2000" dirty="0"/>
            <a:t>Foster inter-agency, NGO, and private sector involvement</a:t>
          </a:r>
        </a:p>
      </dgm:t>
    </dgm:pt>
    <dgm:pt modelId="{2330EC19-A789-47C5-931B-5333124D3AAA}" type="parTrans" cxnId="{86C93EB9-6884-423D-90AF-3C011125C16E}">
      <dgm:prSet/>
      <dgm:spPr/>
      <dgm:t>
        <a:bodyPr/>
        <a:lstStyle/>
        <a:p>
          <a:endParaRPr lang="en-US"/>
        </a:p>
      </dgm:t>
    </dgm:pt>
    <dgm:pt modelId="{C03FB6F0-79E7-490E-ABB6-DE3427A8943C}" type="sibTrans" cxnId="{86C93EB9-6884-423D-90AF-3C011125C16E}">
      <dgm:prSet/>
      <dgm:spPr/>
      <dgm:t>
        <a:bodyPr/>
        <a:lstStyle/>
        <a:p>
          <a:endParaRPr lang="en-US"/>
        </a:p>
      </dgm:t>
    </dgm:pt>
    <dgm:pt modelId="{2B8D386C-1929-4F84-A8D2-DFAF50BD5554}">
      <dgm:prSet phldrT="[Text]" custT="1"/>
      <dgm:spPr/>
      <dgm:t>
        <a:bodyPr/>
        <a:lstStyle/>
        <a:p>
          <a:r>
            <a:rPr lang="en-US" sz="2000" dirty="0"/>
            <a:t>Co-learning, sharing best practices, and sharing information</a:t>
          </a:r>
        </a:p>
      </dgm:t>
    </dgm:pt>
    <dgm:pt modelId="{7B3E46C0-3873-43CB-BE43-8DDEA5D586FE}" type="parTrans" cxnId="{4C20F773-7CD9-4315-A02D-E356F39173A1}">
      <dgm:prSet/>
      <dgm:spPr/>
      <dgm:t>
        <a:bodyPr/>
        <a:lstStyle/>
        <a:p>
          <a:endParaRPr lang="en-US"/>
        </a:p>
      </dgm:t>
    </dgm:pt>
    <dgm:pt modelId="{9CE3F10A-2140-416B-9917-43A946FDA192}" type="sibTrans" cxnId="{4C20F773-7CD9-4315-A02D-E356F39173A1}">
      <dgm:prSet/>
      <dgm:spPr/>
      <dgm:t>
        <a:bodyPr/>
        <a:lstStyle/>
        <a:p>
          <a:endParaRPr lang="en-US"/>
        </a:p>
      </dgm:t>
    </dgm:pt>
    <dgm:pt modelId="{6FE509AE-EEF9-4698-AB97-1477242B5843}">
      <dgm:prSet phldrT="[Text]" custT="1"/>
      <dgm:spPr/>
      <dgm:t>
        <a:bodyPr/>
        <a:lstStyle/>
        <a:p>
          <a:r>
            <a:rPr lang="en-US" sz="2000" dirty="0"/>
            <a:t>Integrate information across timescales and disciplines</a:t>
          </a:r>
        </a:p>
      </dgm:t>
    </dgm:pt>
    <dgm:pt modelId="{30D9671E-207E-4869-A8AE-C87B95C9A2F9}" type="parTrans" cxnId="{3D7279CF-700E-41FC-BF61-2CAA3421EF43}">
      <dgm:prSet/>
      <dgm:spPr/>
      <dgm:t>
        <a:bodyPr/>
        <a:lstStyle/>
        <a:p>
          <a:endParaRPr lang="en-US"/>
        </a:p>
      </dgm:t>
    </dgm:pt>
    <dgm:pt modelId="{62A9C2FD-CCC0-430B-9DCF-3686291CFA13}" type="sibTrans" cxnId="{3D7279CF-700E-41FC-BF61-2CAA3421EF43}">
      <dgm:prSet/>
      <dgm:spPr/>
      <dgm:t>
        <a:bodyPr/>
        <a:lstStyle/>
        <a:p>
          <a:endParaRPr lang="en-US"/>
        </a:p>
      </dgm:t>
    </dgm:pt>
    <dgm:pt modelId="{C9FE6B60-6127-4E85-883D-ABDA2465DD7D}" type="pres">
      <dgm:prSet presAssocID="{900E5FAD-FDBE-48EF-90EF-370C595D0480}" presName="Name0" presStyleCnt="0">
        <dgm:presLayoutVars>
          <dgm:dir/>
          <dgm:resizeHandles val="exact"/>
        </dgm:presLayoutVars>
      </dgm:prSet>
      <dgm:spPr/>
    </dgm:pt>
    <dgm:pt modelId="{12CD9E3A-5872-480A-84F2-A7D9AADC658A}" type="pres">
      <dgm:prSet presAssocID="{900E5FAD-FDBE-48EF-90EF-370C595D0480}" presName="fgShape" presStyleLbl="fgShp" presStyleIdx="0" presStyleCnt="1" custLinFactNeighborX="0" custLinFactNeighborY="26076"/>
      <dgm:spPr/>
    </dgm:pt>
    <dgm:pt modelId="{17185B44-F1E5-4A58-A33F-E8E2749093AC}" type="pres">
      <dgm:prSet presAssocID="{900E5FAD-FDBE-48EF-90EF-370C595D0480}" presName="linComp" presStyleCnt="0"/>
      <dgm:spPr/>
    </dgm:pt>
    <dgm:pt modelId="{7E586EC0-03CB-4520-B7B9-4E284E1C943E}" type="pres">
      <dgm:prSet presAssocID="{C7CD0FEE-E137-44BB-A8FE-64419531A851}" presName="compNode" presStyleCnt="0"/>
      <dgm:spPr/>
    </dgm:pt>
    <dgm:pt modelId="{93774A31-9C29-4238-9FE4-84A731B18E1D}" type="pres">
      <dgm:prSet presAssocID="{C7CD0FEE-E137-44BB-A8FE-64419531A851}" presName="bkgdShape" presStyleLbl="node1" presStyleIdx="0" presStyleCnt="5"/>
      <dgm:spPr/>
    </dgm:pt>
    <dgm:pt modelId="{0FA4BFF3-E523-4E89-8E8E-2AA16B03C57C}" type="pres">
      <dgm:prSet presAssocID="{C7CD0FEE-E137-44BB-A8FE-64419531A851}" presName="nodeTx" presStyleLbl="node1" presStyleIdx="0" presStyleCnt="5">
        <dgm:presLayoutVars>
          <dgm:bulletEnabled val="1"/>
        </dgm:presLayoutVars>
      </dgm:prSet>
      <dgm:spPr/>
    </dgm:pt>
    <dgm:pt modelId="{BB36E56F-6AAE-4388-B046-A710FDD4D1F6}" type="pres">
      <dgm:prSet presAssocID="{C7CD0FEE-E137-44BB-A8FE-64419531A851}" presName="invisiNode" presStyleLbl="node1" presStyleIdx="0" presStyleCnt="5"/>
      <dgm:spPr/>
    </dgm:pt>
    <dgm:pt modelId="{54EA9E34-C625-4684-BE06-8536CA9594FC}" type="pres">
      <dgm:prSet presAssocID="{C7CD0FEE-E137-44BB-A8FE-64419531A851}" presName="imagNode" presStyleLbl="fgImgPlace1" presStyleIdx="0" presStyleCnt="5"/>
      <dgm:spPr>
        <a:blipFill rotWithShape="1">
          <a:blip xmlns:r="http://schemas.openxmlformats.org/officeDocument/2006/relationships" r:embed="rId1" cstate="screen">
            <a:extLst>
              <a:ext uri="{28A0092B-C50C-407E-A947-70E740481C1C}">
                <a14:useLocalDpi xmlns:a14="http://schemas.microsoft.com/office/drawing/2010/main"/>
              </a:ext>
            </a:extLst>
          </a:blip>
          <a:stretch>
            <a:fillRect/>
          </a:stretch>
        </a:blipFill>
      </dgm:spPr>
    </dgm:pt>
    <dgm:pt modelId="{F63F182C-9C3E-4313-8DC3-3E3F731B32BB}" type="pres">
      <dgm:prSet presAssocID="{4BEB7332-C8E7-40EF-8CF1-3F400D4B7025}" presName="sibTrans" presStyleLbl="sibTrans2D1" presStyleIdx="0" presStyleCnt="0"/>
      <dgm:spPr/>
    </dgm:pt>
    <dgm:pt modelId="{63181A29-6040-49AE-ACEF-1A4BBB60E759}" type="pres">
      <dgm:prSet presAssocID="{37EE85C4-79D6-4F9C-B352-F861D94E4DC8}" presName="compNode" presStyleCnt="0"/>
      <dgm:spPr/>
    </dgm:pt>
    <dgm:pt modelId="{D50AABEA-5771-4FE9-A4DD-E027AA1FF8E9}" type="pres">
      <dgm:prSet presAssocID="{37EE85C4-79D6-4F9C-B352-F861D94E4DC8}" presName="bkgdShape" presStyleLbl="node1" presStyleIdx="1" presStyleCnt="5"/>
      <dgm:spPr/>
    </dgm:pt>
    <dgm:pt modelId="{3785AF49-494D-420A-A589-BB06D7878086}" type="pres">
      <dgm:prSet presAssocID="{37EE85C4-79D6-4F9C-B352-F861D94E4DC8}" presName="nodeTx" presStyleLbl="node1" presStyleIdx="1" presStyleCnt="5">
        <dgm:presLayoutVars>
          <dgm:bulletEnabled val="1"/>
        </dgm:presLayoutVars>
      </dgm:prSet>
      <dgm:spPr/>
    </dgm:pt>
    <dgm:pt modelId="{6B84AB0C-FBCB-435D-9B41-51D211FCFC2C}" type="pres">
      <dgm:prSet presAssocID="{37EE85C4-79D6-4F9C-B352-F861D94E4DC8}" presName="invisiNode" presStyleLbl="node1" presStyleIdx="1" presStyleCnt="5"/>
      <dgm:spPr/>
    </dgm:pt>
    <dgm:pt modelId="{FCA531E3-054F-4471-8FD1-F7F8078D5EEC}" type="pres">
      <dgm:prSet presAssocID="{37EE85C4-79D6-4F9C-B352-F861D94E4DC8}" presName="imagNode" presStyleLbl="fgImgPlace1" presStyleIdx="1" presStyleCnt="5"/>
      <dgm:spPr>
        <a:blipFill rotWithShape="1">
          <a:blip xmlns:r="http://schemas.openxmlformats.org/officeDocument/2006/relationships" r:embed="rId2" cstate="screen">
            <a:extLst>
              <a:ext uri="{28A0092B-C50C-407E-A947-70E740481C1C}">
                <a14:useLocalDpi xmlns:a14="http://schemas.microsoft.com/office/drawing/2010/main"/>
              </a:ext>
            </a:extLst>
          </a:blip>
          <a:stretch>
            <a:fillRect/>
          </a:stretch>
        </a:blipFill>
      </dgm:spPr>
    </dgm:pt>
    <dgm:pt modelId="{CA3CEF11-B0C0-43E9-B84B-0F4B0CD3508B}" type="pres">
      <dgm:prSet presAssocID="{15E3EDB4-E0FB-4BD5-95F3-69658F97D6F4}" presName="sibTrans" presStyleLbl="sibTrans2D1" presStyleIdx="0" presStyleCnt="0"/>
      <dgm:spPr/>
    </dgm:pt>
    <dgm:pt modelId="{8CD15C98-3E00-4078-B2AB-1CE2B93BAD20}" type="pres">
      <dgm:prSet presAssocID="{6FE509AE-EEF9-4698-AB97-1477242B5843}" presName="compNode" presStyleCnt="0"/>
      <dgm:spPr/>
    </dgm:pt>
    <dgm:pt modelId="{12B9C480-52F4-4F45-8A0B-1CE1CC50AA1E}" type="pres">
      <dgm:prSet presAssocID="{6FE509AE-EEF9-4698-AB97-1477242B5843}" presName="bkgdShape" presStyleLbl="node1" presStyleIdx="2" presStyleCnt="5"/>
      <dgm:spPr/>
    </dgm:pt>
    <dgm:pt modelId="{3CF023EA-748E-4087-88F9-0E674F275FFA}" type="pres">
      <dgm:prSet presAssocID="{6FE509AE-EEF9-4698-AB97-1477242B5843}" presName="nodeTx" presStyleLbl="node1" presStyleIdx="2" presStyleCnt="5">
        <dgm:presLayoutVars>
          <dgm:bulletEnabled val="1"/>
        </dgm:presLayoutVars>
      </dgm:prSet>
      <dgm:spPr/>
    </dgm:pt>
    <dgm:pt modelId="{A0F89EED-371A-478C-AED1-881E56635C12}" type="pres">
      <dgm:prSet presAssocID="{6FE509AE-EEF9-4698-AB97-1477242B5843}" presName="invisiNode" presStyleLbl="node1" presStyleIdx="2" presStyleCnt="5"/>
      <dgm:spPr/>
    </dgm:pt>
    <dgm:pt modelId="{1F5B2366-AD09-40DE-A5D4-A916D67D7F77}" type="pres">
      <dgm:prSet presAssocID="{6FE509AE-EEF9-4698-AB97-1477242B5843}" presName="imagNode" presStyleLbl="fgImgPlace1" presStyleIdx="2" presStyleCnt="5"/>
      <dgm:spPr>
        <a:blipFill rotWithShape="1">
          <a:blip xmlns:r="http://schemas.openxmlformats.org/officeDocument/2006/relationships" r:embed="rId3" cstate="screen">
            <a:extLst>
              <a:ext uri="{28A0092B-C50C-407E-A947-70E740481C1C}">
                <a14:useLocalDpi xmlns:a14="http://schemas.microsoft.com/office/drawing/2010/main"/>
              </a:ext>
            </a:extLst>
          </a:blip>
          <a:stretch>
            <a:fillRect/>
          </a:stretch>
        </a:blipFill>
      </dgm:spPr>
    </dgm:pt>
    <dgm:pt modelId="{CC12B3CA-89DC-43A7-850B-3C7739F5AF0E}" type="pres">
      <dgm:prSet presAssocID="{62A9C2FD-CCC0-430B-9DCF-3686291CFA13}" presName="sibTrans" presStyleLbl="sibTrans2D1" presStyleIdx="0" presStyleCnt="0"/>
      <dgm:spPr/>
    </dgm:pt>
    <dgm:pt modelId="{FB67E608-5C59-4A5A-831C-F56C9BEE2BEE}" type="pres">
      <dgm:prSet presAssocID="{8E97492A-7576-4F94-BB95-00BD9A92280B}" presName="compNode" presStyleCnt="0"/>
      <dgm:spPr/>
    </dgm:pt>
    <dgm:pt modelId="{ED079D43-2EBC-4AF9-AC6B-EAF2E9A38210}" type="pres">
      <dgm:prSet presAssocID="{8E97492A-7576-4F94-BB95-00BD9A92280B}" presName="bkgdShape" presStyleLbl="node1" presStyleIdx="3" presStyleCnt="5"/>
      <dgm:spPr/>
    </dgm:pt>
    <dgm:pt modelId="{586F14DD-52AA-444B-8092-2EE897592C4F}" type="pres">
      <dgm:prSet presAssocID="{8E97492A-7576-4F94-BB95-00BD9A92280B}" presName="nodeTx" presStyleLbl="node1" presStyleIdx="3" presStyleCnt="5">
        <dgm:presLayoutVars>
          <dgm:bulletEnabled val="1"/>
        </dgm:presLayoutVars>
      </dgm:prSet>
      <dgm:spPr/>
    </dgm:pt>
    <dgm:pt modelId="{4FFC17C3-565D-45A4-95D9-2F034B2B32BE}" type="pres">
      <dgm:prSet presAssocID="{8E97492A-7576-4F94-BB95-00BD9A92280B}" presName="invisiNode" presStyleLbl="node1" presStyleIdx="3" presStyleCnt="5"/>
      <dgm:spPr/>
    </dgm:pt>
    <dgm:pt modelId="{58386E47-4978-4A1E-A93B-80C07ED7D009}" type="pres">
      <dgm:prSet presAssocID="{8E97492A-7576-4F94-BB95-00BD9A92280B}" presName="imagNode" presStyleLbl="fgImgPlace1" presStyleIdx="3" presStyleCnt="5"/>
      <dgm:spPr>
        <a:blipFill rotWithShape="1">
          <a:blip xmlns:r="http://schemas.openxmlformats.org/officeDocument/2006/relationships" r:embed="rId4" cstate="screen">
            <a:extLst>
              <a:ext uri="{28A0092B-C50C-407E-A947-70E740481C1C}">
                <a14:useLocalDpi xmlns:a14="http://schemas.microsoft.com/office/drawing/2010/main"/>
              </a:ext>
            </a:extLst>
          </a:blip>
          <a:stretch>
            <a:fillRect/>
          </a:stretch>
        </a:blipFill>
      </dgm:spPr>
    </dgm:pt>
    <dgm:pt modelId="{67435DF3-684F-4F36-A858-466FDDAC26E4}" type="pres">
      <dgm:prSet presAssocID="{C03FB6F0-79E7-490E-ABB6-DE3427A8943C}" presName="sibTrans" presStyleLbl="sibTrans2D1" presStyleIdx="0" presStyleCnt="0"/>
      <dgm:spPr/>
    </dgm:pt>
    <dgm:pt modelId="{3663135E-C6E8-4DBC-B64A-2B1139432F1F}" type="pres">
      <dgm:prSet presAssocID="{2B8D386C-1929-4F84-A8D2-DFAF50BD5554}" presName="compNode" presStyleCnt="0"/>
      <dgm:spPr/>
    </dgm:pt>
    <dgm:pt modelId="{C80C0F77-9DF5-45FD-A7E7-ED137E4FA191}" type="pres">
      <dgm:prSet presAssocID="{2B8D386C-1929-4F84-A8D2-DFAF50BD5554}" presName="bkgdShape" presStyleLbl="node1" presStyleIdx="4" presStyleCnt="5"/>
      <dgm:spPr/>
    </dgm:pt>
    <dgm:pt modelId="{3E503B9C-AEDF-4F02-91C7-FA95E1E55A59}" type="pres">
      <dgm:prSet presAssocID="{2B8D386C-1929-4F84-A8D2-DFAF50BD5554}" presName="nodeTx" presStyleLbl="node1" presStyleIdx="4" presStyleCnt="5">
        <dgm:presLayoutVars>
          <dgm:bulletEnabled val="1"/>
        </dgm:presLayoutVars>
      </dgm:prSet>
      <dgm:spPr/>
    </dgm:pt>
    <dgm:pt modelId="{076BAE9C-E2BE-4B9C-B359-005B5096853C}" type="pres">
      <dgm:prSet presAssocID="{2B8D386C-1929-4F84-A8D2-DFAF50BD5554}" presName="invisiNode" presStyleLbl="node1" presStyleIdx="4" presStyleCnt="5"/>
      <dgm:spPr/>
    </dgm:pt>
    <dgm:pt modelId="{5B30A65F-E32F-4D4D-8A55-99FD699A3677}" type="pres">
      <dgm:prSet presAssocID="{2B8D386C-1929-4F84-A8D2-DFAF50BD5554}" presName="imagNode" presStyleLbl="fgImgPlace1" presStyleIdx="4" presStyleCnt="5"/>
      <dgm:spPr>
        <a:blipFill rotWithShape="1">
          <a:blip xmlns:r="http://schemas.openxmlformats.org/officeDocument/2006/relationships" r:embed="rId5" cstate="screen">
            <a:extLst>
              <a:ext uri="{28A0092B-C50C-407E-A947-70E740481C1C}">
                <a14:useLocalDpi xmlns:a14="http://schemas.microsoft.com/office/drawing/2010/main"/>
              </a:ext>
            </a:extLst>
          </a:blip>
          <a:stretch>
            <a:fillRect/>
          </a:stretch>
        </a:blipFill>
      </dgm:spPr>
    </dgm:pt>
  </dgm:ptLst>
  <dgm:cxnLst>
    <dgm:cxn modelId="{75A1EA1F-EAA1-4576-896F-F92D44A3B4A8}" type="presOf" srcId="{6FE509AE-EEF9-4698-AB97-1477242B5843}" destId="{3CF023EA-748E-4087-88F9-0E674F275FFA}" srcOrd="1" destOrd="0" presId="urn:microsoft.com/office/officeart/2005/8/layout/hList7"/>
    <dgm:cxn modelId="{C8763536-E1AB-495D-B711-552B72FA8DA5}" type="presOf" srcId="{62A9C2FD-CCC0-430B-9DCF-3686291CFA13}" destId="{CC12B3CA-89DC-43A7-850B-3C7739F5AF0E}" srcOrd="0" destOrd="0" presId="urn:microsoft.com/office/officeart/2005/8/layout/hList7"/>
    <dgm:cxn modelId="{C41ECA3E-A112-4FD2-9EF3-2E3E7A7837DD}" type="presOf" srcId="{4BEB7332-C8E7-40EF-8CF1-3F400D4B7025}" destId="{F63F182C-9C3E-4313-8DC3-3E3F731B32BB}" srcOrd="0" destOrd="0" presId="urn:microsoft.com/office/officeart/2005/8/layout/hList7"/>
    <dgm:cxn modelId="{88F1EA41-BA21-47D2-8074-32161116F14C}" type="presOf" srcId="{8E97492A-7576-4F94-BB95-00BD9A92280B}" destId="{ED079D43-2EBC-4AF9-AC6B-EAF2E9A38210}" srcOrd="0" destOrd="0" presId="urn:microsoft.com/office/officeart/2005/8/layout/hList7"/>
    <dgm:cxn modelId="{14143957-84E6-4EBB-B362-31CB09D105A7}" type="presOf" srcId="{37EE85C4-79D6-4F9C-B352-F861D94E4DC8}" destId="{3785AF49-494D-420A-A589-BB06D7878086}" srcOrd="1" destOrd="0" presId="urn:microsoft.com/office/officeart/2005/8/layout/hList7"/>
    <dgm:cxn modelId="{13B3095B-6755-41F2-BE94-BCBE0770C783}" type="presOf" srcId="{15E3EDB4-E0FB-4BD5-95F3-69658F97D6F4}" destId="{CA3CEF11-B0C0-43E9-B84B-0F4B0CD3508B}" srcOrd="0" destOrd="0" presId="urn:microsoft.com/office/officeart/2005/8/layout/hList7"/>
    <dgm:cxn modelId="{4C20F773-7CD9-4315-A02D-E356F39173A1}" srcId="{900E5FAD-FDBE-48EF-90EF-370C595D0480}" destId="{2B8D386C-1929-4F84-A8D2-DFAF50BD5554}" srcOrd="4" destOrd="0" parTransId="{7B3E46C0-3873-43CB-BE43-8DDEA5D586FE}" sibTransId="{9CE3F10A-2140-416B-9917-43A946FDA192}"/>
    <dgm:cxn modelId="{20FAFE87-8D3D-4B47-B2CF-D3BBD6246065}" srcId="{900E5FAD-FDBE-48EF-90EF-370C595D0480}" destId="{C7CD0FEE-E137-44BB-A8FE-64419531A851}" srcOrd="0" destOrd="0" parTransId="{8D2F3B8E-366C-4753-B5B3-7C8A523C8F3C}" sibTransId="{4BEB7332-C8E7-40EF-8CF1-3F400D4B7025}"/>
    <dgm:cxn modelId="{D022999D-D691-44BB-944C-A057B31DEA0A}" type="presOf" srcId="{6FE509AE-EEF9-4698-AB97-1477242B5843}" destId="{12B9C480-52F4-4F45-8A0B-1CE1CC50AA1E}" srcOrd="0" destOrd="0" presId="urn:microsoft.com/office/officeart/2005/8/layout/hList7"/>
    <dgm:cxn modelId="{CA22B1A1-E6D0-44CF-B392-E60880EFCB45}" type="presOf" srcId="{C03FB6F0-79E7-490E-ABB6-DE3427A8943C}" destId="{67435DF3-684F-4F36-A858-466FDDAC26E4}" srcOrd="0" destOrd="0" presId="urn:microsoft.com/office/officeart/2005/8/layout/hList7"/>
    <dgm:cxn modelId="{A69897A9-7D3A-431B-9C48-4FE002451AF1}" type="presOf" srcId="{C7CD0FEE-E137-44BB-A8FE-64419531A851}" destId="{93774A31-9C29-4238-9FE4-84A731B18E1D}" srcOrd="0" destOrd="0" presId="urn:microsoft.com/office/officeart/2005/8/layout/hList7"/>
    <dgm:cxn modelId="{EBD8C3B4-45CC-41D2-9F75-E5378248213E}" srcId="{900E5FAD-FDBE-48EF-90EF-370C595D0480}" destId="{37EE85C4-79D6-4F9C-B352-F861D94E4DC8}" srcOrd="1" destOrd="0" parTransId="{9E999382-5B7A-4204-8860-1C0B0336F3DB}" sibTransId="{15E3EDB4-E0FB-4BD5-95F3-69658F97D6F4}"/>
    <dgm:cxn modelId="{86C93EB9-6884-423D-90AF-3C011125C16E}" srcId="{900E5FAD-FDBE-48EF-90EF-370C595D0480}" destId="{8E97492A-7576-4F94-BB95-00BD9A92280B}" srcOrd="3" destOrd="0" parTransId="{2330EC19-A789-47C5-931B-5333124D3AAA}" sibTransId="{C03FB6F0-79E7-490E-ABB6-DE3427A8943C}"/>
    <dgm:cxn modelId="{692617C2-E530-460D-9BFD-E103A163DB23}" type="presOf" srcId="{900E5FAD-FDBE-48EF-90EF-370C595D0480}" destId="{C9FE6B60-6127-4E85-883D-ABDA2465DD7D}" srcOrd="0" destOrd="0" presId="urn:microsoft.com/office/officeart/2005/8/layout/hList7"/>
    <dgm:cxn modelId="{3D7279CF-700E-41FC-BF61-2CAA3421EF43}" srcId="{900E5FAD-FDBE-48EF-90EF-370C595D0480}" destId="{6FE509AE-EEF9-4698-AB97-1477242B5843}" srcOrd="2" destOrd="0" parTransId="{30D9671E-207E-4869-A8AE-C87B95C9A2F9}" sibTransId="{62A9C2FD-CCC0-430B-9DCF-3686291CFA13}"/>
    <dgm:cxn modelId="{060995D4-9083-41AA-9DA4-142A5C52B77E}" type="presOf" srcId="{8E97492A-7576-4F94-BB95-00BD9A92280B}" destId="{586F14DD-52AA-444B-8092-2EE897592C4F}" srcOrd="1" destOrd="0" presId="urn:microsoft.com/office/officeart/2005/8/layout/hList7"/>
    <dgm:cxn modelId="{8A6D71E4-1490-4EEA-BC2E-89B5A12805BF}" type="presOf" srcId="{2B8D386C-1929-4F84-A8D2-DFAF50BD5554}" destId="{3E503B9C-AEDF-4F02-91C7-FA95E1E55A59}" srcOrd="1" destOrd="0" presId="urn:microsoft.com/office/officeart/2005/8/layout/hList7"/>
    <dgm:cxn modelId="{2716E6F3-BDB1-4FBE-97A4-141FD8428C36}" type="presOf" srcId="{2B8D386C-1929-4F84-A8D2-DFAF50BD5554}" destId="{C80C0F77-9DF5-45FD-A7E7-ED137E4FA191}" srcOrd="0" destOrd="0" presId="urn:microsoft.com/office/officeart/2005/8/layout/hList7"/>
    <dgm:cxn modelId="{089171F5-9E75-4F96-9EFA-B81665347413}" type="presOf" srcId="{37EE85C4-79D6-4F9C-B352-F861D94E4DC8}" destId="{D50AABEA-5771-4FE9-A4DD-E027AA1FF8E9}" srcOrd="0" destOrd="0" presId="urn:microsoft.com/office/officeart/2005/8/layout/hList7"/>
    <dgm:cxn modelId="{6EE2B1FF-F9B8-47BD-8C3D-76199069E24A}" type="presOf" srcId="{C7CD0FEE-E137-44BB-A8FE-64419531A851}" destId="{0FA4BFF3-E523-4E89-8E8E-2AA16B03C57C}" srcOrd="1" destOrd="0" presId="urn:microsoft.com/office/officeart/2005/8/layout/hList7"/>
    <dgm:cxn modelId="{B1ED467C-D89D-4F10-BBC9-56C9C6A560DC}" type="presParOf" srcId="{C9FE6B60-6127-4E85-883D-ABDA2465DD7D}" destId="{12CD9E3A-5872-480A-84F2-A7D9AADC658A}" srcOrd="0" destOrd="0" presId="urn:microsoft.com/office/officeart/2005/8/layout/hList7"/>
    <dgm:cxn modelId="{EEA0B1D9-996D-4FE6-BAD7-1849357D6BDF}" type="presParOf" srcId="{C9FE6B60-6127-4E85-883D-ABDA2465DD7D}" destId="{17185B44-F1E5-4A58-A33F-E8E2749093AC}" srcOrd="1" destOrd="0" presId="urn:microsoft.com/office/officeart/2005/8/layout/hList7"/>
    <dgm:cxn modelId="{4567886B-53B2-46DA-9548-7285781A99C5}" type="presParOf" srcId="{17185B44-F1E5-4A58-A33F-E8E2749093AC}" destId="{7E586EC0-03CB-4520-B7B9-4E284E1C943E}" srcOrd="0" destOrd="0" presId="urn:microsoft.com/office/officeart/2005/8/layout/hList7"/>
    <dgm:cxn modelId="{5B82E9F7-E670-4B4D-A22A-6FC6E6FC8A93}" type="presParOf" srcId="{7E586EC0-03CB-4520-B7B9-4E284E1C943E}" destId="{93774A31-9C29-4238-9FE4-84A731B18E1D}" srcOrd="0" destOrd="0" presId="urn:microsoft.com/office/officeart/2005/8/layout/hList7"/>
    <dgm:cxn modelId="{8E88D365-2926-4A10-ABC1-C91AAE175819}" type="presParOf" srcId="{7E586EC0-03CB-4520-B7B9-4E284E1C943E}" destId="{0FA4BFF3-E523-4E89-8E8E-2AA16B03C57C}" srcOrd="1" destOrd="0" presId="urn:microsoft.com/office/officeart/2005/8/layout/hList7"/>
    <dgm:cxn modelId="{A0BAA094-4988-4520-9634-15A314288F7F}" type="presParOf" srcId="{7E586EC0-03CB-4520-B7B9-4E284E1C943E}" destId="{BB36E56F-6AAE-4388-B046-A710FDD4D1F6}" srcOrd="2" destOrd="0" presId="urn:microsoft.com/office/officeart/2005/8/layout/hList7"/>
    <dgm:cxn modelId="{40777F24-B434-4D86-A23D-E6FFC829E888}" type="presParOf" srcId="{7E586EC0-03CB-4520-B7B9-4E284E1C943E}" destId="{54EA9E34-C625-4684-BE06-8536CA9594FC}" srcOrd="3" destOrd="0" presId="urn:microsoft.com/office/officeart/2005/8/layout/hList7"/>
    <dgm:cxn modelId="{7999DE57-769D-4546-BAFF-458728AF96CE}" type="presParOf" srcId="{17185B44-F1E5-4A58-A33F-E8E2749093AC}" destId="{F63F182C-9C3E-4313-8DC3-3E3F731B32BB}" srcOrd="1" destOrd="0" presId="urn:microsoft.com/office/officeart/2005/8/layout/hList7"/>
    <dgm:cxn modelId="{F6E6AF85-F617-4349-BEED-2A75387CDDA1}" type="presParOf" srcId="{17185B44-F1E5-4A58-A33F-E8E2749093AC}" destId="{63181A29-6040-49AE-ACEF-1A4BBB60E759}" srcOrd="2" destOrd="0" presId="urn:microsoft.com/office/officeart/2005/8/layout/hList7"/>
    <dgm:cxn modelId="{5CB0F099-3D61-45AE-8863-599E3F1D735D}" type="presParOf" srcId="{63181A29-6040-49AE-ACEF-1A4BBB60E759}" destId="{D50AABEA-5771-4FE9-A4DD-E027AA1FF8E9}" srcOrd="0" destOrd="0" presId="urn:microsoft.com/office/officeart/2005/8/layout/hList7"/>
    <dgm:cxn modelId="{2BD0F0EB-818F-480C-9DD5-B0BEF198327C}" type="presParOf" srcId="{63181A29-6040-49AE-ACEF-1A4BBB60E759}" destId="{3785AF49-494D-420A-A589-BB06D7878086}" srcOrd="1" destOrd="0" presId="urn:microsoft.com/office/officeart/2005/8/layout/hList7"/>
    <dgm:cxn modelId="{23C13B6A-AC7F-44C2-9BFF-FF91C109A312}" type="presParOf" srcId="{63181A29-6040-49AE-ACEF-1A4BBB60E759}" destId="{6B84AB0C-FBCB-435D-9B41-51D211FCFC2C}" srcOrd="2" destOrd="0" presId="urn:microsoft.com/office/officeart/2005/8/layout/hList7"/>
    <dgm:cxn modelId="{338FBD09-3662-4AF0-974A-7BF4C5D74464}" type="presParOf" srcId="{63181A29-6040-49AE-ACEF-1A4BBB60E759}" destId="{FCA531E3-054F-4471-8FD1-F7F8078D5EEC}" srcOrd="3" destOrd="0" presId="urn:microsoft.com/office/officeart/2005/8/layout/hList7"/>
    <dgm:cxn modelId="{2B62B6DB-A6D4-43EA-88A6-F76AD7AE3AEE}" type="presParOf" srcId="{17185B44-F1E5-4A58-A33F-E8E2749093AC}" destId="{CA3CEF11-B0C0-43E9-B84B-0F4B0CD3508B}" srcOrd="3" destOrd="0" presId="urn:microsoft.com/office/officeart/2005/8/layout/hList7"/>
    <dgm:cxn modelId="{6447BB40-21F6-46A2-B573-25ADAC5040A1}" type="presParOf" srcId="{17185B44-F1E5-4A58-A33F-E8E2749093AC}" destId="{8CD15C98-3E00-4078-B2AB-1CE2B93BAD20}" srcOrd="4" destOrd="0" presId="urn:microsoft.com/office/officeart/2005/8/layout/hList7"/>
    <dgm:cxn modelId="{3316F7E7-6A38-4F85-A2AC-D6DBC127737B}" type="presParOf" srcId="{8CD15C98-3E00-4078-B2AB-1CE2B93BAD20}" destId="{12B9C480-52F4-4F45-8A0B-1CE1CC50AA1E}" srcOrd="0" destOrd="0" presId="urn:microsoft.com/office/officeart/2005/8/layout/hList7"/>
    <dgm:cxn modelId="{20A8721A-382E-4411-A016-C2C9E989D547}" type="presParOf" srcId="{8CD15C98-3E00-4078-B2AB-1CE2B93BAD20}" destId="{3CF023EA-748E-4087-88F9-0E674F275FFA}" srcOrd="1" destOrd="0" presId="urn:microsoft.com/office/officeart/2005/8/layout/hList7"/>
    <dgm:cxn modelId="{4F6AD942-D422-474F-92ED-C820FC5D6605}" type="presParOf" srcId="{8CD15C98-3E00-4078-B2AB-1CE2B93BAD20}" destId="{A0F89EED-371A-478C-AED1-881E56635C12}" srcOrd="2" destOrd="0" presId="urn:microsoft.com/office/officeart/2005/8/layout/hList7"/>
    <dgm:cxn modelId="{8A2D938C-CEE9-41CD-A3B8-F52EF06D029D}" type="presParOf" srcId="{8CD15C98-3E00-4078-B2AB-1CE2B93BAD20}" destId="{1F5B2366-AD09-40DE-A5D4-A916D67D7F77}" srcOrd="3" destOrd="0" presId="urn:microsoft.com/office/officeart/2005/8/layout/hList7"/>
    <dgm:cxn modelId="{53B7D406-18FE-4962-AA3A-D8E099A8FF58}" type="presParOf" srcId="{17185B44-F1E5-4A58-A33F-E8E2749093AC}" destId="{CC12B3CA-89DC-43A7-850B-3C7739F5AF0E}" srcOrd="5" destOrd="0" presId="urn:microsoft.com/office/officeart/2005/8/layout/hList7"/>
    <dgm:cxn modelId="{2C9998D1-B121-46D2-B351-1CF0DD2B06E1}" type="presParOf" srcId="{17185B44-F1E5-4A58-A33F-E8E2749093AC}" destId="{FB67E608-5C59-4A5A-831C-F56C9BEE2BEE}" srcOrd="6" destOrd="0" presId="urn:microsoft.com/office/officeart/2005/8/layout/hList7"/>
    <dgm:cxn modelId="{F66D8BF9-8940-4366-813B-289692A83BDD}" type="presParOf" srcId="{FB67E608-5C59-4A5A-831C-F56C9BEE2BEE}" destId="{ED079D43-2EBC-4AF9-AC6B-EAF2E9A38210}" srcOrd="0" destOrd="0" presId="urn:microsoft.com/office/officeart/2005/8/layout/hList7"/>
    <dgm:cxn modelId="{8BE25FBC-7DAC-4ACC-9C26-61F9CAA7921D}" type="presParOf" srcId="{FB67E608-5C59-4A5A-831C-F56C9BEE2BEE}" destId="{586F14DD-52AA-444B-8092-2EE897592C4F}" srcOrd="1" destOrd="0" presId="urn:microsoft.com/office/officeart/2005/8/layout/hList7"/>
    <dgm:cxn modelId="{181B6AC9-B3FF-41A7-9286-D66D0D709B07}" type="presParOf" srcId="{FB67E608-5C59-4A5A-831C-F56C9BEE2BEE}" destId="{4FFC17C3-565D-45A4-95D9-2F034B2B32BE}" srcOrd="2" destOrd="0" presId="urn:microsoft.com/office/officeart/2005/8/layout/hList7"/>
    <dgm:cxn modelId="{C12D5437-AC09-4B08-B516-F72CDADBF97A}" type="presParOf" srcId="{FB67E608-5C59-4A5A-831C-F56C9BEE2BEE}" destId="{58386E47-4978-4A1E-A93B-80C07ED7D009}" srcOrd="3" destOrd="0" presId="urn:microsoft.com/office/officeart/2005/8/layout/hList7"/>
    <dgm:cxn modelId="{3E507D42-C5FF-4DB0-BC73-81A0A497846C}" type="presParOf" srcId="{17185B44-F1E5-4A58-A33F-E8E2749093AC}" destId="{67435DF3-684F-4F36-A858-466FDDAC26E4}" srcOrd="7" destOrd="0" presId="urn:microsoft.com/office/officeart/2005/8/layout/hList7"/>
    <dgm:cxn modelId="{A387AADB-A454-45C7-AB7B-DF56C0B44CEE}" type="presParOf" srcId="{17185B44-F1E5-4A58-A33F-E8E2749093AC}" destId="{3663135E-C6E8-4DBC-B64A-2B1139432F1F}" srcOrd="8" destOrd="0" presId="urn:microsoft.com/office/officeart/2005/8/layout/hList7"/>
    <dgm:cxn modelId="{C4C4AF5B-A67A-45E4-98DD-DEE2B113FD53}" type="presParOf" srcId="{3663135E-C6E8-4DBC-B64A-2B1139432F1F}" destId="{C80C0F77-9DF5-45FD-A7E7-ED137E4FA191}" srcOrd="0" destOrd="0" presId="urn:microsoft.com/office/officeart/2005/8/layout/hList7"/>
    <dgm:cxn modelId="{3C47320E-C6E7-442C-B53C-A58E91666770}" type="presParOf" srcId="{3663135E-C6E8-4DBC-B64A-2B1139432F1F}" destId="{3E503B9C-AEDF-4F02-91C7-FA95E1E55A59}" srcOrd="1" destOrd="0" presId="urn:microsoft.com/office/officeart/2005/8/layout/hList7"/>
    <dgm:cxn modelId="{E557598B-F820-4D40-A0C2-0A7B9021E91B}" type="presParOf" srcId="{3663135E-C6E8-4DBC-B64A-2B1139432F1F}" destId="{076BAE9C-E2BE-4B9C-B359-005B5096853C}" srcOrd="2" destOrd="0" presId="urn:microsoft.com/office/officeart/2005/8/layout/hList7"/>
    <dgm:cxn modelId="{D8896279-BF38-4CBF-9056-CA8F55610187}" type="presParOf" srcId="{3663135E-C6E8-4DBC-B64A-2B1139432F1F}" destId="{5B30A65F-E32F-4D4D-8A55-99FD699A3677}"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D1ABAB5-E187-4084-9C71-80A0D164A760}" type="doc">
      <dgm:prSet loTypeId="urn:microsoft.com/office/officeart/2005/8/layout/hList1" loCatId="list" qsTypeId="urn:microsoft.com/office/officeart/2005/8/quickstyle/simple2" qsCatId="simple" csTypeId="urn:microsoft.com/office/officeart/2005/8/colors/accent2_2" csCatId="accent2" phldr="1"/>
      <dgm:spPr/>
      <dgm:t>
        <a:bodyPr/>
        <a:lstStyle/>
        <a:p>
          <a:endParaRPr lang="en-US"/>
        </a:p>
      </dgm:t>
    </dgm:pt>
    <dgm:pt modelId="{C337F16A-68F4-4AEA-B355-4BB26D3BA399}">
      <dgm:prSet phldrT="[Text]" custT="1"/>
      <dgm:spPr/>
      <dgm:t>
        <a:bodyPr/>
        <a:lstStyle/>
        <a:p>
          <a:r>
            <a:rPr lang="en-US" sz="1400" b="1" dirty="0">
              <a:latin typeface="Calibri" panose="020F0502020204030204" pitchFamily="34" charset="0"/>
              <a:ea typeface="Calibri" panose="020F0502020204030204" pitchFamily="34" charset="0"/>
              <a:cs typeface="Arial"/>
              <a:sym typeface="Arial"/>
              <a:rtl val="0"/>
            </a:rPr>
            <a:t>Institutional Capacity &amp; Partnerships</a:t>
          </a:r>
          <a:endParaRPr lang="en-US" sz="1400" dirty="0"/>
        </a:p>
      </dgm:t>
    </dgm:pt>
    <dgm:pt modelId="{08570B47-0023-41C0-9895-B76570EC573D}" type="parTrans" cxnId="{0C5B4C10-D2FA-4530-B22A-942CA2FA0011}">
      <dgm:prSet/>
      <dgm:spPr/>
      <dgm:t>
        <a:bodyPr/>
        <a:lstStyle/>
        <a:p>
          <a:endParaRPr lang="en-US" sz="1800"/>
        </a:p>
      </dgm:t>
    </dgm:pt>
    <dgm:pt modelId="{06E62768-C13E-44F9-B423-35E85E5AD0E3}" type="sibTrans" cxnId="{0C5B4C10-D2FA-4530-B22A-942CA2FA0011}">
      <dgm:prSet/>
      <dgm:spPr/>
      <dgm:t>
        <a:bodyPr/>
        <a:lstStyle/>
        <a:p>
          <a:endParaRPr lang="en-US" sz="1800"/>
        </a:p>
      </dgm:t>
    </dgm:pt>
    <dgm:pt modelId="{C08422D8-DCC0-498F-8F27-19872DC262B0}">
      <dgm:prSet custT="1"/>
      <dgm:spPr/>
      <dgm:t>
        <a:bodyPr/>
        <a:lstStyle/>
        <a:p>
          <a:r>
            <a:rPr lang="en-US" sz="1400" dirty="0">
              <a:latin typeface="Calibri" panose="020F0502020204030204" pitchFamily="34" charset="0"/>
              <a:ea typeface="Calibri" panose="020F0502020204030204" pitchFamily="34" charset="0"/>
              <a:cs typeface="Arial"/>
              <a:sym typeface="Arial"/>
              <a:rtl val="0"/>
            </a:rPr>
            <a:t>What </a:t>
          </a:r>
          <a:r>
            <a:rPr lang="en-US" sz="1400" u="sng" dirty="0">
              <a:latin typeface="Calibri" panose="020F0502020204030204" pitchFamily="34" charset="0"/>
              <a:ea typeface="Calibri" panose="020F0502020204030204" pitchFamily="34" charset="0"/>
              <a:cs typeface="Arial"/>
              <a:sym typeface="Arial"/>
              <a:rtl val="0"/>
            </a:rPr>
            <a:t>institutional partners</a:t>
          </a:r>
          <a:r>
            <a:rPr lang="en-US" sz="1400" dirty="0">
              <a:latin typeface="Calibri" panose="020F0502020204030204" pitchFamily="34" charset="0"/>
              <a:ea typeface="Calibri" panose="020F0502020204030204" pitchFamily="34" charset="0"/>
              <a:cs typeface="Arial"/>
              <a:sym typeface="Arial"/>
              <a:rtl val="0"/>
            </a:rPr>
            <a:t> have you engaged to help define the needs (esp. bridging disciplines: health, </a:t>
          </a:r>
          <a:r>
            <a:rPr lang="en-US" sz="1400" dirty="0" err="1">
              <a:latin typeface="Calibri" panose="020F0502020204030204" pitchFamily="34" charset="0"/>
              <a:ea typeface="Calibri" panose="020F0502020204030204" pitchFamily="34" charset="0"/>
              <a:cs typeface="Arial"/>
              <a:sym typeface="Arial"/>
              <a:rtl val="0"/>
            </a:rPr>
            <a:t>env</a:t>
          </a:r>
          <a:r>
            <a:rPr lang="en-US" sz="1400" dirty="0">
              <a:latin typeface="Calibri" panose="020F0502020204030204" pitchFamily="34" charset="0"/>
              <a:ea typeface="Calibri" panose="020F0502020204030204" pitchFamily="34" charset="0"/>
              <a:cs typeface="Arial"/>
              <a:sym typeface="Arial"/>
              <a:rtl val="0"/>
            </a:rPr>
            <a:t>. science, emergency management); is that sustainable and if so, how and why?</a:t>
          </a:r>
        </a:p>
      </dgm:t>
    </dgm:pt>
    <dgm:pt modelId="{730398D3-113D-4E35-962A-9B40ED0D272D}" type="parTrans" cxnId="{CB73CF22-F8D4-4A05-A49B-7DFCCE88FFE8}">
      <dgm:prSet/>
      <dgm:spPr/>
      <dgm:t>
        <a:bodyPr/>
        <a:lstStyle/>
        <a:p>
          <a:endParaRPr lang="en-US" sz="1800"/>
        </a:p>
      </dgm:t>
    </dgm:pt>
    <dgm:pt modelId="{F966F713-2540-45B3-8981-C379D2ED1A63}" type="sibTrans" cxnId="{CB73CF22-F8D4-4A05-A49B-7DFCCE88FFE8}">
      <dgm:prSet/>
      <dgm:spPr/>
      <dgm:t>
        <a:bodyPr/>
        <a:lstStyle/>
        <a:p>
          <a:endParaRPr lang="en-US" sz="1800"/>
        </a:p>
      </dgm:t>
    </dgm:pt>
    <dgm:pt modelId="{5643A645-CC9E-4656-9A67-37FD8220E6EA}">
      <dgm:prSet custT="1"/>
      <dgm:spPr/>
      <dgm:t>
        <a:bodyPr/>
        <a:lstStyle/>
        <a:p>
          <a:r>
            <a:rPr lang="en-US" sz="1400" b="1">
              <a:latin typeface="Calibri" panose="020F0502020204030204" pitchFamily="34" charset="0"/>
              <a:ea typeface="Calibri" panose="020F0502020204030204" pitchFamily="34" charset="0"/>
              <a:cs typeface="Arial"/>
              <a:sym typeface="Arial"/>
              <a:rtl val="0"/>
            </a:rPr>
            <a:t>Heat Parameters &amp; Health Outcomes</a:t>
          </a:r>
          <a:endParaRPr lang="en-US" sz="1400" b="1" dirty="0">
            <a:latin typeface="Calibri" panose="020F0502020204030204" pitchFamily="34" charset="0"/>
            <a:ea typeface="Calibri" panose="020F0502020204030204" pitchFamily="34" charset="0"/>
            <a:cs typeface="Arial"/>
            <a:sym typeface="Arial"/>
            <a:rtl val="0"/>
          </a:endParaRPr>
        </a:p>
      </dgm:t>
    </dgm:pt>
    <dgm:pt modelId="{AC59E03C-91C8-4A11-AE71-C77B1649C586}" type="parTrans" cxnId="{E59739B6-2131-43D2-A42E-CBD164CBAA3A}">
      <dgm:prSet/>
      <dgm:spPr/>
      <dgm:t>
        <a:bodyPr/>
        <a:lstStyle/>
        <a:p>
          <a:endParaRPr lang="en-US" sz="1800"/>
        </a:p>
      </dgm:t>
    </dgm:pt>
    <dgm:pt modelId="{9561E32B-D6AA-42CD-9888-97A9859E0F85}" type="sibTrans" cxnId="{E59739B6-2131-43D2-A42E-CBD164CBAA3A}">
      <dgm:prSet/>
      <dgm:spPr/>
      <dgm:t>
        <a:bodyPr/>
        <a:lstStyle/>
        <a:p>
          <a:endParaRPr lang="en-US" sz="1800"/>
        </a:p>
      </dgm:t>
    </dgm:pt>
    <dgm:pt modelId="{3DC9826D-477C-4225-BE6D-CA32AF195AAF}">
      <dgm:prSet custT="1"/>
      <dgm:spPr/>
      <dgm:t>
        <a:bodyPr/>
        <a:lstStyle/>
        <a:p>
          <a:r>
            <a:rPr lang="en-US" sz="1400" dirty="0">
              <a:latin typeface="Calibri" panose="020F0502020204030204" pitchFamily="34" charset="0"/>
              <a:ea typeface="Calibri" panose="020F0502020204030204" pitchFamily="34" charset="0"/>
              <a:cs typeface="Arial"/>
              <a:sym typeface="Arial"/>
              <a:rtl val="0"/>
            </a:rPr>
            <a:t>What </a:t>
          </a:r>
          <a:r>
            <a:rPr lang="en-US" sz="1400" u="sng" dirty="0">
              <a:latin typeface="Calibri" panose="020F0502020204030204" pitchFamily="34" charset="0"/>
              <a:ea typeface="Calibri" panose="020F0502020204030204" pitchFamily="34" charset="0"/>
              <a:cs typeface="Arial"/>
              <a:sym typeface="Arial"/>
              <a:rtl val="0"/>
            </a:rPr>
            <a:t>heat parameters</a:t>
          </a:r>
          <a:r>
            <a:rPr lang="en-US" sz="1400" dirty="0">
              <a:latin typeface="Calibri" panose="020F0502020204030204" pitchFamily="34" charset="0"/>
              <a:ea typeface="Calibri" panose="020F0502020204030204" pitchFamily="34" charset="0"/>
              <a:cs typeface="Arial"/>
              <a:sym typeface="Arial"/>
              <a:rtl val="0"/>
            </a:rPr>
            <a:t> (</a:t>
          </a:r>
          <a:r>
            <a:rPr lang="en-US" sz="1400" dirty="0" err="1">
              <a:latin typeface="Calibri" panose="020F0502020204030204" pitchFamily="34" charset="0"/>
              <a:ea typeface="Calibri" panose="020F0502020204030204" pitchFamily="34" charset="0"/>
              <a:cs typeface="Arial"/>
              <a:sym typeface="Arial"/>
              <a:rtl val="0"/>
            </a:rPr>
            <a:t>tmax</a:t>
          </a:r>
          <a:r>
            <a:rPr lang="en-US" sz="1400" dirty="0">
              <a:latin typeface="Calibri" panose="020F0502020204030204" pitchFamily="34" charset="0"/>
              <a:ea typeface="Calibri" panose="020F0502020204030204" pitchFamily="34" charset="0"/>
              <a:cs typeface="Arial"/>
              <a:sym typeface="Arial"/>
              <a:rtl val="0"/>
            </a:rPr>
            <a:t>, </a:t>
          </a:r>
          <a:r>
            <a:rPr lang="en-US" sz="1400" dirty="0" err="1">
              <a:latin typeface="Calibri" panose="020F0502020204030204" pitchFamily="34" charset="0"/>
              <a:ea typeface="Calibri" panose="020F0502020204030204" pitchFamily="34" charset="0"/>
              <a:cs typeface="Arial"/>
              <a:sym typeface="Arial"/>
              <a:rtl val="0"/>
            </a:rPr>
            <a:t>tmin</a:t>
          </a:r>
          <a:r>
            <a:rPr lang="en-US" sz="1400" dirty="0">
              <a:latin typeface="Calibri" panose="020F0502020204030204" pitchFamily="34" charset="0"/>
              <a:ea typeface="Calibri" panose="020F0502020204030204" pitchFamily="34" charset="0"/>
              <a:cs typeface="Arial"/>
              <a:sym typeface="Arial"/>
              <a:rtl val="0"/>
            </a:rPr>
            <a:t>, heat index, </a:t>
          </a:r>
          <a:r>
            <a:rPr lang="en-US" sz="1400" dirty="0" err="1">
              <a:latin typeface="Calibri" panose="020F0502020204030204" pitchFamily="34" charset="0"/>
              <a:ea typeface="Calibri" panose="020F0502020204030204" pitchFamily="34" charset="0"/>
              <a:cs typeface="Arial"/>
              <a:sym typeface="Arial"/>
              <a:rtl val="0"/>
            </a:rPr>
            <a:t>etc</a:t>
          </a:r>
          <a:r>
            <a:rPr lang="en-US" sz="1400" dirty="0">
              <a:latin typeface="Calibri" panose="020F0502020204030204" pitchFamily="34" charset="0"/>
              <a:ea typeface="Calibri" panose="020F0502020204030204" pitchFamily="34" charset="0"/>
              <a:cs typeface="Arial"/>
              <a:sym typeface="Arial"/>
              <a:rtl val="0"/>
            </a:rPr>
            <a:t>) are most important for which specific population and in what geographic conditions?</a:t>
          </a:r>
        </a:p>
      </dgm:t>
    </dgm:pt>
    <dgm:pt modelId="{0AD72ACA-B644-456B-8F46-55F2E0C74A24}" type="parTrans" cxnId="{911343E0-E47B-4069-8D8A-93BB7B4BF335}">
      <dgm:prSet/>
      <dgm:spPr/>
      <dgm:t>
        <a:bodyPr/>
        <a:lstStyle/>
        <a:p>
          <a:endParaRPr lang="en-US" sz="1800"/>
        </a:p>
      </dgm:t>
    </dgm:pt>
    <dgm:pt modelId="{6E5D8FC0-5F5E-45E0-8B28-021B6B967DF2}" type="sibTrans" cxnId="{911343E0-E47B-4069-8D8A-93BB7B4BF335}">
      <dgm:prSet/>
      <dgm:spPr/>
      <dgm:t>
        <a:bodyPr/>
        <a:lstStyle/>
        <a:p>
          <a:endParaRPr lang="en-US" sz="1800"/>
        </a:p>
      </dgm:t>
    </dgm:pt>
    <dgm:pt modelId="{A787BBE9-9862-4B92-A10D-9EF41702E763}">
      <dgm:prSet custT="1"/>
      <dgm:spPr/>
      <dgm:t>
        <a:bodyPr/>
        <a:lstStyle/>
        <a:p>
          <a:r>
            <a:rPr lang="en-US" sz="1400" b="1" dirty="0">
              <a:latin typeface="Calibri" panose="020F0502020204030204" pitchFamily="34" charset="0"/>
              <a:ea typeface="Calibri" panose="020F0502020204030204" pitchFamily="34" charset="0"/>
              <a:cs typeface="Arial"/>
              <a:sym typeface="Arial"/>
              <a:rtl val="0"/>
            </a:rPr>
            <a:t>Data and Forecast Products</a:t>
          </a:r>
        </a:p>
      </dgm:t>
    </dgm:pt>
    <dgm:pt modelId="{58B4DB84-45D1-45CC-A7DB-E3977F0E5A9E}" type="parTrans" cxnId="{697CA96B-263C-495A-A8DC-7EDDF25D4308}">
      <dgm:prSet/>
      <dgm:spPr/>
      <dgm:t>
        <a:bodyPr/>
        <a:lstStyle/>
        <a:p>
          <a:endParaRPr lang="en-US" sz="1800"/>
        </a:p>
      </dgm:t>
    </dgm:pt>
    <dgm:pt modelId="{A66B6CEB-3DA1-441A-A73D-E82DF166B81D}" type="sibTrans" cxnId="{697CA96B-263C-495A-A8DC-7EDDF25D4308}">
      <dgm:prSet/>
      <dgm:spPr/>
      <dgm:t>
        <a:bodyPr/>
        <a:lstStyle/>
        <a:p>
          <a:endParaRPr lang="en-US" sz="1800"/>
        </a:p>
      </dgm:t>
    </dgm:pt>
    <dgm:pt modelId="{AB334795-00BC-4009-BE04-6C8C93F9ECED}">
      <dgm:prSet custT="1"/>
      <dgm:spPr/>
      <dgm:t>
        <a:bodyPr/>
        <a:lstStyle/>
        <a:p>
          <a:r>
            <a:rPr lang="en-US" sz="1400" dirty="0">
              <a:latin typeface="Calibri" panose="020F0502020204030204" pitchFamily="34" charset="0"/>
              <a:ea typeface="Calibri" panose="020F0502020204030204" pitchFamily="34" charset="0"/>
              <a:cs typeface="Arial"/>
              <a:sym typeface="Arial"/>
              <a:rtl val="0"/>
            </a:rPr>
            <a:t>What </a:t>
          </a:r>
          <a:r>
            <a:rPr lang="en-US" sz="1400" u="sng" dirty="0">
              <a:latin typeface="Calibri" panose="020F0502020204030204" pitchFamily="34" charset="0"/>
              <a:ea typeface="Calibri" panose="020F0502020204030204" pitchFamily="34" charset="0"/>
              <a:cs typeface="Arial"/>
              <a:sym typeface="Arial"/>
              <a:rtl val="0"/>
            </a:rPr>
            <a:t>data and forecast products</a:t>
          </a:r>
          <a:r>
            <a:rPr lang="en-US" sz="1400" dirty="0">
              <a:latin typeface="Calibri" panose="020F0502020204030204" pitchFamily="34" charset="0"/>
              <a:ea typeface="Calibri" panose="020F0502020204030204" pitchFamily="34" charset="0"/>
              <a:cs typeface="Arial"/>
              <a:sym typeface="Arial"/>
              <a:rtl val="0"/>
            </a:rPr>
            <a:t>, indicators, surveillance, and monitoring is needed (at what spatial and temporal resolution &amp; lead time) and what is currently being used by practitioners to make decisions?</a:t>
          </a:r>
        </a:p>
      </dgm:t>
    </dgm:pt>
    <dgm:pt modelId="{648BE94E-E066-40EE-A31C-9FD1F2D40923}" type="parTrans" cxnId="{FF8BAA84-3A96-42AA-83CE-0899CFFE3C59}">
      <dgm:prSet/>
      <dgm:spPr/>
      <dgm:t>
        <a:bodyPr/>
        <a:lstStyle/>
        <a:p>
          <a:endParaRPr lang="en-US" sz="1800"/>
        </a:p>
      </dgm:t>
    </dgm:pt>
    <dgm:pt modelId="{E213952F-FB19-4364-9006-22B19DF66457}" type="sibTrans" cxnId="{FF8BAA84-3A96-42AA-83CE-0899CFFE3C59}">
      <dgm:prSet/>
      <dgm:spPr/>
      <dgm:t>
        <a:bodyPr/>
        <a:lstStyle/>
        <a:p>
          <a:endParaRPr lang="en-US" sz="1800"/>
        </a:p>
      </dgm:t>
    </dgm:pt>
    <dgm:pt modelId="{0B253217-528B-4523-BC29-390563FDDFA8}">
      <dgm:prSet custT="1"/>
      <dgm:spPr/>
      <dgm:t>
        <a:bodyPr/>
        <a:lstStyle/>
        <a:p>
          <a:r>
            <a:rPr lang="en-US" sz="1400" b="1" dirty="0">
              <a:latin typeface="Calibri" panose="020F0502020204030204" pitchFamily="34" charset="0"/>
              <a:ea typeface="Calibri" panose="020F0502020204030204" pitchFamily="34" charset="0"/>
              <a:cs typeface="Arial"/>
              <a:sym typeface="Arial"/>
              <a:rtl val="0"/>
            </a:rPr>
            <a:t>Engagement and Communication Strategies</a:t>
          </a:r>
        </a:p>
      </dgm:t>
    </dgm:pt>
    <dgm:pt modelId="{F26F34DC-2CBB-49EA-B76D-0D76C8B932EA}" type="parTrans" cxnId="{FCF93F5A-5024-4202-82A1-1BCD804C5D8E}">
      <dgm:prSet/>
      <dgm:spPr/>
      <dgm:t>
        <a:bodyPr/>
        <a:lstStyle/>
        <a:p>
          <a:endParaRPr lang="en-US" sz="1800"/>
        </a:p>
      </dgm:t>
    </dgm:pt>
    <dgm:pt modelId="{CFB78B17-EA6C-4652-9BB5-48BEA2626074}" type="sibTrans" cxnId="{FCF93F5A-5024-4202-82A1-1BCD804C5D8E}">
      <dgm:prSet/>
      <dgm:spPr/>
      <dgm:t>
        <a:bodyPr/>
        <a:lstStyle/>
        <a:p>
          <a:endParaRPr lang="en-US" sz="1800"/>
        </a:p>
      </dgm:t>
    </dgm:pt>
    <dgm:pt modelId="{7F840876-D3F3-4C3F-808A-2792357205BA}">
      <dgm:prSet custT="1"/>
      <dgm:spPr/>
      <dgm:t>
        <a:bodyPr/>
        <a:lstStyle/>
        <a:p>
          <a:r>
            <a:rPr lang="en-US" sz="1400" dirty="0">
              <a:latin typeface="Calibri" panose="020F0502020204030204" pitchFamily="34" charset="0"/>
              <a:ea typeface="Calibri" panose="020F0502020204030204" pitchFamily="34" charset="0"/>
              <a:cs typeface="Arial"/>
              <a:sym typeface="Arial"/>
              <a:rtl val="0"/>
            </a:rPr>
            <a:t>What </a:t>
          </a:r>
          <a:r>
            <a:rPr lang="en-US" sz="1400" u="sng" dirty="0">
              <a:latin typeface="Calibri" panose="020F0502020204030204" pitchFamily="34" charset="0"/>
              <a:ea typeface="Calibri" panose="020F0502020204030204" pitchFamily="34" charset="0"/>
              <a:cs typeface="Arial"/>
              <a:sym typeface="Arial"/>
              <a:rtl val="0"/>
            </a:rPr>
            <a:t>communication strategies</a:t>
          </a:r>
          <a:r>
            <a:rPr lang="en-US" sz="1400" dirty="0">
              <a:latin typeface="Calibri" panose="020F0502020204030204" pitchFamily="34" charset="0"/>
              <a:ea typeface="Calibri" panose="020F0502020204030204" pitchFamily="34" charset="0"/>
              <a:cs typeface="Arial"/>
              <a:sym typeface="Arial"/>
              <a:rtl val="0"/>
            </a:rPr>
            <a:t> are most effective both during an event and for long lead time planning (seasonal outlooks)?</a:t>
          </a:r>
        </a:p>
      </dgm:t>
    </dgm:pt>
    <dgm:pt modelId="{2D633FA7-A899-482F-B403-3A7E3125B498}" type="parTrans" cxnId="{265D104F-840D-4492-A95B-3C087539F0FA}">
      <dgm:prSet/>
      <dgm:spPr/>
      <dgm:t>
        <a:bodyPr/>
        <a:lstStyle/>
        <a:p>
          <a:endParaRPr lang="en-US" sz="1800"/>
        </a:p>
      </dgm:t>
    </dgm:pt>
    <dgm:pt modelId="{5BAF5310-7242-40A2-B53F-31CF1F9B8A04}" type="sibTrans" cxnId="{265D104F-840D-4492-A95B-3C087539F0FA}">
      <dgm:prSet/>
      <dgm:spPr/>
      <dgm:t>
        <a:bodyPr/>
        <a:lstStyle/>
        <a:p>
          <a:endParaRPr lang="en-US" sz="1800"/>
        </a:p>
      </dgm:t>
    </dgm:pt>
    <dgm:pt modelId="{BF2C104A-5772-44A8-B4FF-225FC3EAF3F6}">
      <dgm:prSet custT="1"/>
      <dgm:spPr/>
      <dgm:t>
        <a:bodyPr/>
        <a:lstStyle/>
        <a:p>
          <a:r>
            <a:rPr lang="en-US" sz="1400" b="1" dirty="0">
              <a:latin typeface="Calibri" panose="020F0502020204030204" pitchFamily="34" charset="0"/>
              <a:ea typeface="Calibri" panose="020F0502020204030204" pitchFamily="34" charset="0"/>
              <a:cs typeface="Arial"/>
              <a:sym typeface="Arial"/>
              <a:rtl val="0"/>
            </a:rPr>
            <a:t>Interventions and Effectiveness</a:t>
          </a:r>
        </a:p>
      </dgm:t>
    </dgm:pt>
    <dgm:pt modelId="{6FEAA67C-FE23-44BB-B7AF-4BD40F93C27F}" type="parTrans" cxnId="{33EDF710-966B-4737-A634-7B57C67C0075}">
      <dgm:prSet/>
      <dgm:spPr/>
      <dgm:t>
        <a:bodyPr/>
        <a:lstStyle/>
        <a:p>
          <a:endParaRPr lang="en-US" sz="1800"/>
        </a:p>
      </dgm:t>
    </dgm:pt>
    <dgm:pt modelId="{41DEA9C0-EA51-4230-96D9-F542EE9EAAF8}" type="sibTrans" cxnId="{33EDF710-966B-4737-A634-7B57C67C0075}">
      <dgm:prSet/>
      <dgm:spPr/>
      <dgm:t>
        <a:bodyPr/>
        <a:lstStyle/>
        <a:p>
          <a:endParaRPr lang="en-US" sz="1800"/>
        </a:p>
      </dgm:t>
    </dgm:pt>
    <dgm:pt modelId="{E5B85B54-D8CE-4B48-A9BF-9AD7FFC17E23}">
      <dgm:prSet custT="1"/>
      <dgm:spPr/>
      <dgm:t>
        <a:bodyPr/>
        <a:lstStyle/>
        <a:p>
          <a:r>
            <a:rPr lang="en-US" sz="1400" dirty="0">
              <a:latin typeface="Calibri" panose="020F0502020204030204" pitchFamily="34" charset="0"/>
              <a:ea typeface="Calibri" panose="020F0502020204030204" pitchFamily="34" charset="0"/>
              <a:cs typeface="Arial"/>
              <a:sym typeface="Arial"/>
              <a:rtl val="0"/>
            </a:rPr>
            <a:t>What </a:t>
          </a:r>
          <a:r>
            <a:rPr lang="en-US" sz="1400" u="sng" dirty="0">
              <a:latin typeface="Calibri" panose="020F0502020204030204" pitchFamily="34" charset="0"/>
              <a:ea typeface="Calibri" panose="020F0502020204030204" pitchFamily="34" charset="0"/>
              <a:cs typeface="Arial"/>
              <a:sym typeface="Arial"/>
              <a:rtl val="0"/>
            </a:rPr>
            <a:t>health interventions </a:t>
          </a:r>
          <a:r>
            <a:rPr lang="en-US" sz="1400" dirty="0">
              <a:latin typeface="Calibri" panose="020F0502020204030204" pitchFamily="34" charset="0"/>
              <a:ea typeface="Calibri" panose="020F0502020204030204" pitchFamily="34" charset="0"/>
              <a:cs typeface="Arial"/>
              <a:sym typeface="Arial"/>
              <a:rtl val="0"/>
            </a:rPr>
            <a:t>are currently being employed in managing heat risk and at what timescales?</a:t>
          </a:r>
        </a:p>
      </dgm:t>
    </dgm:pt>
    <dgm:pt modelId="{16C762FD-5697-45F5-BB02-B90FBEB509FC}" type="parTrans" cxnId="{BF1966E8-F7C2-407D-BA9C-B00CED3BED10}">
      <dgm:prSet/>
      <dgm:spPr/>
      <dgm:t>
        <a:bodyPr/>
        <a:lstStyle/>
        <a:p>
          <a:endParaRPr lang="en-US" sz="1800"/>
        </a:p>
      </dgm:t>
    </dgm:pt>
    <dgm:pt modelId="{9741FA34-A6BB-492F-BBA9-F24ECE7BF120}" type="sibTrans" cxnId="{BF1966E8-F7C2-407D-BA9C-B00CED3BED10}">
      <dgm:prSet/>
      <dgm:spPr/>
      <dgm:t>
        <a:bodyPr/>
        <a:lstStyle/>
        <a:p>
          <a:endParaRPr lang="en-US" sz="1800"/>
        </a:p>
      </dgm:t>
    </dgm:pt>
    <dgm:pt modelId="{900C9EF0-4D46-4DC5-8438-D3A268258441}">
      <dgm:prSet custT="1"/>
      <dgm:spPr/>
      <dgm:t>
        <a:bodyPr/>
        <a:lstStyle/>
        <a:p>
          <a:r>
            <a:rPr lang="en-US" sz="1400" dirty="0">
              <a:latin typeface="Calibri" panose="020F0502020204030204" pitchFamily="34" charset="0"/>
              <a:ea typeface="Calibri" panose="020F0502020204030204" pitchFamily="34" charset="0"/>
              <a:cs typeface="Arial"/>
              <a:sym typeface="Arial"/>
              <a:rtl val="0"/>
            </a:rPr>
            <a:t>Are these interventions successful, and to what extent to they depend on local context &amp; capacity?</a:t>
          </a:r>
        </a:p>
      </dgm:t>
    </dgm:pt>
    <dgm:pt modelId="{1E471F41-E1DF-49FA-97D8-E1FFA9C1A50F}" type="parTrans" cxnId="{F15A19E8-4E97-442F-A039-22C63BC991BF}">
      <dgm:prSet/>
      <dgm:spPr/>
      <dgm:t>
        <a:bodyPr/>
        <a:lstStyle/>
        <a:p>
          <a:endParaRPr lang="en-US" sz="1800"/>
        </a:p>
      </dgm:t>
    </dgm:pt>
    <dgm:pt modelId="{9FFD3C7F-9D6A-45B0-B9C0-34F0A17B422F}" type="sibTrans" cxnId="{F15A19E8-4E97-442F-A039-22C63BC991BF}">
      <dgm:prSet/>
      <dgm:spPr/>
      <dgm:t>
        <a:bodyPr/>
        <a:lstStyle/>
        <a:p>
          <a:endParaRPr lang="en-US" sz="1800"/>
        </a:p>
      </dgm:t>
    </dgm:pt>
    <dgm:pt modelId="{77064B3E-BB2B-46AA-BCAC-A4657D663DAE}" type="pres">
      <dgm:prSet presAssocID="{2D1ABAB5-E187-4084-9C71-80A0D164A760}" presName="Name0" presStyleCnt="0">
        <dgm:presLayoutVars>
          <dgm:dir/>
          <dgm:animLvl val="lvl"/>
          <dgm:resizeHandles val="exact"/>
        </dgm:presLayoutVars>
      </dgm:prSet>
      <dgm:spPr/>
    </dgm:pt>
    <dgm:pt modelId="{35015201-6F57-42AC-AA70-3F71B1DA09B9}" type="pres">
      <dgm:prSet presAssocID="{C337F16A-68F4-4AEA-B355-4BB26D3BA399}" presName="composite" presStyleCnt="0"/>
      <dgm:spPr/>
    </dgm:pt>
    <dgm:pt modelId="{87312842-3BC2-42B2-978E-9494D4B06890}" type="pres">
      <dgm:prSet presAssocID="{C337F16A-68F4-4AEA-B355-4BB26D3BA399}" presName="parTx" presStyleLbl="alignNode1" presStyleIdx="0" presStyleCnt="5">
        <dgm:presLayoutVars>
          <dgm:chMax val="0"/>
          <dgm:chPref val="0"/>
          <dgm:bulletEnabled val="1"/>
        </dgm:presLayoutVars>
      </dgm:prSet>
      <dgm:spPr/>
    </dgm:pt>
    <dgm:pt modelId="{3585DDD2-470A-4243-8B2D-68288B07CF57}" type="pres">
      <dgm:prSet presAssocID="{C337F16A-68F4-4AEA-B355-4BB26D3BA399}" presName="desTx" presStyleLbl="alignAccFollowNode1" presStyleIdx="0" presStyleCnt="5">
        <dgm:presLayoutVars>
          <dgm:bulletEnabled val="1"/>
        </dgm:presLayoutVars>
      </dgm:prSet>
      <dgm:spPr/>
    </dgm:pt>
    <dgm:pt modelId="{0FE6B9AA-340F-42B5-8915-030E722E92A2}" type="pres">
      <dgm:prSet presAssocID="{06E62768-C13E-44F9-B423-35E85E5AD0E3}" presName="space" presStyleCnt="0"/>
      <dgm:spPr/>
    </dgm:pt>
    <dgm:pt modelId="{7AD20B65-8ABA-4443-BA9A-FFADF60938A5}" type="pres">
      <dgm:prSet presAssocID="{5643A645-CC9E-4656-9A67-37FD8220E6EA}" presName="composite" presStyleCnt="0"/>
      <dgm:spPr/>
    </dgm:pt>
    <dgm:pt modelId="{D168ECE8-F052-43F9-B652-F509DB89E3FF}" type="pres">
      <dgm:prSet presAssocID="{5643A645-CC9E-4656-9A67-37FD8220E6EA}" presName="parTx" presStyleLbl="alignNode1" presStyleIdx="1" presStyleCnt="5">
        <dgm:presLayoutVars>
          <dgm:chMax val="0"/>
          <dgm:chPref val="0"/>
          <dgm:bulletEnabled val="1"/>
        </dgm:presLayoutVars>
      </dgm:prSet>
      <dgm:spPr/>
    </dgm:pt>
    <dgm:pt modelId="{F42B8510-85B4-41EA-83D9-7FB2F1A8D55E}" type="pres">
      <dgm:prSet presAssocID="{5643A645-CC9E-4656-9A67-37FD8220E6EA}" presName="desTx" presStyleLbl="alignAccFollowNode1" presStyleIdx="1" presStyleCnt="5">
        <dgm:presLayoutVars>
          <dgm:bulletEnabled val="1"/>
        </dgm:presLayoutVars>
      </dgm:prSet>
      <dgm:spPr/>
    </dgm:pt>
    <dgm:pt modelId="{8A194A2A-2FAA-4178-B212-FE60841469C3}" type="pres">
      <dgm:prSet presAssocID="{9561E32B-D6AA-42CD-9888-97A9859E0F85}" presName="space" presStyleCnt="0"/>
      <dgm:spPr/>
    </dgm:pt>
    <dgm:pt modelId="{589BDF01-5A4B-4A76-9C8D-CAFC2505AEAC}" type="pres">
      <dgm:prSet presAssocID="{A787BBE9-9862-4B92-A10D-9EF41702E763}" presName="composite" presStyleCnt="0"/>
      <dgm:spPr/>
    </dgm:pt>
    <dgm:pt modelId="{7B11C1F7-AAEE-4467-848A-226DEEF6230B}" type="pres">
      <dgm:prSet presAssocID="{A787BBE9-9862-4B92-A10D-9EF41702E763}" presName="parTx" presStyleLbl="alignNode1" presStyleIdx="2" presStyleCnt="5">
        <dgm:presLayoutVars>
          <dgm:chMax val="0"/>
          <dgm:chPref val="0"/>
          <dgm:bulletEnabled val="1"/>
        </dgm:presLayoutVars>
      </dgm:prSet>
      <dgm:spPr/>
    </dgm:pt>
    <dgm:pt modelId="{A317A710-9073-46EE-9800-B2E4FF8851EC}" type="pres">
      <dgm:prSet presAssocID="{A787BBE9-9862-4B92-A10D-9EF41702E763}" presName="desTx" presStyleLbl="alignAccFollowNode1" presStyleIdx="2" presStyleCnt="5">
        <dgm:presLayoutVars>
          <dgm:bulletEnabled val="1"/>
        </dgm:presLayoutVars>
      </dgm:prSet>
      <dgm:spPr/>
    </dgm:pt>
    <dgm:pt modelId="{0C28489C-73D2-4BB6-AB13-0B8A722BE80F}" type="pres">
      <dgm:prSet presAssocID="{A66B6CEB-3DA1-441A-A73D-E82DF166B81D}" presName="space" presStyleCnt="0"/>
      <dgm:spPr/>
    </dgm:pt>
    <dgm:pt modelId="{B1F2204D-E112-429F-A0DC-867685453FFB}" type="pres">
      <dgm:prSet presAssocID="{0B253217-528B-4523-BC29-390563FDDFA8}" presName="composite" presStyleCnt="0"/>
      <dgm:spPr/>
    </dgm:pt>
    <dgm:pt modelId="{4A633750-238D-4E63-9216-AABFC6C44DFD}" type="pres">
      <dgm:prSet presAssocID="{0B253217-528B-4523-BC29-390563FDDFA8}" presName="parTx" presStyleLbl="alignNode1" presStyleIdx="3" presStyleCnt="5">
        <dgm:presLayoutVars>
          <dgm:chMax val="0"/>
          <dgm:chPref val="0"/>
          <dgm:bulletEnabled val="1"/>
        </dgm:presLayoutVars>
      </dgm:prSet>
      <dgm:spPr/>
    </dgm:pt>
    <dgm:pt modelId="{8F8EF7B0-E9E8-40A0-ADC6-21DF2CF6BBB2}" type="pres">
      <dgm:prSet presAssocID="{0B253217-528B-4523-BC29-390563FDDFA8}" presName="desTx" presStyleLbl="alignAccFollowNode1" presStyleIdx="3" presStyleCnt="5">
        <dgm:presLayoutVars>
          <dgm:bulletEnabled val="1"/>
        </dgm:presLayoutVars>
      </dgm:prSet>
      <dgm:spPr/>
    </dgm:pt>
    <dgm:pt modelId="{34A76B5E-4601-4630-AF43-457487DD6610}" type="pres">
      <dgm:prSet presAssocID="{CFB78B17-EA6C-4652-9BB5-48BEA2626074}" presName="space" presStyleCnt="0"/>
      <dgm:spPr/>
    </dgm:pt>
    <dgm:pt modelId="{79668E3D-BDB2-46D3-A2CE-B25365EE92BB}" type="pres">
      <dgm:prSet presAssocID="{BF2C104A-5772-44A8-B4FF-225FC3EAF3F6}" presName="composite" presStyleCnt="0"/>
      <dgm:spPr/>
    </dgm:pt>
    <dgm:pt modelId="{7FA80F63-4BD6-47A5-9988-0534F462F0CC}" type="pres">
      <dgm:prSet presAssocID="{BF2C104A-5772-44A8-B4FF-225FC3EAF3F6}" presName="parTx" presStyleLbl="alignNode1" presStyleIdx="4" presStyleCnt="5">
        <dgm:presLayoutVars>
          <dgm:chMax val="0"/>
          <dgm:chPref val="0"/>
          <dgm:bulletEnabled val="1"/>
        </dgm:presLayoutVars>
      </dgm:prSet>
      <dgm:spPr/>
    </dgm:pt>
    <dgm:pt modelId="{B8E6C9A7-3A5F-42A6-8DD0-7C74927722E4}" type="pres">
      <dgm:prSet presAssocID="{BF2C104A-5772-44A8-B4FF-225FC3EAF3F6}" presName="desTx" presStyleLbl="alignAccFollowNode1" presStyleIdx="4" presStyleCnt="5">
        <dgm:presLayoutVars>
          <dgm:bulletEnabled val="1"/>
        </dgm:presLayoutVars>
      </dgm:prSet>
      <dgm:spPr/>
    </dgm:pt>
  </dgm:ptLst>
  <dgm:cxnLst>
    <dgm:cxn modelId="{0C5B4C10-D2FA-4530-B22A-942CA2FA0011}" srcId="{2D1ABAB5-E187-4084-9C71-80A0D164A760}" destId="{C337F16A-68F4-4AEA-B355-4BB26D3BA399}" srcOrd="0" destOrd="0" parTransId="{08570B47-0023-41C0-9895-B76570EC573D}" sibTransId="{06E62768-C13E-44F9-B423-35E85E5AD0E3}"/>
    <dgm:cxn modelId="{33EDF710-966B-4737-A634-7B57C67C0075}" srcId="{2D1ABAB5-E187-4084-9C71-80A0D164A760}" destId="{BF2C104A-5772-44A8-B4FF-225FC3EAF3F6}" srcOrd="4" destOrd="0" parTransId="{6FEAA67C-FE23-44BB-B7AF-4BD40F93C27F}" sibTransId="{41DEA9C0-EA51-4230-96D9-F542EE9EAAF8}"/>
    <dgm:cxn modelId="{CB73CF22-F8D4-4A05-A49B-7DFCCE88FFE8}" srcId="{C337F16A-68F4-4AEA-B355-4BB26D3BA399}" destId="{C08422D8-DCC0-498F-8F27-19872DC262B0}" srcOrd="0" destOrd="0" parTransId="{730398D3-113D-4E35-962A-9B40ED0D272D}" sibTransId="{F966F713-2540-45B3-8981-C379D2ED1A63}"/>
    <dgm:cxn modelId="{AE183A26-B650-1146-AE05-FC8528363B1D}" type="presOf" srcId="{7F840876-D3F3-4C3F-808A-2792357205BA}" destId="{8F8EF7B0-E9E8-40A0-ADC6-21DF2CF6BBB2}" srcOrd="0" destOrd="0" presId="urn:microsoft.com/office/officeart/2005/8/layout/hList1"/>
    <dgm:cxn modelId="{B3C95C30-FD68-A14C-9C2D-6BBACB36E6F0}" type="presOf" srcId="{AB334795-00BC-4009-BE04-6C8C93F9ECED}" destId="{A317A710-9073-46EE-9800-B2E4FF8851EC}" srcOrd="0" destOrd="0" presId="urn:microsoft.com/office/officeart/2005/8/layout/hList1"/>
    <dgm:cxn modelId="{265D104F-840D-4492-A95B-3C087539F0FA}" srcId="{0B253217-528B-4523-BC29-390563FDDFA8}" destId="{7F840876-D3F3-4C3F-808A-2792357205BA}" srcOrd="0" destOrd="0" parTransId="{2D633FA7-A899-482F-B403-3A7E3125B498}" sibTransId="{5BAF5310-7242-40A2-B53F-31CF1F9B8A04}"/>
    <dgm:cxn modelId="{C734FA54-0B3C-9045-B3F4-B99718ECFF72}" type="presOf" srcId="{3DC9826D-477C-4225-BE6D-CA32AF195AAF}" destId="{F42B8510-85B4-41EA-83D9-7FB2F1A8D55E}" srcOrd="0" destOrd="0" presId="urn:microsoft.com/office/officeart/2005/8/layout/hList1"/>
    <dgm:cxn modelId="{7EDC7855-DA1B-A64A-93D7-DC26F59E1B96}" type="presOf" srcId="{C08422D8-DCC0-498F-8F27-19872DC262B0}" destId="{3585DDD2-470A-4243-8B2D-68288B07CF57}" srcOrd="0" destOrd="0" presId="urn:microsoft.com/office/officeart/2005/8/layout/hList1"/>
    <dgm:cxn modelId="{47FA0457-C88D-8B4B-B681-4575906E5CA8}" type="presOf" srcId="{5643A645-CC9E-4656-9A67-37FD8220E6EA}" destId="{D168ECE8-F052-43F9-B652-F509DB89E3FF}" srcOrd="0" destOrd="0" presId="urn:microsoft.com/office/officeart/2005/8/layout/hList1"/>
    <dgm:cxn modelId="{FCF93F5A-5024-4202-82A1-1BCD804C5D8E}" srcId="{2D1ABAB5-E187-4084-9C71-80A0D164A760}" destId="{0B253217-528B-4523-BC29-390563FDDFA8}" srcOrd="3" destOrd="0" parTransId="{F26F34DC-2CBB-49EA-B76D-0D76C8B932EA}" sibTransId="{CFB78B17-EA6C-4652-9BB5-48BEA2626074}"/>
    <dgm:cxn modelId="{157CD769-0AC3-E24C-802C-2BCB0B21E736}" type="presOf" srcId="{2D1ABAB5-E187-4084-9C71-80A0D164A760}" destId="{77064B3E-BB2B-46AA-BCAC-A4657D663DAE}" srcOrd="0" destOrd="0" presId="urn:microsoft.com/office/officeart/2005/8/layout/hList1"/>
    <dgm:cxn modelId="{697CA96B-263C-495A-A8DC-7EDDF25D4308}" srcId="{2D1ABAB5-E187-4084-9C71-80A0D164A760}" destId="{A787BBE9-9862-4B92-A10D-9EF41702E763}" srcOrd="2" destOrd="0" parTransId="{58B4DB84-45D1-45CC-A7DB-E3977F0E5A9E}" sibTransId="{A66B6CEB-3DA1-441A-A73D-E82DF166B81D}"/>
    <dgm:cxn modelId="{FF8BAA84-3A96-42AA-83CE-0899CFFE3C59}" srcId="{A787BBE9-9862-4B92-A10D-9EF41702E763}" destId="{AB334795-00BC-4009-BE04-6C8C93F9ECED}" srcOrd="0" destOrd="0" parTransId="{648BE94E-E066-40EE-A31C-9FD1F2D40923}" sibTransId="{E213952F-FB19-4364-9006-22B19DF66457}"/>
    <dgm:cxn modelId="{E099B393-514C-DC4D-B9E5-DCF6BD1E5454}" type="presOf" srcId="{C337F16A-68F4-4AEA-B355-4BB26D3BA399}" destId="{87312842-3BC2-42B2-978E-9494D4B06890}" srcOrd="0" destOrd="0" presId="urn:microsoft.com/office/officeart/2005/8/layout/hList1"/>
    <dgm:cxn modelId="{E0703FA4-FDB1-AA40-B3E6-B782EAE1B42D}" type="presOf" srcId="{A787BBE9-9862-4B92-A10D-9EF41702E763}" destId="{7B11C1F7-AAEE-4467-848A-226DEEF6230B}" srcOrd="0" destOrd="0" presId="urn:microsoft.com/office/officeart/2005/8/layout/hList1"/>
    <dgm:cxn modelId="{E59739B6-2131-43D2-A42E-CBD164CBAA3A}" srcId="{2D1ABAB5-E187-4084-9C71-80A0D164A760}" destId="{5643A645-CC9E-4656-9A67-37FD8220E6EA}" srcOrd="1" destOrd="0" parTransId="{AC59E03C-91C8-4A11-AE71-C77B1649C586}" sibTransId="{9561E32B-D6AA-42CD-9888-97A9859E0F85}"/>
    <dgm:cxn modelId="{1EBB5BBB-E4E3-AB4B-A6FA-A41F4BEFDFF3}" type="presOf" srcId="{0B253217-528B-4523-BC29-390563FDDFA8}" destId="{4A633750-238D-4E63-9216-AABFC6C44DFD}" srcOrd="0" destOrd="0" presId="urn:microsoft.com/office/officeart/2005/8/layout/hList1"/>
    <dgm:cxn modelId="{76D845CD-8DC1-9C47-8543-9685727D23AE}" type="presOf" srcId="{E5B85B54-D8CE-4B48-A9BF-9AD7FFC17E23}" destId="{B8E6C9A7-3A5F-42A6-8DD0-7C74927722E4}" srcOrd="0" destOrd="0" presId="urn:microsoft.com/office/officeart/2005/8/layout/hList1"/>
    <dgm:cxn modelId="{B550C2D7-0ABB-4E40-BFD6-4365BB755156}" type="presOf" srcId="{BF2C104A-5772-44A8-B4FF-225FC3EAF3F6}" destId="{7FA80F63-4BD6-47A5-9988-0534F462F0CC}" srcOrd="0" destOrd="0" presId="urn:microsoft.com/office/officeart/2005/8/layout/hList1"/>
    <dgm:cxn modelId="{911343E0-E47B-4069-8D8A-93BB7B4BF335}" srcId="{5643A645-CC9E-4656-9A67-37FD8220E6EA}" destId="{3DC9826D-477C-4225-BE6D-CA32AF195AAF}" srcOrd="0" destOrd="0" parTransId="{0AD72ACA-B644-456B-8F46-55F2E0C74A24}" sibTransId="{6E5D8FC0-5F5E-45E0-8B28-021B6B967DF2}"/>
    <dgm:cxn modelId="{F15A19E8-4E97-442F-A039-22C63BC991BF}" srcId="{BF2C104A-5772-44A8-B4FF-225FC3EAF3F6}" destId="{900C9EF0-4D46-4DC5-8438-D3A268258441}" srcOrd="1" destOrd="0" parTransId="{1E471F41-E1DF-49FA-97D8-E1FFA9C1A50F}" sibTransId="{9FFD3C7F-9D6A-45B0-B9C0-34F0A17B422F}"/>
    <dgm:cxn modelId="{BF1966E8-F7C2-407D-BA9C-B00CED3BED10}" srcId="{BF2C104A-5772-44A8-B4FF-225FC3EAF3F6}" destId="{E5B85B54-D8CE-4B48-A9BF-9AD7FFC17E23}" srcOrd="0" destOrd="0" parTransId="{16C762FD-5697-45F5-BB02-B90FBEB509FC}" sibTransId="{9741FA34-A6BB-492F-BBA9-F24ECE7BF120}"/>
    <dgm:cxn modelId="{646654EA-9FB4-744D-95D3-D66E6FA484F9}" type="presOf" srcId="{900C9EF0-4D46-4DC5-8438-D3A268258441}" destId="{B8E6C9A7-3A5F-42A6-8DD0-7C74927722E4}" srcOrd="0" destOrd="1" presId="urn:microsoft.com/office/officeart/2005/8/layout/hList1"/>
    <dgm:cxn modelId="{EB4405BF-4E8B-B94D-918F-2DCAB4F29A8C}" type="presParOf" srcId="{77064B3E-BB2B-46AA-BCAC-A4657D663DAE}" destId="{35015201-6F57-42AC-AA70-3F71B1DA09B9}" srcOrd="0" destOrd="0" presId="urn:microsoft.com/office/officeart/2005/8/layout/hList1"/>
    <dgm:cxn modelId="{E85DDF8E-8E4E-E249-952A-E9AAE85DD76B}" type="presParOf" srcId="{35015201-6F57-42AC-AA70-3F71B1DA09B9}" destId="{87312842-3BC2-42B2-978E-9494D4B06890}" srcOrd="0" destOrd="0" presId="urn:microsoft.com/office/officeart/2005/8/layout/hList1"/>
    <dgm:cxn modelId="{278EAEC0-54AD-E540-A12E-981F588C5FE7}" type="presParOf" srcId="{35015201-6F57-42AC-AA70-3F71B1DA09B9}" destId="{3585DDD2-470A-4243-8B2D-68288B07CF57}" srcOrd="1" destOrd="0" presId="urn:microsoft.com/office/officeart/2005/8/layout/hList1"/>
    <dgm:cxn modelId="{52C83AFF-F887-E549-B23D-3B71AF15861E}" type="presParOf" srcId="{77064B3E-BB2B-46AA-BCAC-A4657D663DAE}" destId="{0FE6B9AA-340F-42B5-8915-030E722E92A2}" srcOrd="1" destOrd="0" presId="urn:microsoft.com/office/officeart/2005/8/layout/hList1"/>
    <dgm:cxn modelId="{B70A0AEA-2EA1-364B-B12A-1340C11C6DB2}" type="presParOf" srcId="{77064B3E-BB2B-46AA-BCAC-A4657D663DAE}" destId="{7AD20B65-8ABA-4443-BA9A-FFADF60938A5}" srcOrd="2" destOrd="0" presId="urn:microsoft.com/office/officeart/2005/8/layout/hList1"/>
    <dgm:cxn modelId="{5DCABAEA-D568-614E-9B8A-A5CB57F640A7}" type="presParOf" srcId="{7AD20B65-8ABA-4443-BA9A-FFADF60938A5}" destId="{D168ECE8-F052-43F9-B652-F509DB89E3FF}" srcOrd="0" destOrd="0" presId="urn:microsoft.com/office/officeart/2005/8/layout/hList1"/>
    <dgm:cxn modelId="{2C928387-26DA-A94B-8278-F207B5F877A6}" type="presParOf" srcId="{7AD20B65-8ABA-4443-BA9A-FFADF60938A5}" destId="{F42B8510-85B4-41EA-83D9-7FB2F1A8D55E}" srcOrd="1" destOrd="0" presId="urn:microsoft.com/office/officeart/2005/8/layout/hList1"/>
    <dgm:cxn modelId="{955CBA8A-3CD7-2346-A4D0-1FD3297B2A51}" type="presParOf" srcId="{77064B3E-BB2B-46AA-BCAC-A4657D663DAE}" destId="{8A194A2A-2FAA-4178-B212-FE60841469C3}" srcOrd="3" destOrd="0" presId="urn:microsoft.com/office/officeart/2005/8/layout/hList1"/>
    <dgm:cxn modelId="{26E12269-4C90-1C42-82FE-B6AEB51564CE}" type="presParOf" srcId="{77064B3E-BB2B-46AA-BCAC-A4657D663DAE}" destId="{589BDF01-5A4B-4A76-9C8D-CAFC2505AEAC}" srcOrd="4" destOrd="0" presId="urn:microsoft.com/office/officeart/2005/8/layout/hList1"/>
    <dgm:cxn modelId="{E7AA9F76-3957-8D46-8A86-DB4A71014CC3}" type="presParOf" srcId="{589BDF01-5A4B-4A76-9C8D-CAFC2505AEAC}" destId="{7B11C1F7-AAEE-4467-848A-226DEEF6230B}" srcOrd="0" destOrd="0" presId="urn:microsoft.com/office/officeart/2005/8/layout/hList1"/>
    <dgm:cxn modelId="{94E9FE75-9B50-9C47-9A5E-5C93AB723925}" type="presParOf" srcId="{589BDF01-5A4B-4A76-9C8D-CAFC2505AEAC}" destId="{A317A710-9073-46EE-9800-B2E4FF8851EC}" srcOrd="1" destOrd="0" presId="urn:microsoft.com/office/officeart/2005/8/layout/hList1"/>
    <dgm:cxn modelId="{AB40BA09-E556-3141-BF4B-947122A7FA6E}" type="presParOf" srcId="{77064B3E-BB2B-46AA-BCAC-A4657D663DAE}" destId="{0C28489C-73D2-4BB6-AB13-0B8A722BE80F}" srcOrd="5" destOrd="0" presId="urn:microsoft.com/office/officeart/2005/8/layout/hList1"/>
    <dgm:cxn modelId="{FBF12EED-4B63-3041-B26A-0E2F1C3B30C6}" type="presParOf" srcId="{77064B3E-BB2B-46AA-BCAC-A4657D663DAE}" destId="{B1F2204D-E112-429F-A0DC-867685453FFB}" srcOrd="6" destOrd="0" presId="urn:microsoft.com/office/officeart/2005/8/layout/hList1"/>
    <dgm:cxn modelId="{EEB7031A-E866-6047-8A77-0A6D4B853913}" type="presParOf" srcId="{B1F2204D-E112-429F-A0DC-867685453FFB}" destId="{4A633750-238D-4E63-9216-AABFC6C44DFD}" srcOrd="0" destOrd="0" presId="urn:microsoft.com/office/officeart/2005/8/layout/hList1"/>
    <dgm:cxn modelId="{EE794067-D7D1-3C47-BFBB-8CA915413F47}" type="presParOf" srcId="{B1F2204D-E112-429F-A0DC-867685453FFB}" destId="{8F8EF7B0-E9E8-40A0-ADC6-21DF2CF6BBB2}" srcOrd="1" destOrd="0" presId="urn:microsoft.com/office/officeart/2005/8/layout/hList1"/>
    <dgm:cxn modelId="{0881EAE5-9A33-6448-8D79-4A55C76BEA83}" type="presParOf" srcId="{77064B3E-BB2B-46AA-BCAC-A4657D663DAE}" destId="{34A76B5E-4601-4630-AF43-457487DD6610}" srcOrd="7" destOrd="0" presId="urn:microsoft.com/office/officeart/2005/8/layout/hList1"/>
    <dgm:cxn modelId="{540DB0AC-C237-0D44-8BA8-14979B5F141B}" type="presParOf" srcId="{77064B3E-BB2B-46AA-BCAC-A4657D663DAE}" destId="{79668E3D-BDB2-46D3-A2CE-B25365EE92BB}" srcOrd="8" destOrd="0" presId="urn:microsoft.com/office/officeart/2005/8/layout/hList1"/>
    <dgm:cxn modelId="{8F6FC5D7-21CA-614B-851D-8FFEF6AD205A}" type="presParOf" srcId="{79668E3D-BDB2-46D3-A2CE-B25365EE92BB}" destId="{7FA80F63-4BD6-47A5-9988-0534F462F0CC}" srcOrd="0" destOrd="0" presId="urn:microsoft.com/office/officeart/2005/8/layout/hList1"/>
    <dgm:cxn modelId="{1713AF7A-207A-DA46-A958-3DAACF031D15}" type="presParOf" srcId="{79668E3D-BDB2-46D3-A2CE-B25365EE92BB}" destId="{B8E6C9A7-3A5F-42A6-8DD0-7C74927722E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6B8EDFA-482F-45AA-8B6A-F13F8656C11A}" type="doc">
      <dgm:prSet loTypeId="urn:microsoft.com/office/officeart/2005/8/layout/hProcess11" loCatId="process" qsTypeId="urn:microsoft.com/office/officeart/2005/8/quickstyle/simple4" qsCatId="simple" csTypeId="urn:microsoft.com/office/officeart/2005/8/colors/accent2_2" csCatId="accent2" phldr="1"/>
      <dgm:spPr/>
    </dgm:pt>
    <dgm:pt modelId="{E080D213-4A14-4D6B-BBAD-8689F74BB12D}">
      <dgm:prSet phldrT="[Text]"/>
      <dgm:spPr/>
      <dgm:t>
        <a:bodyPr/>
        <a:lstStyle/>
        <a:p>
          <a:r>
            <a:rPr lang="en-US" dirty="0"/>
            <a:t>Heat Event</a:t>
          </a:r>
        </a:p>
      </dgm:t>
    </dgm:pt>
    <dgm:pt modelId="{339C0E83-B52C-41AE-A13B-5BD410E7CF3A}" type="parTrans" cxnId="{E5F59D8D-A62C-47EE-AE24-73B38C21F88C}">
      <dgm:prSet/>
      <dgm:spPr/>
      <dgm:t>
        <a:bodyPr/>
        <a:lstStyle/>
        <a:p>
          <a:endParaRPr lang="en-US"/>
        </a:p>
      </dgm:t>
    </dgm:pt>
    <dgm:pt modelId="{873DF131-B28E-41B4-8BE1-B4293BDC36DE}" type="sibTrans" cxnId="{E5F59D8D-A62C-47EE-AE24-73B38C21F88C}">
      <dgm:prSet/>
      <dgm:spPr/>
      <dgm:t>
        <a:bodyPr/>
        <a:lstStyle/>
        <a:p>
          <a:endParaRPr lang="en-US"/>
        </a:p>
      </dgm:t>
    </dgm:pt>
    <dgm:pt modelId="{D47578F0-4EBA-4FF3-B86B-706C32B52F18}">
      <dgm:prSet phldrT="[Text]"/>
      <dgm:spPr/>
      <dgm:t>
        <a:bodyPr/>
        <a:lstStyle/>
        <a:p>
          <a:r>
            <a:rPr lang="en-US" dirty="0"/>
            <a:t>Heat Event</a:t>
          </a:r>
        </a:p>
      </dgm:t>
    </dgm:pt>
    <dgm:pt modelId="{84ACF7F9-0C80-44CE-AC1C-BA45784BA5C2}" type="parTrans" cxnId="{A7D57F4C-933F-4580-B964-10D9BC7A8BDB}">
      <dgm:prSet/>
      <dgm:spPr/>
      <dgm:t>
        <a:bodyPr/>
        <a:lstStyle/>
        <a:p>
          <a:endParaRPr lang="en-US"/>
        </a:p>
      </dgm:t>
    </dgm:pt>
    <dgm:pt modelId="{71A7C91E-A31B-477D-BDA6-08868640E181}" type="sibTrans" cxnId="{A7D57F4C-933F-4580-B964-10D9BC7A8BDB}">
      <dgm:prSet/>
      <dgm:spPr/>
      <dgm:t>
        <a:bodyPr/>
        <a:lstStyle/>
        <a:p>
          <a:endParaRPr lang="en-US"/>
        </a:p>
      </dgm:t>
    </dgm:pt>
    <dgm:pt modelId="{747C8A82-F5EF-4CD7-A413-B86E58F5A774}">
      <dgm:prSet phldrT="[Text]"/>
      <dgm:spPr/>
      <dgm:t>
        <a:bodyPr/>
        <a:lstStyle/>
        <a:p>
          <a:r>
            <a:rPr lang="en-US" dirty="0"/>
            <a:t>Heat Event</a:t>
          </a:r>
        </a:p>
      </dgm:t>
    </dgm:pt>
    <dgm:pt modelId="{559F2CD8-7AB4-4E8C-A03B-6F570E249EBD}" type="parTrans" cxnId="{DCB87686-69FD-4607-99DE-ECC67994F14C}">
      <dgm:prSet/>
      <dgm:spPr/>
      <dgm:t>
        <a:bodyPr/>
        <a:lstStyle/>
        <a:p>
          <a:endParaRPr lang="en-US"/>
        </a:p>
      </dgm:t>
    </dgm:pt>
    <dgm:pt modelId="{1D4525B0-C775-4CDE-A1BF-1D362341132E}" type="sibTrans" cxnId="{DCB87686-69FD-4607-99DE-ECC67994F14C}">
      <dgm:prSet/>
      <dgm:spPr/>
      <dgm:t>
        <a:bodyPr/>
        <a:lstStyle/>
        <a:p>
          <a:endParaRPr lang="en-US"/>
        </a:p>
      </dgm:t>
    </dgm:pt>
    <dgm:pt modelId="{77184CC0-47F3-476A-BE8A-BDC843A82D7A}" type="pres">
      <dgm:prSet presAssocID="{86B8EDFA-482F-45AA-8B6A-F13F8656C11A}" presName="Name0" presStyleCnt="0">
        <dgm:presLayoutVars>
          <dgm:dir/>
          <dgm:resizeHandles val="exact"/>
        </dgm:presLayoutVars>
      </dgm:prSet>
      <dgm:spPr/>
    </dgm:pt>
    <dgm:pt modelId="{22F89C47-5891-45B9-B6FB-4DD58BCCFEB2}" type="pres">
      <dgm:prSet presAssocID="{86B8EDFA-482F-45AA-8B6A-F13F8656C11A}" presName="arrow" presStyleLbl="bgShp" presStyleIdx="0" presStyleCnt="1"/>
      <dgm:spPr/>
    </dgm:pt>
    <dgm:pt modelId="{176EC4E3-160A-417C-BF1F-F86E6F4B9522}" type="pres">
      <dgm:prSet presAssocID="{86B8EDFA-482F-45AA-8B6A-F13F8656C11A}" presName="points" presStyleCnt="0"/>
      <dgm:spPr/>
    </dgm:pt>
    <dgm:pt modelId="{F746C959-C6F8-4D99-BE3F-B21EB5457282}" type="pres">
      <dgm:prSet presAssocID="{E080D213-4A14-4D6B-BBAD-8689F74BB12D}" presName="compositeA" presStyleCnt="0"/>
      <dgm:spPr/>
    </dgm:pt>
    <dgm:pt modelId="{2CF24521-A1AC-4DEA-A989-F73BCD44BC79}" type="pres">
      <dgm:prSet presAssocID="{E080D213-4A14-4D6B-BBAD-8689F74BB12D}" presName="textA" presStyleLbl="revTx" presStyleIdx="0" presStyleCnt="3">
        <dgm:presLayoutVars>
          <dgm:bulletEnabled val="1"/>
        </dgm:presLayoutVars>
      </dgm:prSet>
      <dgm:spPr/>
    </dgm:pt>
    <dgm:pt modelId="{69B091C4-1A72-4D13-A605-2FE2EC59CCAA}" type="pres">
      <dgm:prSet presAssocID="{E080D213-4A14-4D6B-BBAD-8689F74BB12D}" presName="circleA" presStyleLbl="node1" presStyleIdx="0" presStyleCnt="3"/>
      <dgm:spPr/>
    </dgm:pt>
    <dgm:pt modelId="{9E3B0662-1AD9-4189-856C-3E25CF1D24E0}" type="pres">
      <dgm:prSet presAssocID="{E080D213-4A14-4D6B-BBAD-8689F74BB12D}" presName="spaceA" presStyleCnt="0"/>
      <dgm:spPr/>
    </dgm:pt>
    <dgm:pt modelId="{DF967BD9-4B3B-47A4-8236-2CC818FE8045}" type="pres">
      <dgm:prSet presAssocID="{873DF131-B28E-41B4-8BE1-B4293BDC36DE}" presName="space" presStyleCnt="0"/>
      <dgm:spPr/>
    </dgm:pt>
    <dgm:pt modelId="{1D988AAA-8A02-497E-8F96-BF90B253EF1C}" type="pres">
      <dgm:prSet presAssocID="{D47578F0-4EBA-4FF3-B86B-706C32B52F18}" presName="compositeB" presStyleCnt="0"/>
      <dgm:spPr/>
    </dgm:pt>
    <dgm:pt modelId="{652E9768-C714-438F-9AD8-F91486C24AB3}" type="pres">
      <dgm:prSet presAssocID="{D47578F0-4EBA-4FF3-B86B-706C32B52F18}" presName="textB" presStyleLbl="revTx" presStyleIdx="1" presStyleCnt="3" custLinFactY="-46505" custLinFactNeighborY="-100000">
        <dgm:presLayoutVars>
          <dgm:bulletEnabled val="1"/>
        </dgm:presLayoutVars>
      </dgm:prSet>
      <dgm:spPr/>
    </dgm:pt>
    <dgm:pt modelId="{A9C74A7B-2FB8-4F69-8AB3-B5BC9867E077}" type="pres">
      <dgm:prSet presAssocID="{D47578F0-4EBA-4FF3-B86B-706C32B52F18}" presName="circleB" presStyleLbl="node1" presStyleIdx="1" presStyleCnt="3"/>
      <dgm:spPr/>
    </dgm:pt>
    <dgm:pt modelId="{D15A31B1-A121-44EF-8EF2-3CA1E48CDCC6}" type="pres">
      <dgm:prSet presAssocID="{D47578F0-4EBA-4FF3-B86B-706C32B52F18}" presName="spaceB" presStyleCnt="0"/>
      <dgm:spPr/>
    </dgm:pt>
    <dgm:pt modelId="{941989E7-B81F-49DB-98F0-4B425851C207}" type="pres">
      <dgm:prSet presAssocID="{71A7C91E-A31B-477D-BDA6-08868640E181}" presName="space" presStyleCnt="0"/>
      <dgm:spPr/>
    </dgm:pt>
    <dgm:pt modelId="{7509D3B2-5882-4EA9-B6AE-0116920589FE}" type="pres">
      <dgm:prSet presAssocID="{747C8A82-F5EF-4CD7-A413-B86E58F5A774}" presName="compositeA" presStyleCnt="0"/>
      <dgm:spPr/>
    </dgm:pt>
    <dgm:pt modelId="{8554E518-2C9F-440C-A130-DE6D228E6FD6}" type="pres">
      <dgm:prSet presAssocID="{747C8A82-F5EF-4CD7-A413-B86E58F5A774}" presName="textA" presStyleLbl="revTx" presStyleIdx="2" presStyleCnt="3">
        <dgm:presLayoutVars>
          <dgm:bulletEnabled val="1"/>
        </dgm:presLayoutVars>
      </dgm:prSet>
      <dgm:spPr/>
    </dgm:pt>
    <dgm:pt modelId="{21BE30E8-C513-4EB7-ACE2-2B96521B96DC}" type="pres">
      <dgm:prSet presAssocID="{747C8A82-F5EF-4CD7-A413-B86E58F5A774}" presName="circleA" presStyleLbl="node1" presStyleIdx="2" presStyleCnt="3"/>
      <dgm:spPr/>
    </dgm:pt>
    <dgm:pt modelId="{A05187C4-46A8-4B66-9DE0-81DDF6D574D4}" type="pres">
      <dgm:prSet presAssocID="{747C8A82-F5EF-4CD7-A413-B86E58F5A774}" presName="spaceA" presStyleCnt="0"/>
      <dgm:spPr/>
    </dgm:pt>
  </dgm:ptLst>
  <dgm:cxnLst>
    <dgm:cxn modelId="{E117D305-9DD2-459D-B68F-60EFC5F33E9C}" type="presOf" srcId="{86B8EDFA-482F-45AA-8B6A-F13F8656C11A}" destId="{77184CC0-47F3-476A-BE8A-BDC843A82D7A}" srcOrd="0" destOrd="0" presId="urn:microsoft.com/office/officeart/2005/8/layout/hProcess11"/>
    <dgm:cxn modelId="{5E94FE13-BBA0-4A00-B124-4EDC19A40128}" type="presOf" srcId="{747C8A82-F5EF-4CD7-A413-B86E58F5A774}" destId="{8554E518-2C9F-440C-A130-DE6D228E6FD6}" srcOrd="0" destOrd="0" presId="urn:microsoft.com/office/officeart/2005/8/layout/hProcess11"/>
    <dgm:cxn modelId="{A7D57F4C-933F-4580-B964-10D9BC7A8BDB}" srcId="{86B8EDFA-482F-45AA-8B6A-F13F8656C11A}" destId="{D47578F0-4EBA-4FF3-B86B-706C32B52F18}" srcOrd="1" destOrd="0" parTransId="{84ACF7F9-0C80-44CE-AC1C-BA45784BA5C2}" sibTransId="{71A7C91E-A31B-477D-BDA6-08868640E181}"/>
    <dgm:cxn modelId="{DCB87686-69FD-4607-99DE-ECC67994F14C}" srcId="{86B8EDFA-482F-45AA-8B6A-F13F8656C11A}" destId="{747C8A82-F5EF-4CD7-A413-B86E58F5A774}" srcOrd="2" destOrd="0" parTransId="{559F2CD8-7AB4-4E8C-A03B-6F570E249EBD}" sibTransId="{1D4525B0-C775-4CDE-A1BF-1D362341132E}"/>
    <dgm:cxn modelId="{09E9A888-C0B7-4FC7-B3E9-722077478CB7}" type="presOf" srcId="{D47578F0-4EBA-4FF3-B86B-706C32B52F18}" destId="{652E9768-C714-438F-9AD8-F91486C24AB3}" srcOrd="0" destOrd="0" presId="urn:microsoft.com/office/officeart/2005/8/layout/hProcess11"/>
    <dgm:cxn modelId="{E5F59D8D-A62C-47EE-AE24-73B38C21F88C}" srcId="{86B8EDFA-482F-45AA-8B6A-F13F8656C11A}" destId="{E080D213-4A14-4D6B-BBAD-8689F74BB12D}" srcOrd="0" destOrd="0" parTransId="{339C0E83-B52C-41AE-A13B-5BD410E7CF3A}" sibTransId="{873DF131-B28E-41B4-8BE1-B4293BDC36DE}"/>
    <dgm:cxn modelId="{B745CBAC-3436-4739-BB33-904B74F7F95F}" type="presOf" srcId="{E080D213-4A14-4D6B-BBAD-8689F74BB12D}" destId="{2CF24521-A1AC-4DEA-A989-F73BCD44BC79}" srcOrd="0" destOrd="0" presId="urn:microsoft.com/office/officeart/2005/8/layout/hProcess11"/>
    <dgm:cxn modelId="{33C451DD-9985-4A73-B388-A3B72A9A3344}" type="presParOf" srcId="{77184CC0-47F3-476A-BE8A-BDC843A82D7A}" destId="{22F89C47-5891-45B9-B6FB-4DD58BCCFEB2}" srcOrd="0" destOrd="0" presId="urn:microsoft.com/office/officeart/2005/8/layout/hProcess11"/>
    <dgm:cxn modelId="{9931C6C1-F48E-4646-94FD-AEDC8232A56D}" type="presParOf" srcId="{77184CC0-47F3-476A-BE8A-BDC843A82D7A}" destId="{176EC4E3-160A-417C-BF1F-F86E6F4B9522}" srcOrd="1" destOrd="0" presId="urn:microsoft.com/office/officeart/2005/8/layout/hProcess11"/>
    <dgm:cxn modelId="{221E20EC-F9DD-4E6A-8F45-44752A0DDB3C}" type="presParOf" srcId="{176EC4E3-160A-417C-BF1F-F86E6F4B9522}" destId="{F746C959-C6F8-4D99-BE3F-B21EB5457282}" srcOrd="0" destOrd="0" presId="urn:microsoft.com/office/officeart/2005/8/layout/hProcess11"/>
    <dgm:cxn modelId="{1AD4FC59-99C9-492D-99C3-1C8074EB3AEE}" type="presParOf" srcId="{F746C959-C6F8-4D99-BE3F-B21EB5457282}" destId="{2CF24521-A1AC-4DEA-A989-F73BCD44BC79}" srcOrd="0" destOrd="0" presId="urn:microsoft.com/office/officeart/2005/8/layout/hProcess11"/>
    <dgm:cxn modelId="{22BF532A-1311-44E3-AA13-1F18341C30E6}" type="presParOf" srcId="{F746C959-C6F8-4D99-BE3F-B21EB5457282}" destId="{69B091C4-1A72-4D13-A605-2FE2EC59CCAA}" srcOrd="1" destOrd="0" presId="urn:microsoft.com/office/officeart/2005/8/layout/hProcess11"/>
    <dgm:cxn modelId="{1300D33B-EC78-4F05-A2EE-606178A34384}" type="presParOf" srcId="{F746C959-C6F8-4D99-BE3F-B21EB5457282}" destId="{9E3B0662-1AD9-4189-856C-3E25CF1D24E0}" srcOrd="2" destOrd="0" presId="urn:microsoft.com/office/officeart/2005/8/layout/hProcess11"/>
    <dgm:cxn modelId="{44672D29-415A-4F54-9EDC-AB80EA942A1E}" type="presParOf" srcId="{176EC4E3-160A-417C-BF1F-F86E6F4B9522}" destId="{DF967BD9-4B3B-47A4-8236-2CC818FE8045}" srcOrd="1" destOrd="0" presId="urn:microsoft.com/office/officeart/2005/8/layout/hProcess11"/>
    <dgm:cxn modelId="{F4D1382B-D7BC-4D7D-9143-2FA608EF806D}" type="presParOf" srcId="{176EC4E3-160A-417C-BF1F-F86E6F4B9522}" destId="{1D988AAA-8A02-497E-8F96-BF90B253EF1C}" srcOrd="2" destOrd="0" presId="urn:microsoft.com/office/officeart/2005/8/layout/hProcess11"/>
    <dgm:cxn modelId="{2E3754A9-8273-45AC-AC78-69E78608ED8A}" type="presParOf" srcId="{1D988AAA-8A02-497E-8F96-BF90B253EF1C}" destId="{652E9768-C714-438F-9AD8-F91486C24AB3}" srcOrd="0" destOrd="0" presId="urn:microsoft.com/office/officeart/2005/8/layout/hProcess11"/>
    <dgm:cxn modelId="{82A35D89-76FD-41A4-96EC-29A48E781210}" type="presParOf" srcId="{1D988AAA-8A02-497E-8F96-BF90B253EF1C}" destId="{A9C74A7B-2FB8-4F69-8AB3-B5BC9867E077}" srcOrd="1" destOrd="0" presId="urn:microsoft.com/office/officeart/2005/8/layout/hProcess11"/>
    <dgm:cxn modelId="{21847802-AA03-4D9C-ADDA-8D01C67E7880}" type="presParOf" srcId="{1D988AAA-8A02-497E-8F96-BF90B253EF1C}" destId="{D15A31B1-A121-44EF-8EF2-3CA1E48CDCC6}" srcOrd="2" destOrd="0" presId="urn:microsoft.com/office/officeart/2005/8/layout/hProcess11"/>
    <dgm:cxn modelId="{642975A9-8E3A-498B-AFD1-41D152C567ED}" type="presParOf" srcId="{176EC4E3-160A-417C-BF1F-F86E6F4B9522}" destId="{941989E7-B81F-49DB-98F0-4B425851C207}" srcOrd="3" destOrd="0" presId="urn:microsoft.com/office/officeart/2005/8/layout/hProcess11"/>
    <dgm:cxn modelId="{F7784704-8D9D-4322-B54C-7FAD929B565E}" type="presParOf" srcId="{176EC4E3-160A-417C-BF1F-F86E6F4B9522}" destId="{7509D3B2-5882-4EA9-B6AE-0116920589FE}" srcOrd="4" destOrd="0" presId="urn:microsoft.com/office/officeart/2005/8/layout/hProcess11"/>
    <dgm:cxn modelId="{38FB00D4-B065-4638-8AF2-66B1424748D6}" type="presParOf" srcId="{7509D3B2-5882-4EA9-B6AE-0116920589FE}" destId="{8554E518-2C9F-440C-A130-DE6D228E6FD6}" srcOrd="0" destOrd="0" presId="urn:microsoft.com/office/officeart/2005/8/layout/hProcess11"/>
    <dgm:cxn modelId="{2D28A3A2-44BA-48BB-86BF-BEC245D5299F}" type="presParOf" srcId="{7509D3B2-5882-4EA9-B6AE-0116920589FE}" destId="{21BE30E8-C513-4EB7-ACE2-2B96521B96DC}" srcOrd="1" destOrd="0" presId="urn:microsoft.com/office/officeart/2005/8/layout/hProcess11"/>
    <dgm:cxn modelId="{82672075-6288-4D93-829F-AF155627FF83}" type="presParOf" srcId="{7509D3B2-5882-4EA9-B6AE-0116920589FE}" destId="{A05187C4-46A8-4B66-9DE0-81DDF6D574D4}"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B8C8432-BE2F-4466-884C-66E02FB291E0}" type="doc">
      <dgm:prSet loTypeId="urn:microsoft.com/office/officeart/2005/8/layout/cycle4" loCatId="cycle" qsTypeId="urn:microsoft.com/office/officeart/2005/8/quickstyle/simple1" qsCatId="simple" csTypeId="urn:microsoft.com/office/officeart/2005/8/colors/colorful1" csCatId="colorful" phldr="1"/>
      <dgm:spPr/>
      <dgm:t>
        <a:bodyPr/>
        <a:lstStyle/>
        <a:p>
          <a:endParaRPr lang="en-US"/>
        </a:p>
      </dgm:t>
    </dgm:pt>
    <dgm:pt modelId="{230A6882-6197-4E89-90EB-24C05CE3105C}">
      <dgm:prSet phldrT="[Text]" custT="1"/>
      <dgm:spPr/>
      <dgm:t>
        <a:bodyPr lIns="91440" tIns="91440" rIns="91440" bIns="91440"/>
        <a:lstStyle/>
        <a:p>
          <a:r>
            <a:rPr lang="en-US" sz="1800" b="1" dirty="0"/>
            <a:t>Planning</a:t>
          </a:r>
        </a:p>
      </dgm:t>
    </dgm:pt>
    <dgm:pt modelId="{A9377A0D-3DDA-4F5E-A829-C4B9722BBA3B}" type="parTrans" cxnId="{F31B97BF-214D-44A6-92EE-43642956FE09}">
      <dgm:prSet/>
      <dgm:spPr/>
      <dgm:t>
        <a:bodyPr/>
        <a:lstStyle/>
        <a:p>
          <a:endParaRPr lang="en-US"/>
        </a:p>
      </dgm:t>
    </dgm:pt>
    <dgm:pt modelId="{CEAAC8D0-439B-421C-929B-53D6EF183E4E}" type="sibTrans" cxnId="{F31B97BF-214D-44A6-92EE-43642956FE09}">
      <dgm:prSet/>
      <dgm:spPr/>
      <dgm:t>
        <a:bodyPr/>
        <a:lstStyle/>
        <a:p>
          <a:endParaRPr lang="en-US"/>
        </a:p>
      </dgm:t>
    </dgm:pt>
    <dgm:pt modelId="{817E3D11-FAA8-4986-82E5-2C4BD191D979}">
      <dgm:prSet phldrT="[Text]" custT="1"/>
      <dgm:spPr>
        <a:solidFill>
          <a:schemeClr val="accent6"/>
        </a:solidFill>
      </dgm:spPr>
      <dgm:t>
        <a:bodyPr lIns="91440" tIns="91440" rIns="91440" bIns="91440"/>
        <a:lstStyle/>
        <a:p>
          <a:r>
            <a:rPr lang="en-US" sz="1800" b="1" dirty="0"/>
            <a:t>Prepared-ness</a:t>
          </a:r>
        </a:p>
      </dgm:t>
    </dgm:pt>
    <dgm:pt modelId="{72ECD9DC-D78F-40AA-9BCA-D3B439FA8DB1}" type="parTrans" cxnId="{D8F4D9C2-ECB3-4031-A8B1-9BEB8017EC28}">
      <dgm:prSet/>
      <dgm:spPr/>
      <dgm:t>
        <a:bodyPr/>
        <a:lstStyle/>
        <a:p>
          <a:endParaRPr lang="en-US"/>
        </a:p>
      </dgm:t>
    </dgm:pt>
    <dgm:pt modelId="{305BFDFA-7023-4FC9-A05C-2ED6C036F731}" type="sibTrans" cxnId="{D8F4D9C2-ECB3-4031-A8B1-9BEB8017EC28}">
      <dgm:prSet/>
      <dgm:spPr/>
      <dgm:t>
        <a:bodyPr/>
        <a:lstStyle/>
        <a:p>
          <a:endParaRPr lang="en-US"/>
        </a:p>
      </dgm:t>
    </dgm:pt>
    <dgm:pt modelId="{B89C9E52-57DB-4290-B8CF-D1EE4A3E55AF}">
      <dgm:prSet phldrT="[Text]" custT="1"/>
      <dgm:spPr>
        <a:solidFill>
          <a:schemeClr val="accent4"/>
        </a:solidFill>
      </dgm:spPr>
      <dgm:t>
        <a:bodyPr lIns="91440" tIns="91440" rIns="91440" bIns="91440"/>
        <a:lstStyle/>
        <a:p>
          <a:r>
            <a:rPr lang="en-US" sz="1800" b="1" dirty="0"/>
            <a:t>Response</a:t>
          </a:r>
        </a:p>
      </dgm:t>
    </dgm:pt>
    <dgm:pt modelId="{F05B7B1B-0419-4638-8899-D8907AE02121}" type="parTrans" cxnId="{ED604F2C-8AE5-4C52-9ED7-14B1AD1D25B6}">
      <dgm:prSet/>
      <dgm:spPr/>
      <dgm:t>
        <a:bodyPr/>
        <a:lstStyle/>
        <a:p>
          <a:endParaRPr lang="en-US"/>
        </a:p>
      </dgm:t>
    </dgm:pt>
    <dgm:pt modelId="{4EF21241-8CBD-45E8-832B-9B32DDB380E3}" type="sibTrans" cxnId="{ED604F2C-8AE5-4C52-9ED7-14B1AD1D25B6}">
      <dgm:prSet/>
      <dgm:spPr/>
      <dgm:t>
        <a:bodyPr/>
        <a:lstStyle/>
        <a:p>
          <a:endParaRPr lang="en-US"/>
        </a:p>
      </dgm:t>
    </dgm:pt>
    <dgm:pt modelId="{16910E8D-6028-4DCA-B876-62F210B2399B}">
      <dgm:prSet phldrT="[Text]" custT="1"/>
      <dgm:spPr>
        <a:solidFill>
          <a:schemeClr val="accent3"/>
        </a:solidFill>
      </dgm:spPr>
      <dgm:t>
        <a:bodyPr lIns="91440" tIns="91440" rIns="91440" bIns="91440"/>
        <a:lstStyle/>
        <a:p>
          <a:r>
            <a:rPr lang="en-US" sz="1800" b="1" dirty="0"/>
            <a:t>Recovery</a:t>
          </a:r>
        </a:p>
      </dgm:t>
    </dgm:pt>
    <dgm:pt modelId="{10126E7A-29FE-499C-821D-0F9304D72F8B}" type="parTrans" cxnId="{10F8C4E7-C960-446A-B1E8-F370170DD846}">
      <dgm:prSet/>
      <dgm:spPr/>
      <dgm:t>
        <a:bodyPr/>
        <a:lstStyle/>
        <a:p>
          <a:endParaRPr lang="en-US"/>
        </a:p>
      </dgm:t>
    </dgm:pt>
    <dgm:pt modelId="{1FB489DC-61FB-4E2C-90C0-0CB7C98CB535}" type="sibTrans" cxnId="{10F8C4E7-C960-446A-B1E8-F370170DD846}">
      <dgm:prSet/>
      <dgm:spPr/>
      <dgm:t>
        <a:bodyPr/>
        <a:lstStyle/>
        <a:p>
          <a:endParaRPr lang="en-US"/>
        </a:p>
      </dgm:t>
    </dgm:pt>
    <dgm:pt modelId="{DD611291-E73F-4F09-903D-472F4BE5EB34}" type="pres">
      <dgm:prSet presAssocID="{FB8C8432-BE2F-4466-884C-66E02FB291E0}" presName="cycleMatrixDiagram" presStyleCnt="0">
        <dgm:presLayoutVars>
          <dgm:chMax val="1"/>
          <dgm:dir/>
          <dgm:animLvl val="lvl"/>
          <dgm:resizeHandles val="exact"/>
        </dgm:presLayoutVars>
      </dgm:prSet>
      <dgm:spPr/>
    </dgm:pt>
    <dgm:pt modelId="{2F6D6722-63A0-4580-B755-A7B6B742B947}" type="pres">
      <dgm:prSet presAssocID="{FB8C8432-BE2F-4466-884C-66E02FB291E0}" presName="children" presStyleCnt="0"/>
      <dgm:spPr/>
    </dgm:pt>
    <dgm:pt modelId="{C40A7D89-F857-403C-885A-5BB783C91580}" type="pres">
      <dgm:prSet presAssocID="{FB8C8432-BE2F-4466-884C-66E02FB291E0}" presName="childPlaceholder" presStyleCnt="0"/>
      <dgm:spPr/>
    </dgm:pt>
    <dgm:pt modelId="{85179A16-4341-4D85-8724-713780805052}" type="pres">
      <dgm:prSet presAssocID="{FB8C8432-BE2F-4466-884C-66E02FB291E0}" presName="circle" presStyleCnt="0"/>
      <dgm:spPr/>
    </dgm:pt>
    <dgm:pt modelId="{C1BEF529-C42D-407E-AC8E-C5AF95F41561}" type="pres">
      <dgm:prSet presAssocID="{FB8C8432-BE2F-4466-884C-66E02FB291E0}" presName="quadrant1" presStyleLbl="node1" presStyleIdx="0" presStyleCnt="4">
        <dgm:presLayoutVars>
          <dgm:chMax val="1"/>
          <dgm:bulletEnabled val="1"/>
        </dgm:presLayoutVars>
      </dgm:prSet>
      <dgm:spPr/>
    </dgm:pt>
    <dgm:pt modelId="{8D37C5B0-0074-462F-B05D-E07B930701EF}" type="pres">
      <dgm:prSet presAssocID="{FB8C8432-BE2F-4466-884C-66E02FB291E0}" presName="quadrant2" presStyleLbl="node1" presStyleIdx="1" presStyleCnt="4">
        <dgm:presLayoutVars>
          <dgm:chMax val="1"/>
          <dgm:bulletEnabled val="1"/>
        </dgm:presLayoutVars>
      </dgm:prSet>
      <dgm:spPr/>
    </dgm:pt>
    <dgm:pt modelId="{84C89200-5FE6-4229-928A-202F27A3DB95}" type="pres">
      <dgm:prSet presAssocID="{FB8C8432-BE2F-4466-884C-66E02FB291E0}" presName="quadrant3" presStyleLbl="node1" presStyleIdx="2" presStyleCnt="4">
        <dgm:presLayoutVars>
          <dgm:chMax val="1"/>
          <dgm:bulletEnabled val="1"/>
        </dgm:presLayoutVars>
      </dgm:prSet>
      <dgm:spPr/>
    </dgm:pt>
    <dgm:pt modelId="{DD3C0B97-6F23-410D-AB3C-C5C2BB9B1FE0}" type="pres">
      <dgm:prSet presAssocID="{FB8C8432-BE2F-4466-884C-66E02FB291E0}" presName="quadrant4" presStyleLbl="node1" presStyleIdx="3" presStyleCnt="4">
        <dgm:presLayoutVars>
          <dgm:chMax val="1"/>
          <dgm:bulletEnabled val="1"/>
        </dgm:presLayoutVars>
      </dgm:prSet>
      <dgm:spPr/>
    </dgm:pt>
    <dgm:pt modelId="{9A1DE6B5-12E4-41E4-99F7-D9D94146B3CD}" type="pres">
      <dgm:prSet presAssocID="{FB8C8432-BE2F-4466-884C-66E02FB291E0}" presName="quadrantPlaceholder" presStyleCnt="0"/>
      <dgm:spPr/>
    </dgm:pt>
    <dgm:pt modelId="{A2E3952F-C4E1-4C2F-95D7-47686F3D9AFD}" type="pres">
      <dgm:prSet presAssocID="{FB8C8432-BE2F-4466-884C-66E02FB291E0}" presName="center1" presStyleLbl="fgShp" presStyleIdx="0" presStyleCnt="2"/>
      <dgm:spPr/>
    </dgm:pt>
    <dgm:pt modelId="{AF674A9F-410D-444F-B140-AEEC79A18EB5}" type="pres">
      <dgm:prSet presAssocID="{FB8C8432-BE2F-4466-884C-66E02FB291E0}" presName="center2" presStyleLbl="fgShp" presStyleIdx="1" presStyleCnt="2"/>
      <dgm:spPr/>
    </dgm:pt>
  </dgm:ptLst>
  <dgm:cxnLst>
    <dgm:cxn modelId="{00ECA00A-3BCE-47FD-906B-A75EB75F7A82}" type="presOf" srcId="{230A6882-6197-4E89-90EB-24C05CE3105C}" destId="{C1BEF529-C42D-407E-AC8E-C5AF95F41561}" srcOrd="0" destOrd="0" presId="urn:microsoft.com/office/officeart/2005/8/layout/cycle4"/>
    <dgm:cxn modelId="{C7E3380B-A624-4BD8-9442-4B02255F3E0B}" type="presOf" srcId="{817E3D11-FAA8-4986-82E5-2C4BD191D979}" destId="{8D37C5B0-0074-462F-B05D-E07B930701EF}" srcOrd="0" destOrd="0" presId="urn:microsoft.com/office/officeart/2005/8/layout/cycle4"/>
    <dgm:cxn modelId="{5CD5E10C-F882-472D-BA11-E64199D3D88F}" type="presOf" srcId="{16910E8D-6028-4DCA-B876-62F210B2399B}" destId="{DD3C0B97-6F23-410D-AB3C-C5C2BB9B1FE0}" srcOrd="0" destOrd="0" presId="urn:microsoft.com/office/officeart/2005/8/layout/cycle4"/>
    <dgm:cxn modelId="{ED604F2C-8AE5-4C52-9ED7-14B1AD1D25B6}" srcId="{FB8C8432-BE2F-4466-884C-66E02FB291E0}" destId="{B89C9E52-57DB-4290-B8CF-D1EE4A3E55AF}" srcOrd="2" destOrd="0" parTransId="{F05B7B1B-0419-4638-8899-D8907AE02121}" sibTransId="{4EF21241-8CBD-45E8-832B-9B32DDB380E3}"/>
    <dgm:cxn modelId="{CA16D597-5A62-4C2B-855C-F1FE44245368}" type="presOf" srcId="{B89C9E52-57DB-4290-B8CF-D1EE4A3E55AF}" destId="{84C89200-5FE6-4229-928A-202F27A3DB95}" srcOrd="0" destOrd="0" presId="urn:microsoft.com/office/officeart/2005/8/layout/cycle4"/>
    <dgm:cxn modelId="{F31B97BF-214D-44A6-92EE-43642956FE09}" srcId="{FB8C8432-BE2F-4466-884C-66E02FB291E0}" destId="{230A6882-6197-4E89-90EB-24C05CE3105C}" srcOrd="0" destOrd="0" parTransId="{A9377A0D-3DDA-4F5E-A829-C4B9722BBA3B}" sibTransId="{CEAAC8D0-439B-421C-929B-53D6EF183E4E}"/>
    <dgm:cxn modelId="{D8F4D9C2-ECB3-4031-A8B1-9BEB8017EC28}" srcId="{FB8C8432-BE2F-4466-884C-66E02FB291E0}" destId="{817E3D11-FAA8-4986-82E5-2C4BD191D979}" srcOrd="1" destOrd="0" parTransId="{72ECD9DC-D78F-40AA-9BCA-D3B439FA8DB1}" sibTransId="{305BFDFA-7023-4FC9-A05C-2ED6C036F731}"/>
    <dgm:cxn modelId="{10F8C4E7-C960-446A-B1E8-F370170DD846}" srcId="{FB8C8432-BE2F-4466-884C-66E02FB291E0}" destId="{16910E8D-6028-4DCA-B876-62F210B2399B}" srcOrd="3" destOrd="0" parTransId="{10126E7A-29FE-499C-821D-0F9304D72F8B}" sibTransId="{1FB489DC-61FB-4E2C-90C0-0CB7C98CB535}"/>
    <dgm:cxn modelId="{B131E7EA-6632-485D-B116-20155D8D002B}" type="presOf" srcId="{FB8C8432-BE2F-4466-884C-66E02FB291E0}" destId="{DD611291-E73F-4F09-903D-472F4BE5EB34}" srcOrd="0" destOrd="0" presId="urn:microsoft.com/office/officeart/2005/8/layout/cycle4"/>
    <dgm:cxn modelId="{8C00E994-C986-4A53-B10A-1487D295512E}" type="presParOf" srcId="{DD611291-E73F-4F09-903D-472F4BE5EB34}" destId="{2F6D6722-63A0-4580-B755-A7B6B742B947}" srcOrd="0" destOrd="0" presId="urn:microsoft.com/office/officeart/2005/8/layout/cycle4"/>
    <dgm:cxn modelId="{3CACF860-8723-4486-9BBB-8F5AC2DD7CD2}" type="presParOf" srcId="{2F6D6722-63A0-4580-B755-A7B6B742B947}" destId="{C40A7D89-F857-403C-885A-5BB783C91580}" srcOrd="0" destOrd="0" presId="urn:microsoft.com/office/officeart/2005/8/layout/cycle4"/>
    <dgm:cxn modelId="{38241931-6BEF-4040-A1DC-009B8B01D9C9}" type="presParOf" srcId="{DD611291-E73F-4F09-903D-472F4BE5EB34}" destId="{85179A16-4341-4D85-8724-713780805052}" srcOrd="1" destOrd="0" presId="urn:microsoft.com/office/officeart/2005/8/layout/cycle4"/>
    <dgm:cxn modelId="{DB903166-2DBC-4685-BD4B-E721C7F00A40}" type="presParOf" srcId="{85179A16-4341-4D85-8724-713780805052}" destId="{C1BEF529-C42D-407E-AC8E-C5AF95F41561}" srcOrd="0" destOrd="0" presId="urn:microsoft.com/office/officeart/2005/8/layout/cycle4"/>
    <dgm:cxn modelId="{4F422B28-0669-422A-AD98-BCD34E2BEE1E}" type="presParOf" srcId="{85179A16-4341-4D85-8724-713780805052}" destId="{8D37C5B0-0074-462F-B05D-E07B930701EF}" srcOrd="1" destOrd="0" presId="urn:microsoft.com/office/officeart/2005/8/layout/cycle4"/>
    <dgm:cxn modelId="{30121C22-985A-4AAB-BD5A-3F2AE6F8F541}" type="presParOf" srcId="{85179A16-4341-4D85-8724-713780805052}" destId="{84C89200-5FE6-4229-928A-202F27A3DB95}" srcOrd="2" destOrd="0" presId="urn:microsoft.com/office/officeart/2005/8/layout/cycle4"/>
    <dgm:cxn modelId="{5DA38089-4BAC-4E17-B9B4-F6A985ED5BA8}" type="presParOf" srcId="{85179A16-4341-4D85-8724-713780805052}" destId="{DD3C0B97-6F23-410D-AB3C-C5C2BB9B1FE0}" srcOrd="3" destOrd="0" presId="urn:microsoft.com/office/officeart/2005/8/layout/cycle4"/>
    <dgm:cxn modelId="{D1B10B28-5BED-4C1D-B2AC-F70D1E7668B3}" type="presParOf" srcId="{85179A16-4341-4D85-8724-713780805052}" destId="{9A1DE6B5-12E4-41E4-99F7-D9D94146B3CD}" srcOrd="4" destOrd="0" presId="urn:microsoft.com/office/officeart/2005/8/layout/cycle4"/>
    <dgm:cxn modelId="{667B86DE-A20C-4CE6-B1AC-DB2361DE5141}" type="presParOf" srcId="{DD611291-E73F-4F09-903D-472F4BE5EB34}" destId="{A2E3952F-C4E1-4C2F-95D7-47686F3D9AFD}" srcOrd="2" destOrd="0" presId="urn:microsoft.com/office/officeart/2005/8/layout/cycle4"/>
    <dgm:cxn modelId="{F74CE95B-F371-4CA5-9A56-1B13BBE08799}" type="presParOf" srcId="{DD611291-E73F-4F09-903D-472F4BE5EB34}" destId="{AF674A9F-410D-444F-B140-AEEC79A18EB5}"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9793072-1167-447E-85D0-694266A5EBC5}"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0AB04F4C-D550-4D65-B338-C67FE7F492F1}">
      <dgm:prSet phldrT="[Text]"/>
      <dgm:spPr/>
      <dgm:t>
        <a:bodyPr/>
        <a:lstStyle/>
        <a:p>
          <a:r>
            <a:rPr lang="en-US" dirty="0"/>
            <a:t>1-2 Weeks</a:t>
          </a:r>
        </a:p>
      </dgm:t>
    </dgm:pt>
    <dgm:pt modelId="{4922E310-2ED4-4FBC-A76B-8224B35F78A7}" type="parTrans" cxnId="{ED5D94A2-BF5F-4235-B97F-1ADA5DD38E3B}">
      <dgm:prSet/>
      <dgm:spPr/>
      <dgm:t>
        <a:bodyPr/>
        <a:lstStyle/>
        <a:p>
          <a:endParaRPr lang="en-US"/>
        </a:p>
      </dgm:t>
    </dgm:pt>
    <dgm:pt modelId="{CCEA8A40-E12C-4685-9673-D3B598B26CFC}" type="sibTrans" cxnId="{ED5D94A2-BF5F-4235-B97F-1ADA5DD38E3B}">
      <dgm:prSet/>
      <dgm:spPr/>
      <dgm:t>
        <a:bodyPr/>
        <a:lstStyle/>
        <a:p>
          <a:endParaRPr lang="en-US"/>
        </a:p>
      </dgm:t>
    </dgm:pt>
    <dgm:pt modelId="{D3BA0AC9-DB63-4C06-9604-B05708572EBB}">
      <dgm:prSet phldrT="[Text]"/>
      <dgm:spPr/>
      <dgm:t>
        <a:bodyPr/>
        <a:lstStyle/>
        <a:p>
          <a:r>
            <a:rPr lang="en-US" dirty="0"/>
            <a:t>&lt; 1 Week</a:t>
          </a:r>
        </a:p>
      </dgm:t>
    </dgm:pt>
    <dgm:pt modelId="{05B02523-9782-44DB-8349-4803131438CC}" type="parTrans" cxnId="{057D885B-1F4A-4782-B924-459AD3D67B82}">
      <dgm:prSet/>
      <dgm:spPr/>
      <dgm:t>
        <a:bodyPr/>
        <a:lstStyle/>
        <a:p>
          <a:endParaRPr lang="en-US"/>
        </a:p>
      </dgm:t>
    </dgm:pt>
    <dgm:pt modelId="{68FB89DE-2AE1-4046-8A43-3C6970EE8C9D}" type="sibTrans" cxnId="{057D885B-1F4A-4782-B924-459AD3D67B82}">
      <dgm:prSet/>
      <dgm:spPr/>
      <dgm:t>
        <a:bodyPr/>
        <a:lstStyle/>
        <a:p>
          <a:endParaRPr lang="en-US"/>
        </a:p>
      </dgm:t>
    </dgm:pt>
    <dgm:pt modelId="{776E49D0-A71B-42C3-BE82-ADC8D5CD67C4}">
      <dgm:prSet phldrT="[Text]"/>
      <dgm:spPr/>
      <dgm:t>
        <a:bodyPr/>
        <a:lstStyle/>
        <a:p>
          <a:r>
            <a:rPr lang="en-US" dirty="0"/>
            <a:t>Active Heat Wave</a:t>
          </a:r>
        </a:p>
      </dgm:t>
    </dgm:pt>
    <dgm:pt modelId="{EA53C410-E677-48B0-BF51-260597C3AE75}" type="parTrans" cxnId="{56E594AB-57E4-44E2-A1C0-818CA95A016A}">
      <dgm:prSet/>
      <dgm:spPr/>
      <dgm:t>
        <a:bodyPr/>
        <a:lstStyle/>
        <a:p>
          <a:endParaRPr lang="en-US"/>
        </a:p>
      </dgm:t>
    </dgm:pt>
    <dgm:pt modelId="{C6BF4342-4B15-495C-8A9B-775D84D85AF8}" type="sibTrans" cxnId="{56E594AB-57E4-44E2-A1C0-818CA95A016A}">
      <dgm:prSet/>
      <dgm:spPr/>
      <dgm:t>
        <a:bodyPr/>
        <a:lstStyle/>
        <a:p>
          <a:endParaRPr lang="en-US"/>
        </a:p>
      </dgm:t>
    </dgm:pt>
    <dgm:pt modelId="{F318982A-7B43-42F3-94D6-7F9533CEC1A6}">
      <dgm:prSet phldrT="[Text]"/>
      <dgm:spPr/>
      <dgm:t>
        <a:bodyPr/>
        <a:lstStyle/>
        <a:p>
          <a:r>
            <a:rPr lang="en-US" dirty="0"/>
            <a:t>3-4 Weeks</a:t>
          </a:r>
        </a:p>
      </dgm:t>
    </dgm:pt>
    <dgm:pt modelId="{96F238A0-3329-435A-BDE0-605B2D4350C8}" type="parTrans" cxnId="{8ABF74C5-8677-44DB-BA1E-FF35D8E1B0E1}">
      <dgm:prSet/>
      <dgm:spPr/>
      <dgm:t>
        <a:bodyPr/>
        <a:lstStyle/>
        <a:p>
          <a:endParaRPr lang="en-US"/>
        </a:p>
      </dgm:t>
    </dgm:pt>
    <dgm:pt modelId="{F6726699-1C2D-44B2-A028-4CBDF7372274}" type="sibTrans" cxnId="{8ABF74C5-8677-44DB-BA1E-FF35D8E1B0E1}">
      <dgm:prSet/>
      <dgm:spPr/>
      <dgm:t>
        <a:bodyPr/>
        <a:lstStyle/>
        <a:p>
          <a:endParaRPr lang="en-US"/>
        </a:p>
      </dgm:t>
    </dgm:pt>
    <dgm:pt modelId="{D09BD653-EDFA-4BF0-B73F-E09814B2619B}">
      <dgm:prSet phldrT="[Text]"/>
      <dgm:spPr/>
      <dgm:t>
        <a:bodyPr/>
        <a:lstStyle/>
        <a:p>
          <a:r>
            <a:rPr lang="en-US" dirty="0"/>
            <a:t>Pre-Heat Season</a:t>
          </a:r>
        </a:p>
      </dgm:t>
    </dgm:pt>
    <dgm:pt modelId="{BB3699C1-DEF6-4ED8-9FD4-787006E4D8A7}" type="parTrans" cxnId="{C10B1ADF-CEB8-4273-ABEE-EB7ED3113A4B}">
      <dgm:prSet/>
      <dgm:spPr/>
      <dgm:t>
        <a:bodyPr/>
        <a:lstStyle/>
        <a:p>
          <a:endParaRPr lang="en-US"/>
        </a:p>
      </dgm:t>
    </dgm:pt>
    <dgm:pt modelId="{F0D9734A-C052-4D69-862D-371728CDF7B1}" type="sibTrans" cxnId="{C10B1ADF-CEB8-4273-ABEE-EB7ED3113A4B}">
      <dgm:prSet/>
      <dgm:spPr/>
      <dgm:t>
        <a:bodyPr/>
        <a:lstStyle/>
        <a:p>
          <a:endParaRPr lang="en-US"/>
        </a:p>
      </dgm:t>
    </dgm:pt>
    <dgm:pt modelId="{EBD26D2E-C818-4A45-8ACD-AB4B20BB31B4}">
      <dgm:prSet phldrT="[Text]"/>
      <dgm:spPr/>
      <dgm:t>
        <a:bodyPr/>
        <a:lstStyle/>
        <a:p>
          <a:r>
            <a:rPr lang="en-US" dirty="0"/>
            <a:t>Inter-annual</a:t>
          </a:r>
        </a:p>
      </dgm:t>
    </dgm:pt>
    <dgm:pt modelId="{85BB9898-4F23-40E3-94FB-9ABA9E8A421F}" type="parTrans" cxnId="{B7D2961A-42F9-479F-B381-D04DAE54331E}">
      <dgm:prSet/>
      <dgm:spPr/>
      <dgm:t>
        <a:bodyPr/>
        <a:lstStyle/>
        <a:p>
          <a:endParaRPr lang="en-US"/>
        </a:p>
      </dgm:t>
    </dgm:pt>
    <dgm:pt modelId="{0A4A8F67-A4D7-4AD4-9DC3-12782958A816}" type="sibTrans" cxnId="{B7D2961A-42F9-479F-B381-D04DAE54331E}">
      <dgm:prSet/>
      <dgm:spPr/>
      <dgm:t>
        <a:bodyPr/>
        <a:lstStyle/>
        <a:p>
          <a:endParaRPr lang="en-US"/>
        </a:p>
      </dgm:t>
    </dgm:pt>
    <dgm:pt modelId="{877528FA-00A3-44A1-9EE8-5CE9C2419731}">
      <dgm:prSet phldrT="[Text]"/>
      <dgm:spPr/>
      <dgm:t>
        <a:bodyPr/>
        <a:lstStyle/>
        <a:p>
          <a:r>
            <a:rPr lang="en-US" dirty="0"/>
            <a:t>Long Term</a:t>
          </a:r>
        </a:p>
      </dgm:t>
    </dgm:pt>
    <dgm:pt modelId="{593AB49A-1344-42DD-BCF4-900BC18CA287}" type="parTrans" cxnId="{40115089-1711-4A0B-A30A-76AFA54A5DD4}">
      <dgm:prSet/>
      <dgm:spPr/>
      <dgm:t>
        <a:bodyPr/>
        <a:lstStyle/>
        <a:p>
          <a:endParaRPr lang="en-US"/>
        </a:p>
      </dgm:t>
    </dgm:pt>
    <dgm:pt modelId="{83FC86D9-5F23-4180-A56C-99AC2534A4C7}" type="sibTrans" cxnId="{40115089-1711-4A0B-A30A-76AFA54A5DD4}">
      <dgm:prSet/>
      <dgm:spPr/>
      <dgm:t>
        <a:bodyPr/>
        <a:lstStyle/>
        <a:p>
          <a:endParaRPr lang="en-US"/>
        </a:p>
      </dgm:t>
    </dgm:pt>
    <dgm:pt modelId="{7B4242EC-9D5A-4CC5-B92E-2C671B76656A}" type="pres">
      <dgm:prSet presAssocID="{09793072-1167-447E-85D0-694266A5EBC5}" presName="Name0" presStyleCnt="0">
        <dgm:presLayoutVars>
          <dgm:dir/>
          <dgm:animLvl val="lvl"/>
          <dgm:resizeHandles val="exact"/>
        </dgm:presLayoutVars>
      </dgm:prSet>
      <dgm:spPr/>
    </dgm:pt>
    <dgm:pt modelId="{84A180C7-C8C9-4BF3-BB09-B31FA0E75C8A}" type="pres">
      <dgm:prSet presAssocID="{877528FA-00A3-44A1-9EE8-5CE9C2419731}" presName="parTxOnly" presStyleLbl="node1" presStyleIdx="0" presStyleCnt="7">
        <dgm:presLayoutVars>
          <dgm:chMax val="0"/>
          <dgm:chPref val="0"/>
          <dgm:bulletEnabled val="1"/>
        </dgm:presLayoutVars>
      </dgm:prSet>
      <dgm:spPr/>
    </dgm:pt>
    <dgm:pt modelId="{7DF1D40C-D62C-44EE-8F81-2FABEA234C33}" type="pres">
      <dgm:prSet presAssocID="{83FC86D9-5F23-4180-A56C-99AC2534A4C7}" presName="parTxOnlySpace" presStyleCnt="0"/>
      <dgm:spPr/>
    </dgm:pt>
    <dgm:pt modelId="{8DD6D8BF-C63B-46FF-98E5-DDD4B06FF34A}" type="pres">
      <dgm:prSet presAssocID="{EBD26D2E-C818-4A45-8ACD-AB4B20BB31B4}" presName="parTxOnly" presStyleLbl="node1" presStyleIdx="1" presStyleCnt="7">
        <dgm:presLayoutVars>
          <dgm:chMax val="0"/>
          <dgm:chPref val="0"/>
          <dgm:bulletEnabled val="1"/>
        </dgm:presLayoutVars>
      </dgm:prSet>
      <dgm:spPr/>
    </dgm:pt>
    <dgm:pt modelId="{1232CB60-62CD-4E1E-A4D4-FCAEFD72A060}" type="pres">
      <dgm:prSet presAssocID="{0A4A8F67-A4D7-4AD4-9DC3-12782958A816}" presName="parTxOnlySpace" presStyleCnt="0"/>
      <dgm:spPr/>
    </dgm:pt>
    <dgm:pt modelId="{A356ED89-F99E-4A4B-A45E-CB9E739F3033}" type="pres">
      <dgm:prSet presAssocID="{D09BD653-EDFA-4BF0-B73F-E09814B2619B}" presName="parTxOnly" presStyleLbl="node1" presStyleIdx="2" presStyleCnt="7">
        <dgm:presLayoutVars>
          <dgm:chMax val="0"/>
          <dgm:chPref val="0"/>
          <dgm:bulletEnabled val="1"/>
        </dgm:presLayoutVars>
      </dgm:prSet>
      <dgm:spPr/>
    </dgm:pt>
    <dgm:pt modelId="{E42ABC97-2BC5-4624-8CBD-B3BADB451014}" type="pres">
      <dgm:prSet presAssocID="{F0D9734A-C052-4D69-862D-371728CDF7B1}" presName="parTxOnlySpace" presStyleCnt="0"/>
      <dgm:spPr/>
    </dgm:pt>
    <dgm:pt modelId="{A7A2852C-0189-4101-A97B-BD3ED9BAEFCB}" type="pres">
      <dgm:prSet presAssocID="{F318982A-7B43-42F3-94D6-7F9533CEC1A6}" presName="parTxOnly" presStyleLbl="node1" presStyleIdx="3" presStyleCnt="7">
        <dgm:presLayoutVars>
          <dgm:chMax val="0"/>
          <dgm:chPref val="0"/>
          <dgm:bulletEnabled val="1"/>
        </dgm:presLayoutVars>
      </dgm:prSet>
      <dgm:spPr/>
    </dgm:pt>
    <dgm:pt modelId="{87CA65A6-1FEF-4D05-AC5A-4B61B563E5BF}" type="pres">
      <dgm:prSet presAssocID="{F6726699-1C2D-44B2-A028-4CBDF7372274}" presName="parTxOnlySpace" presStyleCnt="0"/>
      <dgm:spPr/>
    </dgm:pt>
    <dgm:pt modelId="{4073A435-D876-4F01-84D6-E6F1A287F035}" type="pres">
      <dgm:prSet presAssocID="{0AB04F4C-D550-4D65-B338-C67FE7F492F1}" presName="parTxOnly" presStyleLbl="node1" presStyleIdx="4" presStyleCnt="7">
        <dgm:presLayoutVars>
          <dgm:chMax val="0"/>
          <dgm:chPref val="0"/>
          <dgm:bulletEnabled val="1"/>
        </dgm:presLayoutVars>
      </dgm:prSet>
      <dgm:spPr/>
    </dgm:pt>
    <dgm:pt modelId="{77B14C7C-E308-4614-AEB5-1A8EE0A2E752}" type="pres">
      <dgm:prSet presAssocID="{CCEA8A40-E12C-4685-9673-D3B598B26CFC}" presName="parTxOnlySpace" presStyleCnt="0"/>
      <dgm:spPr/>
    </dgm:pt>
    <dgm:pt modelId="{461A83D2-2CDE-4D94-B42C-CA9B37623DF7}" type="pres">
      <dgm:prSet presAssocID="{D3BA0AC9-DB63-4C06-9604-B05708572EBB}" presName="parTxOnly" presStyleLbl="node1" presStyleIdx="5" presStyleCnt="7">
        <dgm:presLayoutVars>
          <dgm:chMax val="0"/>
          <dgm:chPref val="0"/>
          <dgm:bulletEnabled val="1"/>
        </dgm:presLayoutVars>
      </dgm:prSet>
      <dgm:spPr/>
    </dgm:pt>
    <dgm:pt modelId="{3A73194C-2F75-4FCF-A346-2DF2F8E059D5}" type="pres">
      <dgm:prSet presAssocID="{68FB89DE-2AE1-4046-8A43-3C6970EE8C9D}" presName="parTxOnlySpace" presStyleCnt="0"/>
      <dgm:spPr/>
    </dgm:pt>
    <dgm:pt modelId="{E7675DA7-D0D6-4FF4-A8BA-C8CCBD516FE7}" type="pres">
      <dgm:prSet presAssocID="{776E49D0-A71B-42C3-BE82-ADC8D5CD67C4}" presName="parTxOnly" presStyleLbl="node1" presStyleIdx="6" presStyleCnt="7">
        <dgm:presLayoutVars>
          <dgm:chMax val="0"/>
          <dgm:chPref val="0"/>
          <dgm:bulletEnabled val="1"/>
        </dgm:presLayoutVars>
      </dgm:prSet>
      <dgm:spPr/>
    </dgm:pt>
  </dgm:ptLst>
  <dgm:cxnLst>
    <dgm:cxn modelId="{00842A08-F33E-4CDB-9AEA-F9A35CFAAE02}" type="presOf" srcId="{776E49D0-A71B-42C3-BE82-ADC8D5CD67C4}" destId="{E7675DA7-D0D6-4FF4-A8BA-C8CCBD516FE7}" srcOrd="0" destOrd="0" presId="urn:microsoft.com/office/officeart/2005/8/layout/chevron1"/>
    <dgm:cxn modelId="{B7D2961A-42F9-479F-B381-D04DAE54331E}" srcId="{09793072-1167-447E-85D0-694266A5EBC5}" destId="{EBD26D2E-C818-4A45-8ACD-AB4B20BB31B4}" srcOrd="1" destOrd="0" parTransId="{85BB9898-4F23-40E3-94FB-9ABA9E8A421F}" sibTransId="{0A4A8F67-A4D7-4AD4-9DC3-12782958A816}"/>
    <dgm:cxn modelId="{FEF46521-213F-42B7-BD1F-4BD11BA310E6}" type="presOf" srcId="{877528FA-00A3-44A1-9EE8-5CE9C2419731}" destId="{84A180C7-C8C9-4BF3-BB09-B31FA0E75C8A}" srcOrd="0" destOrd="0" presId="urn:microsoft.com/office/officeart/2005/8/layout/chevron1"/>
    <dgm:cxn modelId="{3B739356-F40F-41E4-B3EB-859865A537E7}" type="presOf" srcId="{D3BA0AC9-DB63-4C06-9604-B05708572EBB}" destId="{461A83D2-2CDE-4D94-B42C-CA9B37623DF7}" srcOrd="0" destOrd="0" presId="urn:microsoft.com/office/officeart/2005/8/layout/chevron1"/>
    <dgm:cxn modelId="{057D885B-1F4A-4782-B924-459AD3D67B82}" srcId="{09793072-1167-447E-85D0-694266A5EBC5}" destId="{D3BA0AC9-DB63-4C06-9604-B05708572EBB}" srcOrd="5" destOrd="0" parTransId="{05B02523-9782-44DB-8349-4803131438CC}" sibTransId="{68FB89DE-2AE1-4046-8A43-3C6970EE8C9D}"/>
    <dgm:cxn modelId="{40115089-1711-4A0B-A30A-76AFA54A5DD4}" srcId="{09793072-1167-447E-85D0-694266A5EBC5}" destId="{877528FA-00A3-44A1-9EE8-5CE9C2419731}" srcOrd="0" destOrd="0" parTransId="{593AB49A-1344-42DD-BCF4-900BC18CA287}" sibTransId="{83FC86D9-5F23-4180-A56C-99AC2534A4C7}"/>
    <dgm:cxn modelId="{5DEDCD89-2E52-40E7-BFC4-4FF37E1099BC}" type="presOf" srcId="{0AB04F4C-D550-4D65-B338-C67FE7F492F1}" destId="{4073A435-D876-4F01-84D6-E6F1A287F035}" srcOrd="0" destOrd="0" presId="urn:microsoft.com/office/officeart/2005/8/layout/chevron1"/>
    <dgm:cxn modelId="{227F869F-A050-460C-8B0E-DBECB48E7776}" type="presOf" srcId="{EBD26D2E-C818-4A45-8ACD-AB4B20BB31B4}" destId="{8DD6D8BF-C63B-46FF-98E5-DDD4B06FF34A}" srcOrd="0" destOrd="0" presId="urn:microsoft.com/office/officeart/2005/8/layout/chevron1"/>
    <dgm:cxn modelId="{ED5D94A2-BF5F-4235-B97F-1ADA5DD38E3B}" srcId="{09793072-1167-447E-85D0-694266A5EBC5}" destId="{0AB04F4C-D550-4D65-B338-C67FE7F492F1}" srcOrd="4" destOrd="0" parTransId="{4922E310-2ED4-4FBC-A76B-8224B35F78A7}" sibTransId="{CCEA8A40-E12C-4685-9673-D3B598B26CFC}"/>
    <dgm:cxn modelId="{56E594AB-57E4-44E2-A1C0-818CA95A016A}" srcId="{09793072-1167-447E-85D0-694266A5EBC5}" destId="{776E49D0-A71B-42C3-BE82-ADC8D5CD67C4}" srcOrd="6" destOrd="0" parTransId="{EA53C410-E677-48B0-BF51-260597C3AE75}" sibTransId="{C6BF4342-4B15-495C-8A9B-775D84D85AF8}"/>
    <dgm:cxn modelId="{8ABF74C5-8677-44DB-BA1E-FF35D8E1B0E1}" srcId="{09793072-1167-447E-85D0-694266A5EBC5}" destId="{F318982A-7B43-42F3-94D6-7F9533CEC1A6}" srcOrd="3" destOrd="0" parTransId="{96F238A0-3329-435A-BDE0-605B2D4350C8}" sibTransId="{F6726699-1C2D-44B2-A028-4CBDF7372274}"/>
    <dgm:cxn modelId="{C10B1ADF-CEB8-4273-ABEE-EB7ED3113A4B}" srcId="{09793072-1167-447E-85D0-694266A5EBC5}" destId="{D09BD653-EDFA-4BF0-B73F-E09814B2619B}" srcOrd="2" destOrd="0" parTransId="{BB3699C1-DEF6-4ED8-9FD4-787006E4D8A7}" sibTransId="{F0D9734A-C052-4D69-862D-371728CDF7B1}"/>
    <dgm:cxn modelId="{0BBBBEDF-23BF-4FA6-B4B0-884168AD9A2F}" type="presOf" srcId="{F318982A-7B43-42F3-94D6-7F9533CEC1A6}" destId="{A7A2852C-0189-4101-A97B-BD3ED9BAEFCB}" srcOrd="0" destOrd="0" presId="urn:microsoft.com/office/officeart/2005/8/layout/chevron1"/>
    <dgm:cxn modelId="{F0BF9EF6-5E55-4C40-9FD4-1EF20E23FA2C}" type="presOf" srcId="{D09BD653-EDFA-4BF0-B73F-E09814B2619B}" destId="{A356ED89-F99E-4A4B-A45E-CB9E739F3033}" srcOrd="0" destOrd="0" presId="urn:microsoft.com/office/officeart/2005/8/layout/chevron1"/>
    <dgm:cxn modelId="{A68D85FF-081E-4CDF-AA30-6B82B55A05E0}" type="presOf" srcId="{09793072-1167-447E-85D0-694266A5EBC5}" destId="{7B4242EC-9D5A-4CC5-B92E-2C671B76656A}" srcOrd="0" destOrd="0" presId="urn:microsoft.com/office/officeart/2005/8/layout/chevron1"/>
    <dgm:cxn modelId="{A0F0B5FD-B778-4698-80A1-B888E3D34578}" type="presParOf" srcId="{7B4242EC-9D5A-4CC5-B92E-2C671B76656A}" destId="{84A180C7-C8C9-4BF3-BB09-B31FA0E75C8A}" srcOrd="0" destOrd="0" presId="urn:microsoft.com/office/officeart/2005/8/layout/chevron1"/>
    <dgm:cxn modelId="{8D8EBEA0-6AE5-4485-8052-8DC2B0CF6DBC}" type="presParOf" srcId="{7B4242EC-9D5A-4CC5-B92E-2C671B76656A}" destId="{7DF1D40C-D62C-44EE-8F81-2FABEA234C33}" srcOrd="1" destOrd="0" presId="urn:microsoft.com/office/officeart/2005/8/layout/chevron1"/>
    <dgm:cxn modelId="{D13866DA-64F1-4938-BB99-4EFF2C822EAA}" type="presParOf" srcId="{7B4242EC-9D5A-4CC5-B92E-2C671B76656A}" destId="{8DD6D8BF-C63B-46FF-98E5-DDD4B06FF34A}" srcOrd="2" destOrd="0" presId="urn:microsoft.com/office/officeart/2005/8/layout/chevron1"/>
    <dgm:cxn modelId="{9256EADD-D5CE-4913-AA0A-17EE9129DAB6}" type="presParOf" srcId="{7B4242EC-9D5A-4CC5-B92E-2C671B76656A}" destId="{1232CB60-62CD-4E1E-A4D4-FCAEFD72A060}" srcOrd="3" destOrd="0" presId="urn:microsoft.com/office/officeart/2005/8/layout/chevron1"/>
    <dgm:cxn modelId="{60EF2651-841B-4089-81AC-76B8EB98A12D}" type="presParOf" srcId="{7B4242EC-9D5A-4CC5-B92E-2C671B76656A}" destId="{A356ED89-F99E-4A4B-A45E-CB9E739F3033}" srcOrd="4" destOrd="0" presId="urn:microsoft.com/office/officeart/2005/8/layout/chevron1"/>
    <dgm:cxn modelId="{45742FB9-E7F2-4847-B323-C3707447DD03}" type="presParOf" srcId="{7B4242EC-9D5A-4CC5-B92E-2C671B76656A}" destId="{E42ABC97-2BC5-4624-8CBD-B3BADB451014}" srcOrd="5" destOrd="0" presId="urn:microsoft.com/office/officeart/2005/8/layout/chevron1"/>
    <dgm:cxn modelId="{586BA5EB-8283-4871-B9C3-B15F8E64450C}" type="presParOf" srcId="{7B4242EC-9D5A-4CC5-B92E-2C671B76656A}" destId="{A7A2852C-0189-4101-A97B-BD3ED9BAEFCB}" srcOrd="6" destOrd="0" presId="urn:microsoft.com/office/officeart/2005/8/layout/chevron1"/>
    <dgm:cxn modelId="{9CEF451C-E85F-40FC-B86F-C1E498C366EE}" type="presParOf" srcId="{7B4242EC-9D5A-4CC5-B92E-2C671B76656A}" destId="{87CA65A6-1FEF-4D05-AC5A-4B61B563E5BF}" srcOrd="7" destOrd="0" presId="urn:microsoft.com/office/officeart/2005/8/layout/chevron1"/>
    <dgm:cxn modelId="{149A89C0-216A-4736-8331-D371046E339A}" type="presParOf" srcId="{7B4242EC-9D5A-4CC5-B92E-2C671B76656A}" destId="{4073A435-D876-4F01-84D6-E6F1A287F035}" srcOrd="8" destOrd="0" presId="urn:microsoft.com/office/officeart/2005/8/layout/chevron1"/>
    <dgm:cxn modelId="{F30801B7-7A31-47ED-9E85-848245E1F3D2}" type="presParOf" srcId="{7B4242EC-9D5A-4CC5-B92E-2C671B76656A}" destId="{77B14C7C-E308-4614-AEB5-1A8EE0A2E752}" srcOrd="9" destOrd="0" presId="urn:microsoft.com/office/officeart/2005/8/layout/chevron1"/>
    <dgm:cxn modelId="{41C3897A-FFBC-49C5-83D4-D5708F7056C2}" type="presParOf" srcId="{7B4242EC-9D5A-4CC5-B92E-2C671B76656A}" destId="{461A83D2-2CDE-4D94-B42C-CA9B37623DF7}" srcOrd="10" destOrd="0" presId="urn:microsoft.com/office/officeart/2005/8/layout/chevron1"/>
    <dgm:cxn modelId="{C4C7DE1E-AE54-4E51-93D8-55EBC0FD50A0}" type="presParOf" srcId="{7B4242EC-9D5A-4CC5-B92E-2C671B76656A}" destId="{3A73194C-2F75-4FCF-A346-2DF2F8E059D5}" srcOrd="11" destOrd="0" presId="urn:microsoft.com/office/officeart/2005/8/layout/chevron1"/>
    <dgm:cxn modelId="{9C8AC1F1-8A97-4581-85A8-09F3772A5546}" type="presParOf" srcId="{7B4242EC-9D5A-4CC5-B92E-2C671B76656A}" destId="{E7675DA7-D0D6-4FF4-A8BA-C8CCBD516FE7}" srcOrd="1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870D393-436E-4048-A869-32D7B6955179}" type="doc">
      <dgm:prSet loTypeId="urn:microsoft.com/office/officeart/2005/8/layout/vList5" loCatId="list" qsTypeId="urn:microsoft.com/office/officeart/2005/8/quickstyle/simple2" qsCatId="simple" csTypeId="urn:microsoft.com/office/officeart/2005/8/colors/accent1_2" csCatId="accent1" phldr="1"/>
      <dgm:spPr/>
      <dgm:t>
        <a:bodyPr/>
        <a:lstStyle/>
        <a:p>
          <a:endParaRPr lang="en-US"/>
        </a:p>
      </dgm:t>
    </dgm:pt>
    <dgm:pt modelId="{DFA6868B-EEDC-4B97-AF7A-B313F993EFD5}">
      <dgm:prSet phldrT="[Text]" custT="1"/>
      <dgm:spPr/>
      <dgm:t>
        <a:bodyPr anchor="t"/>
        <a:lstStyle/>
        <a:p>
          <a:r>
            <a:rPr lang="en-US" sz="1600" b="1" dirty="0"/>
            <a:t>NMFS</a:t>
          </a:r>
          <a:br>
            <a:rPr lang="en-US" sz="1600" dirty="0"/>
          </a:br>
          <a:r>
            <a:rPr lang="en-US" sz="1600" dirty="0"/>
            <a:t>National Marine Fisheries Service</a:t>
          </a:r>
        </a:p>
      </dgm:t>
    </dgm:pt>
    <dgm:pt modelId="{E29DA8B1-732B-4EDD-9E21-FCBA27C670FD}" type="parTrans" cxnId="{469951A6-85C2-466D-AAEC-76CB2A8A918B}">
      <dgm:prSet/>
      <dgm:spPr/>
      <dgm:t>
        <a:bodyPr/>
        <a:lstStyle/>
        <a:p>
          <a:endParaRPr lang="en-US" sz="4800"/>
        </a:p>
      </dgm:t>
    </dgm:pt>
    <dgm:pt modelId="{891EF004-0400-4CED-9AC9-1FE6F559692A}" type="sibTrans" cxnId="{469951A6-85C2-466D-AAEC-76CB2A8A918B}">
      <dgm:prSet/>
      <dgm:spPr/>
      <dgm:t>
        <a:bodyPr/>
        <a:lstStyle/>
        <a:p>
          <a:endParaRPr lang="en-US" sz="4800"/>
        </a:p>
      </dgm:t>
    </dgm:pt>
    <dgm:pt modelId="{DE6A8D5A-A7CF-46F6-A362-DB415E9476D7}">
      <dgm:prSet phldrT="[Text]" custT="1"/>
      <dgm:spPr/>
      <dgm:t>
        <a:bodyPr/>
        <a:lstStyle/>
        <a:p>
          <a:r>
            <a:rPr lang="en-US" sz="1600" dirty="0"/>
            <a:t>Productive and sustainable fisheries, safe sources of seafood, the recovery and conservation of protected resources, and healthy ecosystems.</a:t>
          </a:r>
        </a:p>
      </dgm:t>
    </dgm:pt>
    <dgm:pt modelId="{00931296-5E2D-4CC6-9B35-8382FFFEBE6E}" type="parTrans" cxnId="{CC4E66E0-0CF3-47B2-9B92-3501DF0FEAC4}">
      <dgm:prSet/>
      <dgm:spPr/>
      <dgm:t>
        <a:bodyPr/>
        <a:lstStyle/>
        <a:p>
          <a:endParaRPr lang="en-US" sz="4800"/>
        </a:p>
      </dgm:t>
    </dgm:pt>
    <dgm:pt modelId="{11DAA209-95B4-452C-9EF1-66EDBF45D744}" type="sibTrans" cxnId="{CC4E66E0-0CF3-47B2-9B92-3501DF0FEAC4}">
      <dgm:prSet/>
      <dgm:spPr/>
      <dgm:t>
        <a:bodyPr/>
        <a:lstStyle/>
        <a:p>
          <a:endParaRPr lang="en-US" sz="4800"/>
        </a:p>
      </dgm:t>
    </dgm:pt>
    <dgm:pt modelId="{076B3842-2F8F-4F4C-8A6B-14CEC87A7E58}">
      <dgm:prSet phldrT="[Text]" custT="1"/>
      <dgm:spPr/>
      <dgm:t>
        <a:bodyPr anchor="ctr"/>
        <a:lstStyle/>
        <a:p>
          <a:r>
            <a:rPr lang="en-US" sz="1600" b="1" dirty="0"/>
            <a:t>NOS</a:t>
          </a:r>
        </a:p>
        <a:p>
          <a:r>
            <a:rPr lang="en-US" sz="1600" dirty="0"/>
            <a:t>National Ocean Service</a:t>
          </a:r>
        </a:p>
      </dgm:t>
    </dgm:pt>
    <dgm:pt modelId="{0DDCCA71-7DBF-452C-A919-ED327099D556}" type="parTrans" cxnId="{2407D36B-5A6F-452A-BF2D-32F4731182C8}">
      <dgm:prSet/>
      <dgm:spPr/>
      <dgm:t>
        <a:bodyPr/>
        <a:lstStyle/>
        <a:p>
          <a:endParaRPr lang="en-US" sz="4800"/>
        </a:p>
      </dgm:t>
    </dgm:pt>
    <dgm:pt modelId="{D8D22711-6025-435C-95A7-D7A0B7A1ACB4}" type="sibTrans" cxnId="{2407D36B-5A6F-452A-BF2D-32F4731182C8}">
      <dgm:prSet/>
      <dgm:spPr/>
      <dgm:t>
        <a:bodyPr/>
        <a:lstStyle/>
        <a:p>
          <a:endParaRPr lang="en-US" sz="4800"/>
        </a:p>
      </dgm:t>
    </dgm:pt>
    <dgm:pt modelId="{95148DB6-4D13-4786-9B2A-9FCC6F2A1565}">
      <dgm:prSet phldrT="[Text]" custT="1"/>
      <dgm:spPr/>
      <dgm:t>
        <a:bodyPr/>
        <a:lstStyle/>
        <a:p>
          <a:r>
            <a:rPr lang="en-US" sz="1600" dirty="0"/>
            <a:t>Provides data, tools, and services for safe &amp; efficient transportation &amp; commerce, preparedness &amp; risk reduction, stewardship, recreation, and tourism.</a:t>
          </a:r>
        </a:p>
      </dgm:t>
    </dgm:pt>
    <dgm:pt modelId="{D6070FE3-07F9-4CF9-9E52-085E4A881531}" type="parTrans" cxnId="{EF46E142-D158-4FCD-85CD-8C826E735120}">
      <dgm:prSet/>
      <dgm:spPr/>
      <dgm:t>
        <a:bodyPr/>
        <a:lstStyle/>
        <a:p>
          <a:endParaRPr lang="en-US" sz="4800"/>
        </a:p>
      </dgm:t>
    </dgm:pt>
    <dgm:pt modelId="{68807A3B-3E9C-42A3-B978-7AF3421B9156}" type="sibTrans" cxnId="{EF46E142-D158-4FCD-85CD-8C826E735120}">
      <dgm:prSet/>
      <dgm:spPr/>
      <dgm:t>
        <a:bodyPr/>
        <a:lstStyle/>
        <a:p>
          <a:endParaRPr lang="en-US" sz="4800"/>
        </a:p>
      </dgm:t>
    </dgm:pt>
    <dgm:pt modelId="{2BE19E33-2F97-4429-8074-B067FD4EEF66}">
      <dgm:prSet phldrT="[Text]" custT="1"/>
      <dgm:spPr/>
      <dgm:t>
        <a:bodyPr anchor="ctr"/>
        <a:lstStyle/>
        <a:p>
          <a:r>
            <a:rPr lang="en-US" sz="1600" b="1" dirty="0"/>
            <a:t>NESDIS</a:t>
          </a:r>
        </a:p>
        <a:p>
          <a:r>
            <a:rPr lang="en-US" sz="1600" dirty="0"/>
            <a:t>National </a:t>
          </a:r>
          <a:r>
            <a:rPr lang="en-US" sz="1600" dirty="0" err="1"/>
            <a:t>Env</a:t>
          </a:r>
          <a:r>
            <a:rPr lang="en-US" sz="1600" dirty="0"/>
            <a:t>. Satellite Data and Information Service</a:t>
          </a:r>
        </a:p>
      </dgm:t>
    </dgm:pt>
    <dgm:pt modelId="{E061D226-884C-495E-B967-8D8BF317C11E}" type="parTrans" cxnId="{1CD5AA24-ED0A-4AFF-BF5F-13C652F1371F}">
      <dgm:prSet/>
      <dgm:spPr/>
      <dgm:t>
        <a:bodyPr/>
        <a:lstStyle/>
        <a:p>
          <a:endParaRPr lang="en-US" sz="4800"/>
        </a:p>
      </dgm:t>
    </dgm:pt>
    <dgm:pt modelId="{7926C769-3957-4454-B7AC-C32196E99B38}" type="sibTrans" cxnId="{1CD5AA24-ED0A-4AFF-BF5F-13C652F1371F}">
      <dgm:prSet/>
      <dgm:spPr/>
      <dgm:t>
        <a:bodyPr/>
        <a:lstStyle/>
        <a:p>
          <a:endParaRPr lang="en-US" sz="4800"/>
        </a:p>
      </dgm:t>
    </dgm:pt>
    <dgm:pt modelId="{22B2CB7A-41F3-40BC-B692-AD8740962CA2}">
      <dgm:prSet phldrT="[Text]" custT="1"/>
      <dgm:spPr/>
      <dgm:t>
        <a:bodyPr/>
        <a:lstStyle/>
        <a:p>
          <a:r>
            <a:rPr lang="en-US" sz="1600" dirty="0"/>
            <a:t>Manages NOAA’s satellites (GOES, Jason-3, Suomi NPP, DSCOVR, COSMIC-2, etc…) &amp; climate data center – the National Center for Env. Information</a:t>
          </a:r>
        </a:p>
      </dgm:t>
    </dgm:pt>
    <dgm:pt modelId="{F38765EB-88D0-47CE-87E1-0430E7F24DBF}" type="parTrans" cxnId="{E55415D6-6093-4791-9DB3-F7121B8BF25A}">
      <dgm:prSet/>
      <dgm:spPr/>
      <dgm:t>
        <a:bodyPr/>
        <a:lstStyle/>
        <a:p>
          <a:endParaRPr lang="en-US" sz="4800"/>
        </a:p>
      </dgm:t>
    </dgm:pt>
    <dgm:pt modelId="{A96C102D-DB84-4707-BCDD-F0FF484D0E23}" type="sibTrans" cxnId="{E55415D6-6093-4791-9DB3-F7121B8BF25A}">
      <dgm:prSet/>
      <dgm:spPr/>
      <dgm:t>
        <a:bodyPr/>
        <a:lstStyle/>
        <a:p>
          <a:endParaRPr lang="en-US" sz="4800"/>
        </a:p>
      </dgm:t>
    </dgm:pt>
    <dgm:pt modelId="{AEB07048-7617-4929-8413-9491E6DEE48F}">
      <dgm:prSet phldrT="[Text]" custT="1"/>
      <dgm:spPr/>
      <dgm:t>
        <a:bodyPr anchor="t"/>
        <a:lstStyle/>
        <a:p>
          <a:r>
            <a:rPr lang="en-US" sz="1600" b="1" dirty="0"/>
            <a:t>OAR</a:t>
          </a:r>
          <a:br>
            <a:rPr lang="en-US" sz="1600" dirty="0"/>
          </a:br>
          <a:r>
            <a:rPr lang="en-US" sz="1600" dirty="0"/>
            <a:t>Oceanic and Atmospheric </a:t>
          </a:r>
          <a:r>
            <a:rPr lang="en-US" sz="1600" b="0" dirty="0"/>
            <a:t>Research</a:t>
          </a:r>
        </a:p>
      </dgm:t>
    </dgm:pt>
    <dgm:pt modelId="{58FB46CB-ABD7-4C96-AFF6-247A7A41C024}" type="parTrans" cxnId="{65FE92A3-47D6-46B1-B175-4F655AC644E7}">
      <dgm:prSet/>
      <dgm:spPr/>
      <dgm:t>
        <a:bodyPr/>
        <a:lstStyle/>
        <a:p>
          <a:endParaRPr lang="en-US" sz="4800"/>
        </a:p>
      </dgm:t>
    </dgm:pt>
    <dgm:pt modelId="{1E59E25B-FCF3-44E7-B901-A288329A6FF8}" type="sibTrans" cxnId="{65FE92A3-47D6-46B1-B175-4F655AC644E7}">
      <dgm:prSet/>
      <dgm:spPr/>
      <dgm:t>
        <a:bodyPr/>
        <a:lstStyle/>
        <a:p>
          <a:endParaRPr lang="en-US" sz="4800"/>
        </a:p>
      </dgm:t>
    </dgm:pt>
    <dgm:pt modelId="{8954A328-1D42-4825-956C-4C0833C5EE4D}">
      <dgm:prSet phldrT="[Text]" custT="1"/>
      <dgm:spPr/>
      <dgm:t>
        <a:bodyPr anchor="ctr"/>
        <a:lstStyle/>
        <a:p>
          <a:r>
            <a:rPr lang="en-US" sz="1600" b="1" dirty="0"/>
            <a:t>NWS</a:t>
          </a:r>
          <a:br>
            <a:rPr lang="en-US" sz="1600" dirty="0"/>
          </a:br>
          <a:r>
            <a:rPr lang="en-US" sz="1600" dirty="0"/>
            <a:t>National </a:t>
          </a:r>
          <a:r>
            <a:rPr lang="en-US" sz="1600" b="0" dirty="0"/>
            <a:t>Weather Service</a:t>
          </a:r>
        </a:p>
      </dgm:t>
    </dgm:pt>
    <dgm:pt modelId="{CA2377A2-7A99-4BEB-8E86-7F15B7619D59}" type="parTrans" cxnId="{78CF891D-A5E6-4C51-9AE4-DB29C641D36D}">
      <dgm:prSet/>
      <dgm:spPr/>
      <dgm:t>
        <a:bodyPr/>
        <a:lstStyle/>
        <a:p>
          <a:endParaRPr lang="en-US" sz="4800"/>
        </a:p>
      </dgm:t>
    </dgm:pt>
    <dgm:pt modelId="{AACDC9D6-69A6-4A50-82A2-35B97A7386AB}" type="sibTrans" cxnId="{78CF891D-A5E6-4C51-9AE4-DB29C641D36D}">
      <dgm:prSet/>
      <dgm:spPr/>
      <dgm:t>
        <a:bodyPr/>
        <a:lstStyle/>
        <a:p>
          <a:endParaRPr lang="en-US" sz="4800"/>
        </a:p>
      </dgm:t>
    </dgm:pt>
    <dgm:pt modelId="{3ECFE55C-9801-401C-B648-265ED5D66420}">
      <dgm:prSet phldrT="[Text]" custT="1"/>
      <dgm:spPr/>
      <dgm:t>
        <a:bodyPr anchor="t"/>
        <a:lstStyle/>
        <a:p>
          <a:r>
            <a:rPr lang="en-US" sz="1600" b="1" dirty="0"/>
            <a:t>OMAO</a:t>
          </a:r>
          <a:br>
            <a:rPr lang="en-US" sz="1600" dirty="0"/>
          </a:br>
          <a:r>
            <a:rPr lang="en-US" sz="1600" dirty="0"/>
            <a:t>Office of Marine and Aviation Operations</a:t>
          </a:r>
        </a:p>
      </dgm:t>
    </dgm:pt>
    <dgm:pt modelId="{FBAD9194-4544-4906-B216-33BF2DB01BF6}" type="parTrans" cxnId="{A581425F-EFE2-4840-BCAF-020AA97A3C17}">
      <dgm:prSet/>
      <dgm:spPr/>
      <dgm:t>
        <a:bodyPr/>
        <a:lstStyle/>
        <a:p>
          <a:endParaRPr lang="en-US" sz="4800"/>
        </a:p>
      </dgm:t>
    </dgm:pt>
    <dgm:pt modelId="{1082CFC1-E269-4F15-B8E1-18B431B72E54}" type="sibTrans" cxnId="{A581425F-EFE2-4840-BCAF-020AA97A3C17}">
      <dgm:prSet/>
      <dgm:spPr/>
      <dgm:t>
        <a:bodyPr/>
        <a:lstStyle/>
        <a:p>
          <a:endParaRPr lang="en-US" sz="4800"/>
        </a:p>
      </dgm:t>
    </dgm:pt>
    <dgm:pt modelId="{EBBB9A6B-40B1-478E-91B4-BA48FF352E75}">
      <dgm:prSet phldrT="[Text]" custT="1"/>
      <dgm:spPr/>
      <dgm:t>
        <a:bodyPr anchor="ctr"/>
        <a:lstStyle/>
        <a:p>
          <a:r>
            <a:rPr lang="en-US" sz="1600" dirty="0"/>
            <a:t>One of 7 US Uniformed Services (</a:t>
          </a:r>
          <a:r>
            <a:rPr lang="en-US" sz="1600" i="1" dirty="0"/>
            <a:t>like US Public Health Service Commissioned Corps</a:t>
          </a:r>
          <a:r>
            <a:rPr lang="en-US" sz="1600" dirty="0"/>
            <a:t>)</a:t>
          </a:r>
        </a:p>
      </dgm:t>
    </dgm:pt>
    <dgm:pt modelId="{83111C67-4CDC-47A8-A7E7-70BB1C7D4C46}" type="parTrans" cxnId="{AEA75DD7-BB38-4476-BD35-F799C5685834}">
      <dgm:prSet/>
      <dgm:spPr/>
      <dgm:t>
        <a:bodyPr/>
        <a:lstStyle/>
        <a:p>
          <a:endParaRPr lang="en-US"/>
        </a:p>
      </dgm:t>
    </dgm:pt>
    <dgm:pt modelId="{5C2CD749-65F9-4E5C-BB33-28283130C43F}" type="sibTrans" cxnId="{AEA75DD7-BB38-4476-BD35-F799C5685834}">
      <dgm:prSet/>
      <dgm:spPr/>
      <dgm:t>
        <a:bodyPr/>
        <a:lstStyle/>
        <a:p>
          <a:endParaRPr lang="en-US"/>
        </a:p>
      </dgm:t>
    </dgm:pt>
    <dgm:pt modelId="{67FACF82-60AD-4F4A-97D5-85DC574290E1}">
      <dgm:prSet phldrT="[Text]" custT="1"/>
      <dgm:spPr/>
      <dgm:t>
        <a:bodyPr anchor="ctr"/>
        <a:lstStyle/>
        <a:p>
          <a:r>
            <a:rPr lang="en-US" sz="1600" b="0" dirty="0"/>
            <a:t>Labs &amp; Cooperative Institutes nationwide, research grant programs, &amp; international research activities</a:t>
          </a:r>
        </a:p>
      </dgm:t>
    </dgm:pt>
    <dgm:pt modelId="{43946F0A-5269-42A5-8779-EA9D0FBB80B1}" type="parTrans" cxnId="{F4AF6EAF-8291-4E90-A110-64833EC870A4}">
      <dgm:prSet/>
      <dgm:spPr/>
      <dgm:t>
        <a:bodyPr/>
        <a:lstStyle/>
        <a:p>
          <a:endParaRPr lang="en-US"/>
        </a:p>
      </dgm:t>
    </dgm:pt>
    <dgm:pt modelId="{9F90E568-6F10-454F-8419-08CAD15B021C}" type="sibTrans" cxnId="{F4AF6EAF-8291-4E90-A110-64833EC870A4}">
      <dgm:prSet/>
      <dgm:spPr/>
      <dgm:t>
        <a:bodyPr/>
        <a:lstStyle/>
        <a:p>
          <a:endParaRPr lang="en-US"/>
        </a:p>
      </dgm:t>
    </dgm:pt>
    <dgm:pt modelId="{08309EFA-F2DB-46F2-8FA0-4758E2165AB4}">
      <dgm:prSet phldrT="[Text]" custT="1"/>
      <dgm:spPr/>
      <dgm:t>
        <a:bodyPr anchor="ctr"/>
        <a:lstStyle/>
        <a:p>
          <a:r>
            <a:rPr lang="en-US" sz="1600" b="0" dirty="0"/>
            <a:t>Weather and climate prediction, early warning, engagement across US Weather Forecast Offices, partnership with Weather Ready Nation Ambassadors </a:t>
          </a:r>
        </a:p>
      </dgm:t>
    </dgm:pt>
    <dgm:pt modelId="{A9312AAD-9C2F-459E-9F8B-7EB5BF747328}" type="parTrans" cxnId="{7B8323B4-9E53-4AE3-AE24-7311B45B0E53}">
      <dgm:prSet/>
      <dgm:spPr/>
      <dgm:t>
        <a:bodyPr/>
        <a:lstStyle/>
        <a:p>
          <a:endParaRPr lang="en-US"/>
        </a:p>
      </dgm:t>
    </dgm:pt>
    <dgm:pt modelId="{20F165AC-791F-42DA-8ADB-4596165620E9}" type="sibTrans" cxnId="{7B8323B4-9E53-4AE3-AE24-7311B45B0E53}">
      <dgm:prSet/>
      <dgm:spPr/>
      <dgm:t>
        <a:bodyPr/>
        <a:lstStyle/>
        <a:p>
          <a:endParaRPr lang="en-US"/>
        </a:p>
      </dgm:t>
    </dgm:pt>
    <dgm:pt modelId="{426B77C4-643B-416F-881D-68B042B12645}" type="pres">
      <dgm:prSet presAssocID="{3870D393-436E-4048-A869-32D7B6955179}" presName="Name0" presStyleCnt="0">
        <dgm:presLayoutVars>
          <dgm:dir/>
          <dgm:animLvl val="lvl"/>
          <dgm:resizeHandles val="exact"/>
        </dgm:presLayoutVars>
      </dgm:prSet>
      <dgm:spPr/>
    </dgm:pt>
    <dgm:pt modelId="{B0ED74AB-6842-42F9-A9CB-0D03486CB9DF}" type="pres">
      <dgm:prSet presAssocID="{DFA6868B-EEDC-4B97-AF7A-B313F993EFD5}" presName="linNode" presStyleCnt="0"/>
      <dgm:spPr/>
    </dgm:pt>
    <dgm:pt modelId="{1CE059F6-177C-422A-8712-6414DF6844B9}" type="pres">
      <dgm:prSet presAssocID="{DFA6868B-EEDC-4B97-AF7A-B313F993EFD5}" presName="parentText" presStyleLbl="node1" presStyleIdx="0" presStyleCnt="6">
        <dgm:presLayoutVars>
          <dgm:chMax val="1"/>
          <dgm:bulletEnabled val="1"/>
        </dgm:presLayoutVars>
      </dgm:prSet>
      <dgm:spPr/>
    </dgm:pt>
    <dgm:pt modelId="{4EEB158E-7F5D-426F-98BB-E674C0362D94}" type="pres">
      <dgm:prSet presAssocID="{DFA6868B-EEDC-4B97-AF7A-B313F993EFD5}" presName="descendantText" presStyleLbl="alignAccFollowNode1" presStyleIdx="0" presStyleCnt="6">
        <dgm:presLayoutVars>
          <dgm:bulletEnabled val="1"/>
        </dgm:presLayoutVars>
      </dgm:prSet>
      <dgm:spPr/>
    </dgm:pt>
    <dgm:pt modelId="{6B245F61-4589-41BE-8DB0-E982A51E02FE}" type="pres">
      <dgm:prSet presAssocID="{891EF004-0400-4CED-9AC9-1FE6F559692A}" presName="sp" presStyleCnt="0"/>
      <dgm:spPr/>
    </dgm:pt>
    <dgm:pt modelId="{38FA617B-5386-4EC0-B2A0-1FD1480B27AE}" type="pres">
      <dgm:prSet presAssocID="{076B3842-2F8F-4F4C-8A6B-14CEC87A7E58}" presName="linNode" presStyleCnt="0"/>
      <dgm:spPr/>
    </dgm:pt>
    <dgm:pt modelId="{C8EA2447-67E7-4ED4-91B7-EACC6377656C}" type="pres">
      <dgm:prSet presAssocID="{076B3842-2F8F-4F4C-8A6B-14CEC87A7E58}" presName="parentText" presStyleLbl="node1" presStyleIdx="1" presStyleCnt="6">
        <dgm:presLayoutVars>
          <dgm:chMax val="1"/>
          <dgm:bulletEnabled val="1"/>
        </dgm:presLayoutVars>
      </dgm:prSet>
      <dgm:spPr/>
    </dgm:pt>
    <dgm:pt modelId="{AE80AF75-821C-43E6-97E3-47879C2FC44F}" type="pres">
      <dgm:prSet presAssocID="{076B3842-2F8F-4F4C-8A6B-14CEC87A7E58}" presName="descendantText" presStyleLbl="alignAccFollowNode1" presStyleIdx="1" presStyleCnt="6">
        <dgm:presLayoutVars>
          <dgm:bulletEnabled val="1"/>
        </dgm:presLayoutVars>
      </dgm:prSet>
      <dgm:spPr/>
    </dgm:pt>
    <dgm:pt modelId="{F2133DB2-DF92-4E6D-9151-AEE4A3184C8A}" type="pres">
      <dgm:prSet presAssocID="{D8D22711-6025-435C-95A7-D7A0B7A1ACB4}" presName="sp" presStyleCnt="0"/>
      <dgm:spPr/>
    </dgm:pt>
    <dgm:pt modelId="{ED1415D6-19AD-4CB1-A0C4-665D9B09877B}" type="pres">
      <dgm:prSet presAssocID="{2BE19E33-2F97-4429-8074-B067FD4EEF66}" presName="linNode" presStyleCnt="0"/>
      <dgm:spPr/>
    </dgm:pt>
    <dgm:pt modelId="{F9DB183A-2972-41A6-8DFF-B333F557BB00}" type="pres">
      <dgm:prSet presAssocID="{2BE19E33-2F97-4429-8074-B067FD4EEF66}" presName="parentText" presStyleLbl="node1" presStyleIdx="2" presStyleCnt="6">
        <dgm:presLayoutVars>
          <dgm:chMax val="1"/>
          <dgm:bulletEnabled val="1"/>
        </dgm:presLayoutVars>
      </dgm:prSet>
      <dgm:spPr/>
    </dgm:pt>
    <dgm:pt modelId="{DFE43A42-8237-409B-837A-651EC8F9E3D5}" type="pres">
      <dgm:prSet presAssocID="{2BE19E33-2F97-4429-8074-B067FD4EEF66}" presName="descendantText" presStyleLbl="alignAccFollowNode1" presStyleIdx="2" presStyleCnt="6">
        <dgm:presLayoutVars>
          <dgm:bulletEnabled val="1"/>
        </dgm:presLayoutVars>
      </dgm:prSet>
      <dgm:spPr/>
    </dgm:pt>
    <dgm:pt modelId="{8ED09881-5137-41A9-A5C9-671069375583}" type="pres">
      <dgm:prSet presAssocID="{7926C769-3957-4454-B7AC-C32196E99B38}" presName="sp" presStyleCnt="0"/>
      <dgm:spPr/>
    </dgm:pt>
    <dgm:pt modelId="{B3A9B1C3-D4EE-4E25-83A4-2EF46362DA68}" type="pres">
      <dgm:prSet presAssocID="{AEB07048-7617-4929-8413-9491E6DEE48F}" presName="linNode" presStyleCnt="0"/>
      <dgm:spPr/>
    </dgm:pt>
    <dgm:pt modelId="{9AAFC525-E015-477D-9E20-9C77A4291481}" type="pres">
      <dgm:prSet presAssocID="{AEB07048-7617-4929-8413-9491E6DEE48F}" presName="parentText" presStyleLbl="node1" presStyleIdx="3" presStyleCnt="6">
        <dgm:presLayoutVars>
          <dgm:chMax val="1"/>
          <dgm:bulletEnabled val="1"/>
        </dgm:presLayoutVars>
      </dgm:prSet>
      <dgm:spPr/>
    </dgm:pt>
    <dgm:pt modelId="{82FBBAD2-AD9D-4B0B-AF4D-DF6465984B79}" type="pres">
      <dgm:prSet presAssocID="{AEB07048-7617-4929-8413-9491E6DEE48F}" presName="descendantText" presStyleLbl="alignAccFollowNode1" presStyleIdx="3" presStyleCnt="6">
        <dgm:presLayoutVars>
          <dgm:bulletEnabled val="1"/>
        </dgm:presLayoutVars>
      </dgm:prSet>
      <dgm:spPr/>
    </dgm:pt>
    <dgm:pt modelId="{E4BEC350-5E96-41C7-BF84-67D0A945D8B3}" type="pres">
      <dgm:prSet presAssocID="{1E59E25B-FCF3-44E7-B901-A288329A6FF8}" presName="sp" presStyleCnt="0"/>
      <dgm:spPr/>
    </dgm:pt>
    <dgm:pt modelId="{CB49BC4A-26CB-46EF-A8A3-F22CC93B68E3}" type="pres">
      <dgm:prSet presAssocID="{8954A328-1D42-4825-956C-4C0833C5EE4D}" presName="linNode" presStyleCnt="0"/>
      <dgm:spPr/>
    </dgm:pt>
    <dgm:pt modelId="{A7D131E2-93CB-439E-8DC5-514A9F49F4D9}" type="pres">
      <dgm:prSet presAssocID="{8954A328-1D42-4825-956C-4C0833C5EE4D}" presName="parentText" presStyleLbl="node1" presStyleIdx="4" presStyleCnt="6">
        <dgm:presLayoutVars>
          <dgm:chMax val="1"/>
          <dgm:bulletEnabled val="1"/>
        </dgm:presLayoutVars>
      </dgm:prSet>
      <dgm:spPr/>
    </dgm:pt>
    <dgm:pt modelId="{28D4B8CB-08E4-4997-9634-DA2C79FF07B0}" type="pres">
      <dgm:prSet presAssocID="{8954A328-1D42-4825-956C-4C0833C5EE4D}" presName="descendantText" presStyleLbl="alignAccFollowNode1" presStyleIdx="4" presStyleCnt="6">
        <dgm:presLayoutVars>
          <dgm:bulletEnabled val="1"/>
        </dgm:presLayoutVars>
      </dgm:prSet>
      <dgm:spPr/>
    </dgm:pt>
    <dgm:pt modelId="{D6213CDA-E2DE-41E9-9383-B7FEC42F0181}" type="pres">
      <dgm:prSet presAssocID="{AACDC9D6-69A6-4A50-82A2-35B97A7386AB}" presName="sp" presStyleCnt="0"/>
      <dgm:spPr/>
    </dgm:pt>
    <dgm:pt modelId="{698D3016-78C1-4A73-A058-B2A5A1D092E9}" type="pres">
      <dgm:prSet presAssocID="{3ECFE55C-9801-401C-B648-265ED5D66420}" presName="linNode" presStyleCnt="0"/>
      <dgm:spPr/>
    </dgm:pt>
    <dgm:pt modelId="{1B1A3BEF-F059-4933-8341-DC1EDB745095}" type="pres">
      <dgm:prSet presAssocID="{3ECFE55C-9801-401C-B648-265ED5D66420}" presName="parentText" presStyleLbl="node1" presStyleIdx="5" presStyleCnt="6">
        <dgm:presLayoutVars>
          <dgm:chMax val="1"/>
          <dgm:bulletEnabled val="1"/>
        </dgm:presLayoutVars>
      </dgm:prSet>
      <dgm:spPr/>
    </dgm:pt>
    <dgm:pt modelId="{1A2B7155-BABE-423C-9542-56E33788E32E}" type="pres">
      <dgm:prSet presAssocID="{3ECFE55C-9801-401C-B648-265ED5D66420}" presName="descendantText" presStyleLbl="alignAccFollowNode1" presStyleIdx="5" presStyleCnt="6">
        <dgm:presLayoutVars>
          <dgm:bulletEnabled val="1"/>
        </dgm:presLayoutVars>
      </dgm:prSet>
      <dgm:spPr/>
    </dgm:pt>
  </dgm:ptLst>
  <dgm:cxnLst>
    <dgm:cxn modelId="{78CF891D-A5E6-4C51-9AE4-DB29C641D36D}" srcId="{3870D393-436E-4048-A869-32D7B6955179}" destId="{8954A328-1D42-4825-956C-4C0833C5EE4D}" srcOrd="4" destOrd="0" parTransId="{CA2377A2-7A99-4BEB-8E86-7F15B7619D59}" sibTransId="{AACDC9D6-69A6-4A50-82A2-35B97A7386AB}"/>
    <dgm:cxn modelId="{940D0421-2064-4D39-BD4E-29D87C70528A}" type="presOf" srcId="{2BE19E33-2F97-4429-8074-B067FD4EEF66}" destId="{F9DB183A-2972-41A6-8DFF-B333F557BB00}" srcOrd="0" destOrd="0" presId="urn:microsoft.com/office/officeart/2005/8/layout/vList5"/>
    <dgm:cxn modelId="{1CD5AA24-ED0A-4AFF-BF5F-13C652F1371F}" srcId="{3870D393-436E-4048-A869-32D7B6955179}" destId="{2BE19E33-2F97-4429-8074-B067FD4EEF66}" srcOrd="2" destOrd="0" parTransId="{E061D226-884C-495E-B967-8D8BF317C11E}" sibTransId="{7926C769-3957-4454-B7AC-C32196E99B38}"/>
    <dgm:cxn modelId="{E30C9E29-E006-4012-8D06-44477475E31E}" type="presOf" srcId="{076B3842-2F8F-4F4C-8A6B-14CEC87A7E58}" destId="{C8EA2447-67E7-4ED4-91B7-EACC6377656C}" srcOrd="0" destOrd="0" presId="urn:microsoft.com/office/officeart/2005/8/layout/vList5"/>
    <dgm:cxn modelId="{EF46E142-D158-4FCD-85CD-8C826E735120}" srcId="{076B3842-2F8F-4F4C-8A6B-14CEC87A7E58}" destId="{95148DB6-4D13-4786-9B2A-9FCC6F2A1565}" srcOrd="0" destOrd="0" parTransId="{D6070FE3-07F9-4CF9-9E52-085E4A881531}" sibTransId="{68807A3B-3E9C-42A3-B978-7AF3421B9156}"/>
    <dgm:cxn modelId="{414FCA4D-4ED5-4E95-A236-F675E38F70F8}" type="presOf" srcId="{67FACF82-60AD-4F4A-97D5-85DC574290E1}" destId="{82FBBAD2-AD9D-4B0B-AF4D-DF6465984B79}" srcOrd="0" destOrd="0" presId="urn:microsoft.com/office/officeart/2005/8/layout/vList5"/>
    <dgm:cxn modelId="{A581425F-EFE2-4840-BCAF-020AA97A3C17}" srcId="{3870D393-436E-4048-A869-32D7B6955179}" destId="{3ECFE55C-9801-401C-B648-265ED5D66420}" srcOrd="5" destOrd="0" parTransId="{FBAD9194-4544-4906-B216-33BF2DB01BF6}" sibTransId="{1082CFC1-E269-4F15-B8E1-18B431B72E54}"/>
    <dgm:cxn modelId="{2407D36B-5A6F-452A-BF2D-32F4731182C8}" srcId="{3870D393-436E-4048-A869-32D7B6955179}" destId="{076B3842-2F8F-4F4C-8A6B-14CEC87A7E58}" srcOrd="1" destOrd="0" parTransId="{0DDCCA71-7DBF-452C-A919-ED327099D556}" sibTransId="{D8D22711-6025-435C-95A7-D7A0B7A1ACB4}"/>
    <dgm:cxn modelId="{241A8C83-4B35-458E-A3C0-7E01503521BB}" type="presOf" srcId="{3870D393-436E-4048-A869-32D7B6955179}" destId="{426B77C4-643B-416F-881D-68B042B12645}" srcOrd="0" destOrd="0" presId="urn:microsoft.com/office/officeart/2005/8/layout/vList5"/>
    <dgm:cxn modelId="{F8BD3696-3491-4BF9-ADA1-CB2D1A987D4C}" type="presOf" srcId="{DE6A8D5A-A7CF-46F6-A362-DB415E9476D7}" destId="{4EEB158E-7F5D-426F-98BB-E674C0362D94}" srcOrd="0" destOrd="0" presId="urn:microsoft.com/office/officeart/2005/8/layout/vList5"/>
    <dgm:cxn modelId="{65FE92A3-47D6-46B1-B175-4F655AC644E7}" srcId="{3870D393-436E-4048-A869-32D7B6955179}" destId="{AEB07048-7617-4929-8413-9491E6DEE48F}" srcOrd="3" destOrd="0" parTransId="{58FB46CB-ABD7-4C96-AFF6-247A7A41C024}" sibTransId="{1E59E25B-FCF3-44E7-B901-A288329A6FF8}"/>
    <dgm:cxn modelId="{469951A6-85C2-466D-AAEC-76CB2A8A918B}" srcId="{3870D393-436E-4048-A869-32D7B6955179}" destId="{DFA6868B-EEDC-4B97-AF7A-B313F993EFD5}" srcOrd="0" destOrd="0" parTransId="{E29DA8B1-732B-4EDD-9E21-FCBA27C670FD}" sibTransId="{891EF004-0400-4CED-9AC9-1FE6F559692A}"/>
    <dgm:cxn modelId="{9FEE5FA6-9007-4B6A-B7D3-F9C50A022DFF}" type="presOf" srcId="{3ECFE55C-9801-401C-B648-265ED5D66420}" destId="{1B1A3BEF-F059-4933-8341-DC1EDB745095}" srcOrd="0" destOrd="0" presId="urn:microsoft.com/office/officeart/2005/8/layout/vList5"/>
    <dgm:cxn modelId="{F4AF6EAF-8291-4E90-A110-64833EC870A4}" srcId="{AEB07048-7617-4929-8413-9491E6DEE48F}" destId="{67FACF82-60AD-4F4A-97D5-85DC574290E1}" srcOrd="0" destOrd="0" parTransId="{43946F0A-5269-42A5-8779-EA9D0FBB80B1}" sibTransId="{9F90E568-6F10-454F-8419-08CAD15B021C}"/>
    <dgm:cxn modelId="{7B8323B4-9E53-4AE3-AE24-7311B45B0E53}" srcId="{8954A328-1D42-4825-956C-4C0833C5EE4D}" destId="{08309EFA-F2DB-46F2-8FA0-4758E2165AB4}" srcOrd="0" destOrd="0" parTransId="{A9312AAD-9C2F-459E-9F8B-7EB5BF747328}" sibTransId="{20F165AC-791F-42DA-8ADB-4596165620E9}"/>
    <dgm:cxn modelId="{EF9590C1-4A04-4D01-8A1E-329D105B3A74}" type="presOf" srcId="{EBBB9A6B-40B1-478E-91B4-BA48FF352E75}" destId="{1A2B7155-BABE-423C-9542-56E33788E32E}" srcOrd="0" destOrd="0" presId="urn:microsoft.com/office/officeart/2005/8/layout/vList5"/>
    <dgm:cxn modelId="{E55415D6-6093-4791-9DB3-F7121B8BF25A}" srcId="{2BE19E33-2F97-4429-8074-B067FD4EEF66}" destId="{22B2CB7A-41F3-40BC-B692-AD8740962CA2}" srcOrd="0" destOrd="0" parTransId="{F38765EB-88D0-47CE-87E1-0430E7F24DBF}" sibTransId="{A96C102D-DB84-4707-BCDD-F0FF484D0E23}"/>
    <dgm:cxn modelId="{AEA75DD7-BB38-4476-BD35-F799C5685834}" srcId="{3ECFE55C-9801-401C-B648-265ED5D66420}" destId="{EBBB9A6B-40B1-478E-91B4-BA48FF352E75}" srcOrd="0" destOrd="0" parTransId="{83111C67-4CDC-47A8-A7E7-70BB1C7D4C46}" sibTransId="{5C2CD749-65F9-4E5C-BB33-28283130C43F}"/>
    <dgm:cxn modelId="{CC4E66E0-0CF3-47B2-9B92-3501DF0FEAC4}" srcId="{DFA6868B-EEDC-4B97-AF7A-B313F993EFD5}" destId="{DE6A8D5A-A7CF-46F6-A362-DB415E9476D7}" srcOrd="0" destOrd="0" parTransId="{00931296-5E2D-4CC6-9B35-8382FFFEBE6E}" sibTransId="{11DAA209-95B4-452C-9EF1-66EDBF45D744}"/>
    <dgm:cxn modelId="{71CDF1E6-D1E8-4DF1-AEEB-F16BBA6A6C2F}" type="presOf" srcId="{8954A328-1D42-4825-956C-4C0833C5EE4D}" destId="{A7D131E2-93CB-439E-8DC5-514A9F49F4D9}" srcOrd="0" destOrd="0" presId="urn:microsoft.com/office/officeart/2005/8/layout/vList5"/>
    <dgm:cxn modelId="{12E883E7-2E31-457A-9A60-DA91D83D248A}" type="presOf" srcId="{AEB07048-7617-4929-8413-9491E6DEE48F}" destId="{9AAFC525-E015-477D-9E20-9C77A4291481}" srcOrd="0" destOrd="0" presId="urn:microsoft.com/office/officeart/2005/8/layout/vList5"/>
    <dgm:cxn modelId="{F78E7DEA-3640-4E31-A05E-A443BE46784F}" type="presOf" srcId="{95148DB6-4D13-4786-9B2A-9FCC6F2A1565}" destId="{AE80AF75-821C-43E6-97E3-47879C2FC44F}" srcOrd="0" destOrd="0" presId="urn:microsoft.com/office/officeart/2005/8/layout/vList5"/>
    <dgm:cxn modelId="{7B841BEE-4CBD-48A2-983C-EE1119078419}" type="presOf" srcId="{08309EFA-F2DB-46F2-8FA0-4758E2165AB4}" destId="{28D4B8CB-08E4-4997-9634-DA2C79FF07B0}" srcOrd="0" destOrd="0" presId="urn:microsoft.com/office/officeart/2005/8/layout/vList5"/>
    <dgm:cxn modelId="{AC8E72F7-FE39-457B-BE52-338BC7679948}" type="presOf" srcId="{22B2CB7A-41F3-40BC-B692-AD8740962CA2}" destId="{DFE43A42-8237-409B-837A-651EC8F9E3D5}" srcOrd="0" destOrd="0" presId="urn:microsoft.com/office/officeart/2005/8/layout/vList5"/>
    <dgm:cxn modelId="{830BE7FC-9FDE-474E-B104-A6C265ACBA5C}" type="presOf" srcId="{DFA6868B-EEDC-4B97-AF7A-B313F993EFD5}" destId="{1CE059F6-177C-422A-8712-6414DF6844B9}" srcOrd="0" destOrd="0" presId="urn:microsoft.com/office/officeart/2005/8/layout/vList5"/>
    <dgm:cxn modelId="{3451B6BF-7700-432D-B9F6-8D0A7A6B051D}" type="presParOf" srcId="{426B77C4-643B-416F-881D-68B042B12645}" destId="{B0ED74AB-6842-42F9-A9CB-0D03486CB9DF}" srcOrd="0" destOrd="0" presId="urn:microsoft.com/office/officeart/2005/8/layout/vList5"/>
    <dgm:cxn modelId="{0B37DCF7-0FB7-4E71-9983-21F93B3403F9}" type="presParOf" srcId="{B0ED74AB-6842-42F9-A9CB-0D03486CB9DF}" destId="{1CE059F6-177C-422A-8712-6414DF6844B9}" srcOrd="0" destOrd="0" presId="urn:microsoft.com/office/officeart/2005/8/layout/vList5"/>
    <dgm:cxn modelId="{D9517E8A-CCFF-48F8-A928-5E5553A7227D}" type="presParOf" srcId="{B0ED74AB-6842-42F9-A9CB-0D03486CB9DF}" destId="{4EEB158E-7F5D-426F-98BB-E674C0362D94}" srcOrd="1" destOrd="0" presId="urn:microsoft.com/office/officeart/2005/8/layout/vList5"/>
    <dgm:cxn modelId="{9F710972-26C3-47C6-8069-448BDD159360}" type="presParOf" srcId="{426B77C4-643B-416F-881D-68B042B12645}" destId="{6B245F61-4589-41BE-8DB0-E982A51E02FE}" srcOrd="1" destOrd="0" presId="urn:microsoft.com/office/officeart/2005/8/layout/vList5"/>
    <dgm:cxn modelId="{98155B87-A273-4E89-AECA-4D8C4F056D7D}" type="presParOf" srcId="{426B77C4-643B-416F-881D-68B042B12645}" destId="{38FA617B-5386-4EC0-B2A0-1FD1480B27AE}" srcOrd="2" destOrd="0" presId="urn:microsoft.com/office/officeart/2005/8/layout/vList5"/>
    <dgm:cxn modelId="{FAA8F54A-D690-49B7-9799-01F4C9CA8047}" type="presParOf" srcId="{38FA617B-5386-4EC0-B2A0-1FD1480B27AE}" destId="{C8EA2447-67E7-4ED4-91B7-EACC6377656C}" srcOrd="0" destOrd="0" presId="urn:microsoft.com/office/officeart/2005/8/layout/vList5"/>
    <dgm:cxn modelId="{AA59555B-2982-4D08-AAF4-F624DEDDE606}" type="presParOf" srcId="{38FA617B-5386-4EC0-B2A0-1FD1480B27AE}" destId="{AE80AF75-821C-43E6-97E3-47879C2FC44F}" srcOrd="1" destOrd="0" presId="urn:microsoft.com/office/officeart/2005/8/layout/vList5"/>
    <dgm:cxn modelId="{E13EE73A-F46E-4AD0-B0E0-B0CF88327641}" type="presParOf" srcId="{426B77C4-643B-416F-881D-68B042B12645}" destId="{F2133DB2-DF92-4E6D-9151-AEE4A3184C8A}" srcOrd="3" destOrd="0" presId="urn:microsoft.com/office/officeart/2005/8/layout/vList5"/>
    <dgm:cxn modelId="{A5988E9A-9512-472E-9699-28E9AE46D5AE}" type="presParOf" srcId="{426B77C4-643B-416F-881D-68B042B12645}" destId="{ED1415D6-19AD-4CB1-A0C4-665D9B09877B}" srcOrd="4" destOrd="0" presId="urn:microsoft.com/office/officeart/2005/8/layout/vList5"/>
    <dgm:cxn modelId="{D569F250-87A6-4C95-8AD7-2CA666041BCE}" type="presParOf" srcId="{ED1415D6-19AD-4CB1-A0C4-665D9B09877B}" destId="{F9DB183A-2972-41A6-8DFF-B333F557BB00}" srcOrd="0" destOrd="0" presId="urn:microsoft.com/office/officeart/2005/8/layout/vList5"/>
    <dgm:cxn modelId="{004ACD65-8796-4D72-A772-3502C7636F61}" type="presParOf" srcId="{ED1415D6-19AD-4CB1-A0C4-665D9B09877B}" destId="{DFE43A42-8237-409B-837A-651EC8F9E3D5}" srcOrd="1" destOrd="0" presId="urn:microsoft.com/office/officeart/2005/8/layout/vList5"/>
    <dgm:cxn modelId="{5962E3EF-E998-4F29-9D3B-F75877E434D5}" type="presParOf" srcId="{426B77C4-643B-416F-881D-68B042B12645}" destId="{8ED09881-5137-41A9-A5C9-671069375583}" srcOrd="5" destOrd="0" presId="urn:microsoft.com/office/officeart/2005/8/layout/vList5"/>
    <dgm:cxn modelId="{64F7D3A1-803F-49F8-88D8-8FC5689D6BF0}" type="presParOf" srcId="{426B77C4-643B-416F-881D-68B042B12645}" destId="{B3A9B1C3-D4EE-4E25-83A4-2EF46362DA68}" srcOrd="6" destOrd="0" presId="urn:microsoft.com/office/officeart/2005/8/layout/vList5"/>
    <dgm:cxn modelId="{AEDD1DC0-7F51-403C-9CB3-150AD5B00D15}" type="presParOf" srcId="{B3A9B1C3-D4EE-4E25-83A4-2EF46362DA68}" destId="{9AAFC525-E015-477D-9E20-9C77A4291481}" srcOrd="0" destOrd="0" presId="urn:microsoft.com/office/officeart/2005/8/layout/vList5"/>
    <dgm:cxn modelId="{2C8B108A-65C4-4D54-9531-4CDB74E0F104}" type="presParOf" srcId="{B3A9B1C3-D4EE-4E25-83A4-2EF46362DA68}" destId="{82FBBAD2-AD9D-4B0B-AF4D-DF6465984B79}" srcOrd="1" destOrd="0" presId="urn:microsoft.com/office/officeart/2005/8/layout/vList5"/>
    <dgm:cxn modelId="{C4227C95-2427-4E2B-9C7C-DA6F3C476722}" type="presParOf" srcId="{426B77C4-643B-416F-881D-68B042B12645}" destId="{E4BEC350-5E96-41C7-BF84-67D0A945D8B3}" srcOrd="7" destOrd="0" presId="urn:microsoft.com/office/officeart/2005/8/layout/vList5"/>
    <dgm:cxn modelId="{640DCA4B-231F-4733-A8F6-72DC05E7C85D}" type="presParOf" srcId="{426B77C4-643B-416F-881D-68B042B12645}" destId="{CB49BC4A-26CB-46EF-A8A3-F22CC93B68E3}" srcOrd="8" destOrd="0" presId="urn:microsoft.com/office/officeart/2005/8/layout/vList5"/>
    <dgm:cxn modelId="{14015867-079B-4560-BB10-77237953CA7E}" type="presParOf" srcId="{CB49BC4A-26CB-46EF-A8A3-F22CC93B68E3}" destId="{A7D131E2-93CB-439E-8DC5-514A9F49F4D9}" srcOrd="0" destOrd="0" presId="urn:microsoft.com/office/officeart/2005/8/layout/vList5"/>
    <dgm:cxn modelId="{1F5233E1-F3B8-45A9-AE35-9B70FE4B9C2A}" type="presParOf" srcId="{CB49BC4A-26CB-46EF-A8A3-F22CC93B68E3}" destId="{28D4B8CB-08E4-4997-9634-DA2C79FF07B0}" srcOrd="1" destOrd="0" presId="urn:microsoft.com/office/officeart/2005/8/layout/vList5"/>
    <dgm:cxn modelId="{8ABB87B8-7F0B-4883-AF68-24FA4363D817}" type="presParOf" srcId="{426B77C4-643B-416F-881D-68B042B12645}" destId="{D6213CDA-E2DE-41E9-9383-B7FEC42F0181}" srcOrd="9" destOrd="0" presId="urn:microsoft.com/office/officeart/2005/8/layout/vList5"/>
    <dgm:cxn modelId="{829709CF-3D41-4965-A858-B70DE32E6E32}" type="presParOf" srcId="{426B77C4-643B-416F-881D-68B042B12645}" destId="{698D3016-78C1-4A73-A058-B2A5A1D092E9}" srcOrd="10" destOrd="0" presId="urn:microsoft.com/office/officeart/2005/8/layout/vList5"/>
    <dgm:cxn modelId="{6D6CF72B-7F48-4A5F-AA7F-BA7CBF8F9B52}" type="presParOf" srcId="{698D3016-78C1-4A73-A058-B2A5A1D092E9}" destId="{1B1A3BEF-F059-4933-8341-DC1EDB745095}" srcOrd="0" destOrd="0" presId="urn:microsoft.com/office/officeart/2005/8/layout/vList5"/>
    <dgm:cxn modelId="{6B49F72F-E1E8-4A1E-A709-99D0E9591A9F}" type="presParOf" srcId="{698D3016-78C1-4A73-A058-B2A5A1D092E9}" destId="{1A2B7155-BABE-423C-9542-56E33788E32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774A31-9C29-4238-9FE4-84A731B18E1D}">
      <dsp:nvSpPr>
        <dsp:cNvPr id="0" name=""/>
        <dsp:cNvSpPr/>
      </dsp:nvSpPr>
      <dsp:spPr>
        <a:xfrm>
          <a:off x="0" y="0"/>
          <a:ext cx="1726406" cy="4572000"/>
        </a:xfrm>
        <a:prstGeom prst="roundRect">
          <a:avLst>
            <a:gd name="adj" fmla="val 10000"/>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Define demand by building relationships to understand local context</a:t>
          </a:r>
        </a:p>
      </dsp:txBody>
      <dsp:txXfrm>
        <a:off x="0" y="1828800"/>
        <a:ext cx="1726406" cy="1828800"/>
      </dsp:txXfrm>
    </dsp:sp>
    <dsp:sp modelId="{54EA9E34-C625-4684-BE06-8536CA9594FC}">
      <dsp:nvSpPr>
        <dsp:cNvPr id="0" name=""/>
        <dsp:cNvSpPr/>
      </dsp:nvSpPr>
      <dsp:spPr>
        <a:xfrm>
          <a:off x="101965" y="274320"/>
          <a:ext cx="1522476" cy="1522476"/>
        </a:xfrm>
        <a:prstGeom prst="ellipse">
          <a:avLst/>
        </a:prstGeom>
        <a:blipFill rotWithShape="1">
          <a:blip xmlns:r="http://schemas.openxmlformats.org/officeDocument/2006/relationships" r:embed="rId1" cstate="screen">
            <a:extLst>
              <a:ext uri="{28A0092B-C50C-407E-A947-70E740481C1C}">
                <a14:useLocalDpi xmlns:a14="http://schemas.microsoft.com/office/drawing/2010/main"/>
              </a:ext>
            </a:extLst>
          </a:blip>
          <a:stretch>
            <a:fillRect/>
          </a:stretch>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0AABEA-5771-4FE9-A4DD-E027AA1FF8E9}">
      <dsp:nvSpPr>
        <dsp:cNvPr id="0" name=""/>
        <dsp:cNvSpPr/>
      </dsp:nvSpPr>
      <dsp:spPr>
        <a:xfrm>
          <a:off x="1778198" y="0"/>
          <a:ext cx="1726406" cy="4572000"/>
        </a:xfrm>
        <a:prstGeom prst="roundRect">
          <a:avLst>
            <a:gd name="adj" fmla="val 10000"/>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Co-develop inter-disciplinary decision calendars, prototypes,  </a:t>
          </a:r>
          <a:r>
            <a:rPr lang="en-US" sz="2000" kern="1200" dirty="0" err="1"/>
            <a:t>requiremnts</a:t>
          </a:r>
          <a:endParaRPr lang="en-US" sz="2000" kern="1200" dirty="0"/>
        </a:p>
      </dsp:txBody>
      <dsp:txXfrm>
        <a:off x="1778198" y="1828800"/>
        <a:ext cx="1726406" cy="1828800"/>
      </dsp:txXfrm>
    </dsp:sp>
    <dsp:sp modelId="{FCA531E3-054F-4471-8FD1-F7F8078D5EEC}">
      <dsp:nvSpPr>
        <dsp:cNvPr id="0" name=""/>
        <dsp:cNvSpPr/>
      </dsp:nvSpPr>
      <dsp:spPr>
        <a:xfrm>
          <a:off x="1880163" y="274320"/>
          <a:ext cx="1522476" cy="1522476"/>
        </a:xfrm>
        <a:prstGeom prst="ellipse">
          <a:avLst/>
        </a:prstGeom>
        <a:blipFill rotWithShape="1">
          <a:blip xmlns:r="http://schemas.openxmlformats.org/officeDocument/2006/relationships" r:embed="rId2" cstate="screen">
            <a:extLst>
              <a:ext uri="{28A0092B-C50C-407E-A947-70E740481C1C}">
                <a14:useLocalDpi xmlns:a14="http://schemas.microsoft.com/office/drawing/2010/main"/>
              </a:ext>
            </a:extLst>
          </a:blip>
          <a:stretch>
            <a:fillRect/>
          </a:stretch>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B9C480-52F4-4F45-8A0B-1CE1CC50AA1E}">
      <dsp:nvSpPr>
        <dsp:cNvPr id="0" name=""/>
        <dsp:cNvSpPr/>
      </dsp:nvSpPr>
      <dsp:spPr>
        <a:xfrm>
          <a:off x="3556396" y="0"/>
          <a:ext cx="1726406" cy="4572000"/>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Integrate information across timescales and disciplines</a:t>
          </a:r>
        </a:p>
      </dsp:txBody>
      <dsp:txXfrm>
        <a:off x="3556396" y="1828800"/>
        <a:ext cx="1726406" cy="1828800"/>
      </dsp:txXfrm>
    </dsp:sp>
    <dsp:sp modelId="{1F5B2366-AD09-40DE-A5D4-A916D67D7F77}">
      <dsp:nvSpPr>
        <dsp:cNvPr id="0" name=""/>
        <dsp:cNvSpPr/>
      </dsp:nvSpPr>
      <dsp:spPr>
        <a:xfrm>
          <a:off x="3658361" y="274320"/>
          <a:ext cx="1522476" cy="1522476"/>
        </a:xfrm>
        <a:prstGeom prst="ellipse">
          <a:avLst/>
        </a:prstGeom>
        <a:blipFill rotWithShape="1">
          <a:blip xmlns:r="http://schemas.openxmlformats.org/officeDocument/2006/relationships" r:embed="rId3" cstate="screen">
            <a:extLst>
              <a:ext uri="{28A0092B-C50C-407E-A947-70E740481C1C}">
                <a14:useLocalDpi xmlns:a14="http://schemas.microsoft.com/office/drawing/2010/main"/>
              </a:ext>
            </a:extLst>
          </a:blip>
          <a:stretch>
            <a:fillRect/>
          </a:stretch>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079D43-2EBC-4AF9-AC6B-EAF2E9A38210}">
      <dsp:nvSpPr>
        <dsp:cNvPr id="0" name=""/>
        <dsp:cNvSpPr/>
      </dsp:nvSpPr>
      <dsp:spPr>
        <a:xfrm>
          <a:off x="5334595" y="0"/>
          <a:ext cx="1726406" cy="4572000"/>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Foster inter-agency, NGO, and private sector involvement</a:t>
          </a:r>
        </a:p>
      </dsp:txBody>
      <dsp:txXfrm>
        <a:off x="5334595" y="1828800"/>
        <a:ext cx="1726406" cy="1828800"/>
      </dsp:txXfrm>
    </dsp:sp>
    <dsp:sp modelId="{58386E47-4978-4A1E-A93B-80C07ED7D009}">
      <dsp:nvSpPr>
        <dsp:cNvPr id="0" name=""/>
        <dsp:cNvSpPr/>
      </dsp:nvSpPr>
      <dsp:spPr>
        <a:xfrm>
          <a:off x="5436560" y="274320"/>
          <a:ext cx="1522476" cy="1522476"/>
        </a:xfrm>
        <a:prstGeom prst="ellipse">
          <a:avLst/>
        </a:prstGeom>
        <a:blipFill rotWithShape="1">
          <a:blip xmlns:r="http://schemas.openxmlformats.org/officeDocument/2006/relationships" r:embed="rId4" cstate="screen">
            <a:extLst>
              <a:ext uri="{28A0092B-C50C-407E-A947-70E740481C1C}">
                <a14:useLocalDpi xmlns:a14="http://schemas.microsoft.com/office/drawing/2010/main"/>
              </a:ext>
            </a:extLst>
          </a:blip>
          <a:stretch>
            <a:fillRect/>
          </a:stretch>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0C0F77-9DF5-45FD-A7E7-ED137E4FA191}">
      <dsp:nvSpPr>
        <dsp:cNvPr id="0" name=""/>
        <dsp:cNvSpPr/>
      </dsp:nvSpPr>
      <dsp:spPr>
        <a:xfrm>
          <a:off x="7112793" y="0"/>
          <a:ext cx="1726406" cy="4572000"/>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Co-learning, sharing best practices, and sharing information</a:t>
          </a:r>
        </a:p>
      </dsp:txBody>
      <dsp:txXfrm>
        <a:off x="7112793" y="1828800"/>
        <a:ext cx="1726406" cy="1828800"/>
      </dsp:txXfrm>
    </dsp:sp>
    <dsp:sp modelId="{5B30A65F-E32F-4D4D-8A55-99FD699A3677}">
      <dsp:nvSpPr>
        <dsp:cNvPr id="0" name=""/>
        <dsp:cNvSpPr/>
      </dsp:nvSpPr>
      <dsp:spPr>
        <a:xfrm>
          <a:off x="7214758" y="274320"/>
          <a:ext cx="1522476" cy="1522476"/>
        </a:xfrm>
        <a:prstGeom prst="ellipse">
          <a:avLst/>
        </a:prstGeom>
        <a:blipFill rotWithShape="1">
          <a:blip xmlns:r="http://schemas.openxmlformats.org/officeDocument/2006/relationships" r:embed="rId5" cstate="screen">
            <a:extLst>
              <a:ext uri="{28A0092B-C50C-407E-A947-70E740481C1C}">
                <a14:useLocalDpi xmlns:a14="http://schemas.microsoft.com/office/drawing/2010/main"/>
              </a:ext>
            </a:extLst>
          </a:blip>
          <a:stretch>
            <a:fillRect/>
          </a:stretch>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CD9E3A-5872-480A-84F2-A7D9AADC658A}">
      <dsp:nvSpPr>
        <dsp:cNvPr id="0" name=""/>
        <dsp:cNvSpPr/>
      </dsp:nvSpPr>
      <dsp:spPr>
        <a:xfrm>
          <a:off x="353567" y="3836429"/>
          <a:ext cx="8132064" cy="685800"/>
        </a:xfrm>
        <a:prstGeom prst="leftRightArrow">
          <a:avLst/>
        </a:prstGeom>
        <a:solidFill>
          <a:schemeClr val="accent5">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312842-3BC2-42B2-978E-9494D4B06890}">
      <dsp:nvSpPr>
        <dsp:cNvPr id="0" name=""/>
        <dsp:cNvSpPr/>
      </dsp:nvSpPr>
      <dsp:spPr>
        <a:xfrm>
          <a:off x="4071" y="506998"/>
          <a:ext cx="1560909" cy="624363"/>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Calibri" panose="020F0502020204030204" pitchFamily="34" charset="0"/>
              <a:ea typeface="Calibri" panose="020F0502020204030204" pitchFamily="34" charset="0"/>
              <a:cs typeface="Arial"/>
              <a:sym typeface="Arial"/>
              <a:rtl val="0"/>
            </a:rPr>
            <a:t>Institutional Capacity &amp; Partnerships</a:t>
          </a:r>
          <a:endParaRPr lang="en-US" sz="1400" kern="1200" dirty="0"/>
        </a:p>
      </dsp:txBody>
      <dsp:txXfrm>
        <a:off x="4071" y="506998"/>
        <a:ext cx="1560909" cy="624363"/>
      </dsp:txXfrm>
    </dsp:sp>
    <dsp:sp modelId="{3585DDD2-470A-4243-8B2D-68288B07CF57}">
      <dsp:nvSpPr>
        <dsp:cNvPr id="0" name=""/>
        <dsp:cNvSpPr/>
      </dsp:nvSpPr>
      <dsp:spPr>
        <a:xfrm>
          <a:off x="4071" y="1131361"/>
          <a:ext cx="1560909" cy="3162240"/>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Calibri" panose="020F0502020204030204" pitchFamily="34" charset="0"/>
              <a:ea typeface="Calibri" panose="020F0502020204030204" pitchFamily="34" charset="0"/>
              <a:cs typeface="Arial"/>
              <a:sym typeface="Arial"/>
              <a:rtl val="0"/>
            </a:rPr>
            <a:t>What </a:t>
          </a:r>
          <a:r>
            <a:rPr lang="en-US" sz="1400" u="sng" kern="1200" dirty="0">
              <a:latin typeface="Calibri" panose="020F0502020204030204" pitchFamily="34" charset="0"/>
              <a:ea typeface="Calibri" panose="020F0502020204030204" pitchFamily="34" charset="0"/>
              <a:cs typeface="Arial"/>
              <a:sym typeface="Arial"/>
              <a:rtl val="0"/>
            </a:rPr>
            <a:t>institutional partners</a:t>
          </a:r>
          <a:r>
            <a:rPr lang="en-US" sz="1400" kern="1200" dirty="0">
              <a:latin typeface="Calibri" panose="020F0502020204030204" pitchFamily="34" charset="0"/>
              <a:ea typeface="Calibri" panose="020F0502020204030204" pitchFamily="34" charset="0"/>
              <a:cs typeface="Arial"/>
              <a:sym typeface="Arial"/>
              <a:rtl val="0"/>
            </a:rPr>
            <a:t> have you engaged to help define the needs (esp. bridging disciplines: health, </a:t>
          </a:r>
          <a:r>
            <a:rPr lang="en-US" sz="1400" kern="1200" dirty="0" err="1">
              <a:latin typeface="Calibri" panose="020F0502020204030204" pitchFamily="34" charset="0"/>
              <a:ea typeface="Calibri" panose="020F0502020204030204" pitchFamily="34" charset="0"/>
              <a:cs typeface="Arial"/>
              <a:sym typeface="Arial"/>
              <a:rtl val="0"/>
            </a:rPr>
            <a:t>env</a:t>
          </a:r>
          <a:r>
            <a:rPr lang="en-US" sz="1400" kern="1200" dirty="0">
              <a:latin typeface="Calibri" panose="020F0502020204030204" pitchFamily="34" charset="0"/>
              <a:ea typeface="Calibri" panose="020F0502020204030204" pitchFamily="34" charset="0"/>
              <a:cs typeface="Arial"/>
              <a:sym typeface="Arial"/>
              <a:rtl val="0"/>
            </a:rPr>
            <a:t>. science, emergency management); is that sustainable and if so, how and why?</a:t>
          </a:r>
        </a:p>
      </dsp:txBody>
      <dsp:txXfrm>
        <a:off x="4071" y="1131361"/>
        <a:ext cx="1560909" cy="3162240"/>
      </dsp:txXfrm>
    </dsp:sp>
    <dsp:sp modelId="{D168ECE8-F052-43F9-B652-F509DB89E3FF}">
      <dsp:nvSpPr>
        <dsp:cNvPr id="0" name=""/>
        <dsp:cNvSpPr/>
      </dsp:nvSpPr>
      <dsp:spPr>
        <a:xfrm>
          <a:off x="1783508" y="506998"/>
          <a:ext cx="1560909" cy="624363"/>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a:latin typeface="Calibri" panose="020F0502020204030204" pitchFamily="34" charset="0"/>
              <a:ea typeface="Calibri" panose="020F0502020204030204" pitchFamily="34" charset="0"/>
              <a:cs typeface="Arial"/>
              <a:sym typeface="Arial"/>
              <a:rtl val="0"/>
            </a:rPr>
            <a:t>Heat Parameters &amp; Health Outcomes</a:t>
          </a:r>
          <a:endParaRPr lang="en-US" sz="1400" b="1" kern="1200" dirty="0">
            <a:latin typeface="Calibri" panose="020F0502020204030204" pitchFamily="34" charset="0"/>
            <a:ea typeface="Calibri" panose="020F0502020204030204" pitchFamily="34" charset="0"/>
            <a:cs typeface="Arial"/>
            <a:sym typeface="Arial"/>
            <a:rtl val="0"/>
          </a:endParaRPr>
        </a:p>
      </dsp:txBody>
      <dsp:txXfrm>
        <a:off x="1783508" y="506998"/>
        <a:ext cx="1560909" cy="624363"/>
      </dsp:txXfrm>
    </dsp:sp>
    <dsp:sp modelId="{F42B8510-85B4-41EA-83D9-7FB2F1A8D55E}">
      <dsp:nvSpPr>
        <dsp:cNvPr id="0" name=""/>
        <dsp:cNvSpPr/>
      </dsp:nvSpPr>
      <dsp:spPr>
        <a:xfrm>
          <a:off x="1783508" y="1131361"/>
          <a:ext cx="1560909" cy="3162240"/>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Calibri" panose="020F0502020204030204" pitchFamily="34" charset="0"/>
              <a:ea typeface="Calibri" panose="020F0502020204030204" pitchFamily="34" charset="0"/>
              <a:cs typeface="Arial"/>
              <a:sym typeface="Arial"/>
              <a:rtl val="0"/>
            </a:rPr>
            <a:t>What </a:t>
          </a:r>
          <a:r>
            <a:rPr lang="en-US" sz="1400" u="sng" kern="1200" dirty="0">
              <a:latin typeface="Calibri" panose="020F0502020204030204" pitchFamily="34" charset="0"/>
              <a:ea typeface="Calibri" panose="020F0502020204030204" pitchFamily="34" charset="0"/>
              <a:cs typeface="Arial"/>
              <a:sym typeface="Arial"/>
              <a:rtl val="0"/>
            </a:rPr>
            <a:t>heat parameters</a:t>
          </a:r>
          <a:r>
            <a:rPr lang="en-US" sz="1400" kern="1200" dirty="0">
              <a:latin typeface="Calibri" panose="020F0502020204030204" pitchFamily="34" charset="0"/>
              <a:ea typeface="Calibri" panose="020F0502020204030204" pitchFamily="34" charset="0"/>
              <a:cs typeface="Arial"/>
              <a:sym typeface="Arial"/>
              <a:rtl val="0"/>
            </a:rPr>
            <a:t> (</a:t>
          </a:r>
          <a:r>
            <a:rPr lang="en-US" sz="1400" kern="1200" dirty="0" err="1">
              <a:latin typeface="Calibri" panose="020F0502020204030204" pitchFamily="34" charset="0"/>
              <a:ea typeface="Calibri" panose="020F0502020204030204" pitchFamily="34" charset="0"/>
              <a:cs typeface="Arial"/>
              <a:sym typeface="Arial"/>
              <a:rtl val="0"/>
            </a:rPr>
            <a:t>tmax</a:t>
          </a:r>
          <a:r>
            <a:rPr lang="en-US" sz="1400" kern="1200" dirty="0">
              <a:latin typeface="Calibri" panose="020F0502020204030204" pitchFamily="34" charset="0"/>
              <a:ea typeface="Calibri" panose="020F0502020204030204" pitchFamily="34" charset="0"/>
              <a:cs typeface="Arial"/>
              <a:sym typeface="Arial"/>
              <a:rtl val="0"/>
            </a:rPr>
            <a:t>, </a:t>
          </a:r>
          <a:r>
            <a:rPr lang="en-US" sz="1400" kern="1200" dirty="0" err="1">
              <a:latin typeface="Calibri" panose="020F0502020204030204" pitchFamily="34" charset="0"/>
              <a:ea typeface="Calibri" panose="020F0502020204030204" pitchFamily="34" charset="0"/>
              <a:cs typeface="Arial"/>
              <a:sym typeface="Arial"/>
              <a:rtl val="0"/>
            </a:rPr>
            <a:t>tmin</a:t>
          </a:r>
          <a:r>
            <a:rPr lang="en-US" sz="1400" kern="1200" dirty="0">
              <a:latin typeface="Calibri" panose="020F0502020204030204" pitchFamily="34" charset="0"/>
              <a:ea typeface="Calibri" panose="020F0502020204030204" pitchFamily="34" charset="0"/>
              <a:cs typeface="Arial"/>
              <a:sym typeface="Arial"/>
              <a:rtl val="0"/>
            </a:rPr>
            <a:t>, heat index, </a:t>
          </a:r>
          <a:r>
            <a:rPr lang="en-US" sz="1400" kern="1200" dirty="0" err="1">
              <a:latin typeface="Calibri" panose="020F0502020204030204" pitchFamily="34" charset="0"/>
              <a:ea typeface="Calibri" panose="020F0502020204030204" pitchFamily="34" charset="0"/>
              <a:cs typeface="Arial"/>
              <a:sym typeface="Arial"/>
              <a:rtl val="0"/>
            </a:rPr>
            <a:t>etc</a:t>
          </a:r>
          <a:r>
            <a:rPr lang="en-US" sz="1400" kern="1200" dirty="0">
              <a:latin typeface="Calibri" panose="020F0502020204030204" pitchFamily="34" charset="0"/>
              <a:ea typeface="Calibri" panose="020F0502020204030204" pitchFamily="34" charset="0"/>
              <a:cs typeface="Arial"/>
              <a:sym typeface="Arial"/>
              <a:rtl val="0"/>
            </a:rPr>
            <a:t>) are most important for which specific population and in what geographic conditions?</a:t>
          </a:r>
        </a:p>
      </dsp:txBody>
      <dsp:txXfrm>
        <a:off x="1783508" y="1131361"/>
        <a:ext cx="1560909" cy="3162240"/>
      </dsp:txXfrm>
    </dsp:sp>
    <dsp:sp modelId="{7B11C1F7-AAEE-4467-848A-226DEEF6230B}">
      <dsp:nvSpPr>
        <dsp:cNvPr id="0" name=""/>
        <dsp:cNvSpPr/>
      </dsp:nvSpPr>
      <dsp:spPr>
        <a:xfrm>
          <a:off x="3562945" y="506998"/>
          <a:ext cx="1560909" cy="624363"/>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Calibri" panose="020F0502020204030204" pitchFamily="34" charset="0"/>
              <a:ea typeface="Calibri" panose="020F0502020204030204" pitchFamily="34" charset="0"/>
              <a:cs typeface="Arial"/>
              <a:sym typeface="Arial"/>
              <a:rtl val="0"/>
            </a:rPr>
            <a:t>Data and Forecast Products</a:t>
          </a:r>
        </a:p>
      </dsp:txBody>
      <dsp:txXfrm>
        <a:off x="3562945" y="506998"/>
        <a:ext cx="1560909" cy="624363"/>
      </dsp:txXfrm>
    </dsp:sp>
    <dsp:sp modelId="{A317A710-9073-46EE-9800-B2E4FF8851EC}">
      <dsp:nvSpPr>
        <dsp:cNvPr id="0" name=""/>
        <dsp:cNvSpPr/>
      </dsp:nvSpPr>
      <dsp:spPr>
        <a:xfrm>
          <a:off x="3562945" y="1131361"/>
          <a:ext cx="1560909" cy="3162240"/>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Calibri" panose="020F0502020204030204" pitchFamily="34" charset="0"/>
              <a:ea typeface="Calibri" panose="020F0502020204030204" pitchFamily="34" charset="0"/>
              <a:cs typeface="Arial"/>
              <a:sym typeface="Arial"/>
              <a:rtl val="0"/>
            </a:rPr>
            <a:t>What </a:t>
          </a:r>
          <a:r>
            <a:rPr lang="en-US" sz="1400" u="sng" kern="1200" dirty="0">
              <a:latin typeface="Calibri" panose="020F0502020204030204" pitchFamily="34" charset="0"/>
              <a:ea typeface="Calibri" panose="020F0502020204030204" pitchFamily="34" charset="0"/>
              <a:cs typeface="Arial"/>
              <a:sym typeface="Arial"/>
              <a:rtl val="0"/>
            </a:rPr>
            <a:t>data and forecast products</a:t>
          </a:r>
          <a:r>
            <a:rPr lang="en-US" sz="1400" kern="1200" dirty="0">
              <a:latin typeface="Calibri" panose="020F0502020204030204" pitchFamily="34" charset="0"/>
              <a:ea typeface="Calibri" panose="020F0502020204030204" pitchFamily="34" charset="0"/>
              <a:cs typeface="Arial"/>
              <a:sym typeface="Arial"/>
              <a:rtl val="0"/>
            </a:rPr>
            <a:t>, indicators, surveillance, and monitoring is needed (at what spatial and temporal resolution &amp; lead time) and what is currently being used by practitioners to make decisions?</a:t>
          </a:r>
        </a:p>
      </dsp:txBody>
      <dsp:txXfrm>
        <a:off x="3562945" y="1131361"/>
        <a:ext cx="1560909" cy="3162240"/>
      </dsp:txXfrm>
    </dsp:sp>
    <dsp:sp modelId="{4A633750-238D-4E63-9216-AABFC6C44DFD}">
      <dsp:nvSpPr>
        <dsp:cNvPr id="0" name=""/>
        <dsp:cNvSpPr/>
      </dsp:nvSpPr>
      <dsp:spPr>
        <a:xfrm>
          <a:off x="5342381" y="506998"/>
          <a:ext cx="1560909" cy="624363"/>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Calibri" panose="020F0502020204030204" pitchFamily="34" charset="0"/>
              <a:ea typeface="Calibri" panose="020F0502020204030204" pitchFamily="34" charset="0"/>
              <a:cs typeface="Arial"/>
              <a:sym typeface="Arial"/>
              <a:rtl val="0"/>
            </a:rPr>
            <a:t>Engagement and Communication Strategies</a:t>
          </a:r>
        </a:p>
      </dsp:txBody>
      <dsp:txXfrm>
        <a:off x="5342381" y="506998"/>
        <a:ext cx="1560909" cy="624363"/>
      </dsp:txXfrm>
    </dsp:sp>
    <dsp:sp modelId="{8F8EF7B0-E9E8-40A0-ADC6-21DF2CF6BBB2}">
      <dsp:nvSpPr>
        <dsp:cNvPr id="0" name=""/>
        <dsp:cNvSpPr/>
      </dsp:nvSpPr>
      <dsp:spPr>
        <a:xfrm>
          <a:off x="5342381" y="1131361"/>
          <a:ext cx="1560909" cy="3162240"/>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Calibri" panose="020F0502020204030204" pitchFamily="34" charset="0"/>
              <a:ea typeface="Calibri" panose="020F0502020204030204" pitchFamily="34" charset="0"/>
              <a:cs typeface="Arial"/>
              <a:sym typeface="Arial"/>
              <a:rtl val="0"/>
            </a:rPr>
            <a:t>What </a:t>
          </a:r>
          <a:r>
            <a:rPr lang="en-US" sz="1400" u="sng" kern="1200" dirty="0">
              <a:latin typeface="Calibri" panose="020F0502020204030204" pitchFamily="34" charset="0"/>
              <a:ea typeface="Calibri" panose="020F0502020204030204" pitchFamily="34" charset="0"/>
              <a:cs typeface="Arial"/>
              <a:sym typeface="Arial"/>
              <a:rtl val="0"/>
            </a:rPr>
            <a:t>communication strategies</a:t>
          </a:r>
          <a:r>
            <a:rPr lang="en-US" sz="1400" kern="1200" dirty="0">
              <a:latin typeface="Calibri" panose="020F0502020204030204" pitchFamily="34" charset="0"/>
              <a:ea typeface="Calibri" panose="020F0502020204030204" pitchFamily="34" charset="0"/>
              <a:cs typeface="Arial"/>
              <a:sym typeface="Arial"/>
              <a:rtl val="0"/>
            </a:rPr>
            <a:t> are most effective both during an event and for long lead time planning (seasonal outlooks)?</a:t>
          </a:r>
        </a:p>
      </dsp:txBody>
      <dsp:txXfrm>
        <a:off x="5342381" y="1131361"/>
        <a:ext cx="1560909" cy="3162240"/>
      </dsp:txXfrm>
    </dsp:sp>
    <dsp:sp modelId="{7FA80F63-4BD6-47A5-9988-0534F462F0CC}">
      <dsp:nvSpPr>
        <dsp:cNvPr id="0" name=""/>
        <dsp:cNvSpPr/>
      </dsp:nvSpPr>
      <dsp:spPr>
        <a:xfrm>
          <a:off x="7121818" y="506998"/>
          <a:ext cx="1560909" cy="624363"/>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Calibri" panose="020F0502020204030204" pitchFamily="34" charset="0"/>
              <a:ea typeface="Calibri" panose="020F0502020204030204" pitchFamily="34" charset="0"/>
              <a:cs typeface="Arial"/>
              <a:sym typeface="Arial"/>
              <a:rtl val="0"/>
            </a:rPr>
            <a:t>Interventions and Effectiveness</a:t>
          </a:r>
        </a:p>
      </dsp:txBody>
      <dsp:txXfrm>
        <a:off x="7121818" y="506998"/>
        <a:ext cx="1560909" cy="624363"/>
      </dsp:txXfrm>
    </dsp:sp>
    <dsp:sp modelId="{B8E6C9A7-3A5F-42A6-8DD0-7C74927722E4}">
      <dsp:nvSpPr>
        <dsp:cNvPr id="0" name=""/>
        <dsp:cNvSpPr/>
      </dsp:nvSpPr>
      <dsp:spPr>
        <a:xfrm>
          <a:off x="7121818" y="1131361"/>
          <a:ext cx="1560909" cy="3162240"/>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Calibri" panose="020F0502020204030204" pitchFamily="34" charset="0"/>
              <a:ea typeface="Calibri" panose="020F0502020204030204" pitchFamily="34" charset="0"/>
              <a:cs typeface="Arial"/>
              <a:sym typeface="Arial"/>
              <a:rtl val="0"/>
            </a:rPr>
            <a:t>What </a:t>
          </a:r>
          <a:r>
            <a:rPr lang="en-US" sz="1400" u="sng" kern="1200" dirty="0">
              <a:latin typeface="Calibri" panose="020F0502020204030204" pitchFamily="34" charset="0"/>
              <a:ea typeface="Calibri" panose="020F0502020204030204" pitchFamily="34" charset="0"/>
              <a:cs typeface="Arial"/>
              <a:sym typeface="Arial"/>
              <a:rtl val="0"/>
            </a:rPr>
            <a:t>health interventions </a:t>
          </a:r>
          <a:r>
            <a:rPr lang="en-US" sz="1400" kern="1200" dirty="0">
              <a:latin typeface="Calibri" panose="020F0502020204030204" pitchFamily="34" charset="0"/>
              <a:ea typeface="Calibri" panose="020F0502020204030204" pitchFamily="34" charset="0"/>
              <a:cs typeface="Arial"/>
              <a:sym typeface="Arial"/>
              <a:rtl val="0"/>
            </a:rPr>
            <a:t>are currently being employed in managing heat risk and at what timescales?</a:t>
          </a:r>
        </a:p>
        <a:p>
          <a:pPr marL="114300" lvl="1" indent="-114300" algn="l" defTabSz="622300">
            <a:lnSpc>
              <a:spcPct val="90000"/>
            </a:lnSpc>
            <a:spcBef>
              <a:spcPct val="0"/>
            </a:spcBef>
            <a:spcAft>
              <a:spcPct val="15000"/>
            </a:spcAft>
            <a:buChar char="•"/>
          </a:pPr>
          <a:r>
            <a:rPr lang="en-US" sz="1400" kern="1200" dirty="0">
              <a:latin typeface="Calibri" panose="020F0502020204030204" pitchFamily="34" charset="0"/>
              <a:ea typeface="Calibri" panose="020F0502020204030204" pitchFamily="34" charset="0"/>
              <a:cs typeface="Arial"/>
              <a:sym typeface="Arial"/>
              <a:rtl val="0"/>
            </a:rPr>
            <a:t>Are these interventions successful, and to what extent to they depend on local context &amp; capacity?</a:t>
          </a:r>
        </a:p>
      </dsp:txBody>
      <dsp:txXfrm>
        <a:off x="7121818" y="1131361"/>
        <a:ext cx="1560909" cy="31622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F89C47-5891-45B9-B6FB-4DD58BCCFEB2}">
      <dsp:nvSpPr>
        <dsp:cNvPr id="0" name=""/>
        <dsp:cNvSpPr/>
      </dsp:nvSpPr>
      <dsp:spPr>
        <a:xfrm>
          <a:off x="0" y="535305"/>
          <a:ext cx="3581400" cy="713740"/>
        </a:xfrm>
        <a:prstGeom prst="notchedRightArrow">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CF24521-A1AC-4DEA-A989-F73BCD44BC79}">
      <dsp:nvSpPr>
        <dsp:cNvPr id="0" name=""/>
        <dsp:cNvSpPr/>
      </dsp:nvSpPr>
      <dsp:spPr>
        <a:xfrm>
          <a:off x="1573" y="0"/>
          <a:ext cx="1038745" cy="713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b" anchorCtr="0">
          <a:noAutofit/>
        </a:bodyPr>
        <a:lstStyle/>
        <a:p>
          <a:pPr marL="0" lvl="0" indent="0" algn="ctr" defTabSz="755650">
            <a:lnSpc>
              <a:spcPct val="90000"/>
            </a:lnSpc>
            <a:spcBef>
              <a:spcPct val="0"/>
            </a:spcBef>
            <a:spcAft>
              <a:spcPct val="35000"/>
            </a:spcAft>
            <a:buNone/>
          </a:pPr>
          <a:r>
            <a:rPr lang="en-US" sz="1700" kern="1200" dirty="0"/>
            <a:t>Heat Event</a:t>
          </a:r>
        </a:p>
      </dsp:txBody>
      <dsp:txXfrm>
        <a:off x="1573" y="0"/>
        <a:ext cx="1038745" cy="713740"/>
      </dsp:txXfrm>
    </dsp:sp>
    <dsp:sp modelId="{69B091C4-1A72-4D13-A605-2FE2EC59CCAA}">
      <dsp:nvSpPr>
        <dsp:cNvPr id="0" name=""/>
        <dsp:cNvSpPr/>
      </dsp:nvSpPr>
      <dsp:spPr>
        <a:xfrm>
          <a:off x="431729" y="802957"/>
          <a:ext cx="178435" cy="178435"/>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52E9768-C714-438F-9AD8-F91486C24AB3}">
      <dsp:nvSpPr>
        <dsp:cNvPr id="0" name=""/>
        <dsp:cNvSpPr/>
      </dsp:nvSpPr>
      <dsp:spPr>
        <a:xfrm>
          <a:off x="1092257" y="24945"/>
          <a:ext cx="1038745" cy="713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t" anchorCtr="0">
          <a:noAutofit/>
        </a:bodyPr>
        <a:lstStyle/>
        <a:p>
          <a:pPr marL="0" lvl="0" indent="0" algn="ctr" defTabSz="755650">
            <a:lnSpc>
              <a:spcPct val="90000"/>
            </a:lnSpc>
            <a:spcBef>
              <a:spcPct val="0"/>
            </a:spcBef>
            <a:spcAft>
              <a:spcPct val="35000"/>
            </a:spcAft>
            <a:buNone/>
          </a:pPr>
          <a:r>
            <a:rPr lang="en-US" sz="1700" kern="1200" dirty="0"/>
            <a:t>Heat Event</a:t>
          </a:r>
        </a:p>
      </dsp:txBody>
      <dsp:txXfrm>
        <a:off x="1092257" y="24945"/>
        <a:ext cx="1038745" cy="713740"/>
      </dsp:txXfrm>
    </dsp:sp>
    <dsp:sp modelId="{A9C74A7B-2FB8-4F69-8AB3-B5BC9867E077}">
      <dsp:nvSpPr>
        <dsp:cNvPr id="0" name=""/>
        <dsp:cNvSpPr/>
      </dsp:nvSpPr>
      <dsp:spPr>
        <a:xfrm>
          <a:off x="1522412" y="802957"/>
          <a:ext cx="178435" cy="178435"/>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554E518-2C9F-440C-A130-DE6D228E6FD6}">
      <dsp:nvSpPr>
        <dsp:cNvPr id="0" name=""/>
        <dsp:cNvSpPr/>
      </dsp:nvSpPr>
      <dsp:spPr>
        <a:xfrm>
          <a:off x="2182940" y="0"/>
          <a:ext cx="1038745" cy="713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b" anchorCtr="0">
          <a:noAutofit/>
        </a:bodyPr>
        <a:lstStyle/>
        <a:p>
          <a:pPr marL="0" lvl="0" indent="0" algn="ctr" defTabSz="755650">
            <a:lnSpc>
              <a:spcPct val="90000"/>
            </a:lnSpc>
            <a:spcBef>
              <a:spcPct val="0"/>
            </a:spcBef>
            <a:spcAft>
              <a:spcPct val="35000"/>
            </a:spcAft>
            <a:buNone/>
          </a:pPr>
          <a:r>
            <a:rPr lang="en-US" sz="1700" kern="1200" dirty="0"/>
            <a:t>Heat Event</a:t>
          </a:r>
        </a:p>
      </dsp:txBody>
      <dsp:txXfrm>
        <a:off x="2182940" y="0"/>
        <a:ext cx="1038745" cy="713740"/>
      </dsp:txXfrm>
    </dsp:sp>
    <dsp:sp modelId="{21BE30E8-C513-4EB7-ACE2-2B96521B96DC}">
      <dsp:nvSpPr>
        <dsp:cNvPr id="0" name=""/>
        <dsp:cNvSpPr/>
      </dsp:nvSpPr>
      <dsp:spPr>
        <a:xfrm>
          <a:off x="2613095" y="802957"/>
          <a:ext cx="178435" cy="178435"/>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BEF529-C42D-407E-AC8E-C5AF95F41561}">
      <dsp:nvSpPr>
        <dsp:cNvPr id="0" name=""/>
        <dsp:cNvSpPr/>
      </dsp:nvSpPr>
      <dsp:spPr>
        <a:xfrm>
          <a:off x="1659681" y="242361"/>
          <a:ext cx="1841098" cy="1841098"/>
        </a:xfrm>
        <a:prstGeom prst="pieWedg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800100">
            <a:lnSpc>
              <a:spcPct val="90000"/>
            </a:lnSpc>
            <a:spcBef>
              <a:spcPct val="0"/>
            </a:spcBef>
            <a:spcAft>
              <a:spcPct val="35000"/>
            </a:spcAft>
            <a:buNone/>
          </a:pPr>
          <a:r>
            <a:rPr lang="en-US" sz="1800" b="1" kern="1200" dirty="0"/>
            <a:t>Planning</a:t>
          </a:r>
        </a:p>
      </dsp:txBody>
      <dsp:txXfrm>
        <a:off x="2198926" y="781606"/>
        <a:ext cx="1301853" cy="1301853"/>
      </dsp:txXfrm>
    </dsp:sp>
    <dsp:sp modelId="{8D37C5B0-0074-462F-B05D-E07B930701EF}">
      <dsp:nvSpPr>
        <dsp:cNvPr id="0" name=""/>
        <dsp:cNvSpPr/>
      </dsp:nvSpPr>
      <dsp:spPr>
        <a:xfrm rot="5400000">
          <a:off x="3585819" y="242361"/>
          <a:ext cx="1841098" cy="1841098"/>
        </a:xfrm>
        <a:prstGeom prst="pieWedge">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800100">
            <a:lnSpc>
              <a:spcPct val="90000"/>
            </a:lnSpc>
            <a:spcBef>
              <a:spcPct val="0"/>
            </a:spcBef>
            <a:spcAft>
              <a:spcPct val="35000"/>
            </a:spcAft>
            <a:buNone/>
          </a:pPr>
          <a:r>
            <a:rPr lang="en-US" sz="1800" b="1" kern="1200" dirty="0"/>
            <a:t>Prepared-ness</a:t>
          </a:r>
        </a:p>
      </dsp:txBody>
      <dsp:txXfrm rot="-5400000">
        <a:off x="3585819" y="781606"/>
        <a:ext cx="1301853" cy="1301853"/>
      </dsp:txXfrm>
    </dsp:sp>
    <dsp:sp modelId="{84C89200-5FE6-4229-928A-202F27A3DB95}">
      <dsp:nvSpPr>
        <dsp:cNvPr id="0" name=""/>
        <dsp:cNvSpPr/>
      </dsp:nvSpPr>
      <dsp:spPr>
        <a:xfrm rot="10800000">
          <a:off x="3585819" y="2168499"/>
          <a:ext cx="1841098" cy="1841098"/>
        </a:xfrm>
        <a:prstGeom prst="pieWedge">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800100">
            <a:lnSpc>
              <a:spcPct val="90000"/>
            </a:lnSpc>
            <a:spcBef>
              <a:spcPct val="0"/>
            </a:spcBef>
            <a:spcAft>
              <a:spcPct val="35000"/>
            </a:spcAft>
            <a:buNone/>
          </a:pPr>
          <a:r>
            <a:rPr lang="en-US" sz="1800" b="1" kern="1200" dirty="0"/>
            <a:t>Response</a:t>
          </a:r>
        </a:p>
      </dsp:txBody>
      <dsp:txXfrm rot="10800000">
        <a:off x="3585819" y="2168499"/>
        <a:ext cx="1301853" cy="1301853"/>
      </dsp:txXfrm>
    </dsp:sp>
    <dsp:sp modelId="{DD3C0B97-6F23-410D-AB3C-C5C2BB9B1FE0}">
      <dsp:nvSpPr>
        <dsp:cNvPr id="0" name=""/>
        <dsp:cNvSpPr/>
      </dsp:nvSpPr>
      <dsp:spPr>
        <a:xfrm rot="16200000">
          <a:off x="1659681" y="2168499"/>
          <a:ext cx="1841098" cy="1841098"/>
        </a:xfrm>
        <a:prstGeom prst="pieWedge">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800100">
            <a:lnSpc>
              <a:spcPct val="90000"/>
            </a:lnSpc>
            <a:spcBef>
              <a:spcPct val="0"/>
            </a:spcBef>
            <a:spcAft>
              <a:spcPct val="35000"/>
            </a:spcAft>
            <a:buNone/>
          </a:pPr>
          <a:r>
            <a:rPr lang="en-US" sz="1800" b="1" kern="1200" dirty="0"/>
            <a:t>Recovery</a:t>
          </a:r>
        </a:p>
      </dsp:txBody>
      <dsp:txXfrm rot="5400000">
        <a:off x="2198926" y="2168499"/>
        <a:ext cx="1301853" cy="1301853"/>
      </dsp:txXfrm>
    </dsp:sp>
    <dsp:sp modelId="{A2E3952F-C4E1-4C2F-95D7-47686F3D9AFD}">
      <dsp:nvSpPr>
        <dsp:cNvPr id="0" name=""/>
        <dsp:cNvSpPr/>
      </dsp:nvSpPr>
      <dsp:spPr>
        <a:xfrm>
          <a:off x="3225465" y="1743303"/>
          <a:ext cx="635668" cy="552754"/>
        </a:xfrm>
        <a:prstGeom prst="circularArrow">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674A9F-410D-444F-B140-AEEC79A18EB5}">
      <dsp:nvSpPr>
        <dsp:cNvPr id="0" name=""/>
        <dsp:cNvSpPr/>
      </dsp:nvSpPr>
      <dsp:spPr>
        <a:xfrm rot="10800000">
          <a:off x="3225465" y="1955901"/>
          <a:ext cx="635668" cy="552754"/>
        </a:xfrm>
        <a:prstGeom prst="circularArrow">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A180C7-C8C9-4BF3-BB09-B31FA0E75C8A}">
      <dsp:nvSpPr>
        <dsp:cNvPr id="0" name=""/>
        <dsp:cNvSpPr/>
      </dsp:nvSpPr>
      <dsp:spPr>
        <a:xfrm>
          <a:off x="0" y="190994"/>
          <a:ext cx="1154906" cy="461962"/>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dirty="0"/>
            <a:t>Long Term</a:t>
          </a:r>
        </a:p>
      </dsp:txBody>
      <dsp:txXfrm>
        <a:off x="230981" y="190994"/>
        <a:ext cx="692944" cy="461962"/>
      </dsp:txXfrm>
    </dsp:sp>
    <dsp:sp modelId="{8DD6D8BF-C63B-46FF-98E5-DDD4B06FF34A}">
      <dsp:nvSpPr>
        <dsp:cNvPr id="0" name=""/>
        <dsp:cNvSpPr/>
      </dsp:nvSpPr>
      <dsp:spPr>
        <a:xfrm>
          <a:off x="1039415" y="190994"/>
          <a:ext cx="1154906" cy="461962"/>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dirty="0"/>
            <a:t>Inter-annual</a:t>
          </a:r>
        </a:p>
      </dsp:txBody>
      <dsp:txXfrm>
        <a:off x="1270396" y="190994"/>
        <a:ext cx="692944" cy="461962"/>
      </dsp:txXfrm>
    </dsp:sp>
    <dsp:sp modelId="{A356ED89-F99E-4A4B-A45E-CB9E739F3033}">
      <dsp:nvSpPr>
        <dsp:cNvPr id="0" name=""/>
        <dsp:cNvSpPr/>
      </dsp:nvSpPr>
      <dsp:spPr>
        <a:xfrm>
          <a:off x="2078831" y="190994"/>
          <a:ext cx="1154906" cy="461962"/>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dirty="0"/>
            <a:t>Pre-Heat Season</a:t>
          </a:r>
        </a:p>
      </dsp:txBody>
      <dsp:txXfrm>
        <a:off x="2309812" y="190994"/>
        <a:ext cx="692944" cy="461962"/>
      </dsp:txXfrm>
    </dsp:sp>
    <dsp:sp modelId="{A7A2852C-0189-4101-A97B-BD3ED9BAEFCB}">
      <dsp:nvSpPr>
        <dsp:cNvPr id="0" name=""/>
        <dsp:cNvSpPr/>
      </dsp:nvSpPr>
      <dsp:spPr>
        <a:xfrm>
          <a:off x="3118246" y="190994"/>
          <a:ext cx="1154906" cy="461962"/>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dirty="0"/>
            <a:t>3-4 Weeks</a:t>
          </a:r>
        </a:p>
      </dsp:txBody>
      <dsp:txXfrm>
        <a:off x="3349227" y="190994"/>
        <a:ext cx="692944" cy="461962"/>
      </dsp:txXfrm>
    </dsp:sp>
    <dsp:sp modelId="{4073A435-D876-4F01-84D6-E6F1A287F035}">
      <dsp:nvSpPr>
        <dsp:cNvPr id="0" name=""/>
        <dsp:cNvSpPr/>
      </dsp:nvSpPr>
      <dsp:spPr>
        <a:xfrm>
          <a:off x="4157662" y="190994"/>
          <a:ext cx="1154906" cy="461962"/>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dirty="0"/>
            <a:t>1-2 Weeks</a:t>
          </a:r>
        </a:p>
      </dsp:txBody>
      <dsp:txXfrm>
        <a:off x="4388643" y="190994"/>
        <a:ext cx="692944" cy="461962"/>
      </dsp:txXfrm>
    </dsp:sp>
    <dsp:sp modelId="{461A83D2-2CDE-4D94-B42C-CA9B37623DF7}">
      <dsp:nvSpPr>
        <dsp:cNvPr id="0" name=""/>
        <dsp:cNvSpPr/>
      </dsp:nvSpPr>
      <dsp:spPr>
        <a:xfrm>
          <a:off x="5197078" y="190994"/>
          <a:ext cx="1154906" cy="461962"/>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dirty="0"/>
            <a:t>&lt; 1 Week</a:t>
          </a:r>
        </a:p>
      </dsp:txBody>
      <dsp:txXfrm>
        <a:off x="5428059" y="190994"/>
        <a:ext cx="692944" cy="461962"/>
      </dsp:txXfrm>
    </dsp:sp>
    <dsp:sp modelId="{E7675DA7-D0D6-4FF4-A8BA-C8CCBD516FE7}">
      <dsp:nvSpPr>
        <dsp:cNvPr id="0" name=""/>
        <dsp:cNvSpPr/>
      </dsp:nvSpPr>
      <dsp:spPr>
        <a:xfrm>
          <a:off x="6236493" y="190994"/>
          <a:ext cx="1154906" cy="461962"/>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dirty="0"/>
            <a:t>Active Heat Wave</a:t>
          </a:r>
        </a:p>
      </dsp:txBody>
      <dsp:txXfrm>
        <a:off x="6467474" y="190994"/>
        <a:ext cx="692944" cy="4619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EB158E-7F5D-426F-98BB-E674C0362D94}">
      <dsp:nvSpPr>
        <dsp:cNvPr id="0" name=""/>
        <dsp:cNvSpPr/>
      </dsp:nvSpPr>
      <dsp:spPr>
        <a:xfrm rot="5400000">
          <a:off x="5599954" y="-2394620"/>
          <a:ext cx="614139" cy="555955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Productive and sustainable fisheries, safe sources of seafood, the recovery and conservation of protected resources, and healthy ecosystems.</a:t>
          </a:r>
        </a:p>
      </dsp:txBody>
      <dsp:txXfrm rot="-5400000">
        <a:off x="3127248" y="108066"/>
        <a:ext cx="5529572" cy="554179"/>
      </dsp:txXfrm>
    </dsp:sp>
    <dsp:sp modelId="{1CE059F6-177C-422A-8712-6414DF6844B9}">
      <dsp:nvSpPr>
        <dsp:cNvPr id="0" name=""/>
        <dsp:cNvSpPr/>
      </dsp:nvSpPr>
      <dsp:spPr>
        <a:xfrm>
          <a:off x="0" y="1318"/>
          <a:ext cx="3127248" cy="767674"/>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30480" rIns="60960" bIns="30480" numCol="1" spcCol="1270" anchor="t" anchorCtr="0">
          <a:noAutofit/>
        </a:bodyPr>
        <a:lstStyle/>
        <a:p>
          <a:pPr marL="0" lvl="0" indent="0" algn="ctr" defTabSz="711200">
            <a:lnSpc>
              <a:spcPct val="90000"/>
            </a:lnSpc>
            <a:spcBef>
              <a:spcPct val="0"/>
            </a:spcBef>
            <a:spcAft>
              <a:spcPct val="35000"/>
            </a:spcAft>
            <a:buNone/>
          </a:pPr>
          <a:r>
            <a:rPr lang="en-US" sz="1600" b="1" kern="1200" dirty="0"/>
            <a:t>NMFS</a:t>
          </a:r>
          <a:br>
            <a:rPr lang="en-US" sz="1600" kern="1200" dirty="0"/>
          </a:br>
          <a:r>
            <a:rPr lang="en-US" sz="1600" kern="1200" dirty="0"/>
            <a:t>National Marine Fisheries Service</a:t>
          </a:r>
        </a:p>
      </dsp:txBody>
      <dsp:txXfrm>
        <a:off x="37475" y="38793"/>
        <a:ext cx="3052298" cy="692724"/>
      </dsp:txXfrm>
    </dsp:sp>
    <dsp:sp modelId="{AE80AF75-821C-43E6-97E3-47879C2FC44F}">
      <dsp:nvSpPr>
        <dsp:cNvPr id="0" name=""/>
        <dsp:cNvSpPr/>
      </dsp:nvSpPr>
      <dsp:spPr>
        <a:xfrm rot="5400000">
          <a:off x="5599954" y="-1588562"/>
          <a:ext cx="614139" cy="555955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Provides data, tools, and services for safe &amp; efficient transportation &amp; commerce, preparedness &amp; risk reduction, stewardship, recreation, and tourism.</a:t>
          </a:r>
        </a:p>
      </dsp:txBody>
      <dsp:txXfrm rot="-5400000">
        <a:off x="3127248" y="914124"/>
        <a:ext cx="5529572" cy="554179"/>
      </dsp:txXfrm>
    </dsp:sp>
    <dsp:sp modelId="{C8EA2447-67E7-4ED4-91B7-EACC6377656C}">
      <dsp:nvSpPr>
        <dsp:cNvPr id="0" name=""/>
        <dsp:cNvSpPr/>
      </dsp:nvSpPr>
      <dsp:spPr>
        <a:xfrm>
          <a:off x="0" y="807376"/>
          <a:ext cx="3127248" cy="767674"/>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NOS</a:t>
          </a:r>
        </a:p>
        <a:p>
          <a:pPr marL="0" lvl="0" indent="0" algn="ctr" defTabSz="711200">
            <a:lnSpc>
              <a:spcPct val="90000"/>
            </a:lnSpc>
            <a:spcBef>
              <a:spcPct val="0"/>
            </a:spcBef>
            <a:spcAft>
              <a:spcPct val="35000"/>
            </a:spcAft>
            <a:buNone/>
          </a:pPr>
          <a:r>
            <a:rPr lang="en-US" sz="1600" kern="1200" dirty="0"/>
            <a:t>National Ocean Service</a:t>
          </a:r>
        </a:p>
      </dsp:txBody>
      <dsp:txXfrm>
        <a:off x="37475" y="844851"/>
        <a:ext cx="3052298" cy="692724"/>
      </dsp:txXfrm>
    </dsp:sp>
    <dsp:sp modelId="{DFE43A42-8237-409B-837A-651EC8F9E3D5}">
      <dsp:nvSpPr>
        <dsp:cNvPr id="0" name=""/>
        <dsp:cNvSpPr/>
      </dsp:nvSpPr>
      <dsp:spPr>
        <a:xfrm rot="5400000">
          <a:off x="5599954" y="-782504"/>
          <a:ext cx="614139" cy="555955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Manages NOAA’s satellites (GOES, Jason-3, Suomi NPP, DSCOVR, COSMIC-2, etc…) &amp; climate data center – the National Center for Env. Information</a:t>
          </a:r>
        </a:p>
      </dsp:txBody>
      <dsp:txXfrm rot="-5400000">
        <a:off x="3127248" y="1720182"/>
        <a:ext cx="5529572" cy="554179"/>
      </dsp:txXfrm>
    </dsp:sp>
    <dsp:sp modelId="{F9DB183A-2972-41A6-8DFF-B333F557BB00}">
      <dsp:nvSpPr>
        <dsp:cNvPr id="0" name=""/>
        <dsp:cNvSpPr/>
      </dsp:nvSpPr>
      <dsp:spPr>
        <a:xfrm>
          <a:off x="0" y="1613434"/>
          <a:ext cx="3127248" cy="767674"/>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NESDIS</a:t>
          </a:r>
        </a:p>
        <a:p>
          <a:pPr marL="0" lvl="0" indent="0" algn="ctr" defTabSz="711200">
            <a:lnSpc>
              <a:spcPct val="90000"/>
            </a:lnSpc>
            <a:spcBef>
              <a:spcPct val="0"/>
            </a:spcBef>
            <a:spcAft>
              <a:spcPct val="35000"/>
            </a:spcAft>
            <a:buNone/>
          </a:pPr>
          <a:r>
            <a:rPr lang="en-US" sz="1600" kern="1200" dirty="0"/>
            <a:t>National </a:t>
          </a:r>
          <a:r>
            <a:rPr lang="en-US" sz="1600" kern="1200" dirty="0" err="1"/>
            <a:t>Env</a:t>
          </a:r>
          <a:r>
            <a:rPr lang="en-US" sz="1600" kern="1200" dirty="0"/>
            <a:t>. Satellite Data and Information Service</a:t>
          </a:r>
        </a:p>
      </dsp:txBody>
      <dsp:txXfrm>
        <a:off x="37475" y="1650909"/>
        <a:ext cx="3052298" cy="692724"/>
      </dsp:txXfrm>
    </dsp:sp>
    <dsp:sp modelId="{82FBBAD2-AD9D-4B0B-AF4D-DF6465984B79}">
      <dsp:nvSpPr>
        <dsp:cNvPr id="0" name=""/>
        <dsp:cNvSpPr/>
      </dsp:nvSpPr>
      <dsp:spPr>
        <a:xfrm rot="5400000">
          <a:off x="5599954" y="23552"/>
          <a:ext cx="614139" cy="555955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b="0" kern="1200" dirty="0"/>
            <a:t>Labs &amp; Cooperative Institutes nationwide, research grant programs, &amp; international research activities</a:t>
          </a:r>
        </a:p>
      </dsp:txBody>
      <dsp:txXfrm rot="-5400000">
        <a:off x="3127248" y="2526238"/>
        <a:ext cx="5529572" cy="554179"/>
      </dsp:txXfrm>
    </dsp:sp>
    <dsp:sp modelId="{9AAFC525-E015-477D-9E20-9C77A4291481}">
      <dsp:nvSpPr>
        <dsp:cNvPr id="0" name=""/>
        <dsp:cNvSpPr/>
      </dsp:nvSpPr>
      <dsp:spPr>
        <a:xfrm>
          <a:off x="0" y="2419491"/>
          <a:ext cx="3127248" cy="767674"/>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30480" rIns="60960" bIns="30480" numCol="1" spcCol="1270" anchor="t" anchorCtr="0">
          <a:noAutofit/>
        </a:bodyPr>
        <a:lstStyle/>
        <a:p>
          <a:pPr marL="0" lvl="0" indent="0" algn="ctr" defTabSz="711200">
            <a:lnSpc>
              <a:spcPct val="90000"/>
            </a:lnSpc>
            <a:spcBef>
              <a:spcPct val="0"/>
            </a:spcBef>
            <a:spcAft>
              <a:spcPct val="35000"/>
            </a:spcAft>
            <a:buNone/>
          </a:pPr>
          <a:r>
            <a:rPr lang="en-US" sz="1600" b="1" kern="1200" dirty="0"/>
            <a:t>OAR</a:t>
          </a:r>
          <a:br>
            <a:rPr lang="en-US" sz="1600" kern="1200" dirty="0"/>
          </a:br>
          <a:r>
            <a:rPr lang="en-US" sz="1600" kern="1200" dirty="0"/>
            <a:t>Oceanic and Atmospheric </a:t>
          </a:r>
          <a:r>
            <a:rPr lang="en-US" sz="1600" b="0" kern="1200" dirty="0"/>
            <a:t>Research</a:t>
          </a:r>
        </a:p>
      </dsp:txBody>
      <dsp:txXfrm>
        <a:off x="37475" y="2456966"/>
        <a:ext cx="3052298" cy="692724"/>
      </dsp:txXfrm>
    </dsp:sp>
    <dsp:sp modelId="{28D4B8CB-08E4-4997-9634-DA2C79FF07B0}">
      <dsp:nvSpPr>
        <dsp:cNvPr id="0" name=""/>
        <dsp:cNvSpPr/>
      </dsp:nvSpPr>
      <dsp:spPr>
        <a:xfrm rot="5400000">
          <a:off x="5599954" y="829610"/>
          <a:ext cx="614139" cy="555955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b="0" kern="1200" dirty="0"/>
            <a:t>Weather and climate prediction, early warning, engagement across US Weather Forecast Offices, partnership with Weather Ready Nation Ambassadors </a:t>
          </a:r>
        </a:p>
      </dsp:txBody>
      <dsp:txXfrm rot="-5400000">
        <a:off x="3127248" y="3332296"/>
        <a:ext cx="5529572" cy="554179"/>
      </dsp:txXfrm>
    </dsp:sp>
    <dsp:sp modelId="{A7D131E2-93CB-439E-8DC5-514A9F49F4D9}">
      <dsp:nvSpPr>
        <dsp:cNvPr id="0" name=""/>
        <dsp:cNvSpPr/>
      </dsp:nvSpPr>
      <dsp:spPr>
        <a:xfrm>
          <a:off x="0" y="3225549"/>
          <a:ext cx="3127248" cy="767674"/>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NWS</a:t>
          </a:r>
          <a:br>
            <a:rPr lang="en-US" sz="1600" kern="1200" dirty="0"/>
          </a:br>
          <a:r>
            <a:rPr lang="en-US" sz="1600" kern="1200" dirty="0"/>
            <a:t>National </a:t>
          </a:r>
          <a:r>
            <a:rPr lang="en-US" sz="1600" b="0" kern="1200" dirty="0"/>
            <a:t>Weather Service</a:t>
          </a:r>
        </a:p>
      </dsp:txBody>
      <dsp:txXfrm>
        <a:off x="37475" y="3263024"/>
        <a:ext cx="3052298" cy="692724"/>
      </dsp:txXfrm>
    </dsp:sp>
    <dsp:sp modelId="{1A2B7155-BABE-423C-9542-56E33788E32E}">
      <dsp:nvSpPr>
        <dsp:cNvPr id="0" name=""/>
        <dsp:cNvSpPr/>
      </dsp:nvSpPr>
      <dsp:spPr>
        <a:xfrm rot="5400000">
          <a:off x="5599954" y="1635668"/>
          <a:ext cx="614139" cy="555955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One of 7 US Uniformed Services (</a:t>
          </a:r>
          <a:r>
            <a:rPr lang="en-US" sz="1600" i="1" kern="1200" dirty="0"/>
            <a:t>like US Public Health Service Commissioned Corps</a:t>
          </a:r>
          <a:r>
            <a:rPr lang="en-US" sz="1600" kern="1200" dirty="0"/>
            <a:t>)</a:t>
          </a:r>
        </a:p>
      </dsp:txBody>
      <dsp:txXfrm rot="-5400000">
        <a:off x="3127248" y="4138354"/>
        <a:ext cx="5529572" cy="554179"/>
      </dsp:txXfrm>
    </dsp:sp>
    <dsp:sp modelId="{1B1A3BEF-F059-4933-8341-DC1EDB745095}">
      <dsp:nvSpPr>
        <dsp:cNvPr id="0" name=""/>
        <dsp:cNvSpPr/>
      </dsp:nvSpPr>
      <dsp:spPr>
        <a:xfrm>
          <a:off x="0" y="4031607"/>
          <a:ext cx="3127248" cy="767674"/>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30480" rIns="60960" bIns="30480" numCol="1" spcCol="1270" anchor="t" anchorCtr="0">
          <a:noAutofit/>
        </a:bodyPr>
        <a:lstStyle/>
        <a:p>
          <a:pPr marL="0" lvl="0" indent="0" algn="ctr" defTabSz="711200">
            <a:lnSpc>
              <a:spcPct val="90000"/>
            </a:lnSpc>
            <a:spcBef>
              <a:spcPct val="0"/>
            </a:spcBef>
            <a:spcAft>
              <a:spcPct val="35000"/>
            </a:spcAft>
            <a:buNone/>
          </a:pPr>
          <a:r>
            <a:rPr lang="en-US" sz="1600" b="1" kern="1200" dirty="0"/>
            <a:t>OMAO</a:t>
          </a:r>
          <a:br>
            <a:rPr lang="en-US" sz="1600" kern="1200" dirty="0"/>
          </a:br>
          <a:r>
            <a:rPr lang="en-US" sz="1600" kern="1200" dirty="0"/>
            <a:t>Office of Marine and Aviation Operations</a:t>
          </a:r>
        </a:p>
      </dsp:txBody>
      <dsp:txXfrm>
        <a:off x="37475" y="4069082"/>
        <a:ext cx="3052298" cy="692724"/>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7622" cy="4606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05295" y="0"/>
            <a:ext cx="2987622" cy="460620"/>
          </a:xfrm>
          <a:prstGeom prst="rect">
            <a:avLst/>
          </a:prstGeom>
        </p:spPr>
        <p:txBody>
          <a:bodyPr vert="horz" lIns="91440" tIns="45720" rIns="91440" bIns="45720" rtlCol="0"/>
          <a:lstStyle>
            <a:lvl1pPr algn="r">
              <a:defRPr sz="1200"/>
            </a:lvl1pPr>
          </a:lstStyle>
          <a:p>
            <a:fld id="{78421025-F6C3-4CE5-B129-67E028434106}" type="datetimeFigureOut">
              <a:rPr lang="en-US" smtClean="0"/>
              <a:t>2/13/20</a:t>
            </a:fld>
            <a:endParaRPr lang="en-US"/>
          </a:p>
        </p:txBody>
      </p:sp>
      <p:sp>
        <p:nvSpPr>
          <p:cNvPr id="4" name="Footer Placeholder 3"/>
          <p:cNvSpPr>
            <a:spLocks noGrp="1"/>
          </p:cNvSpPr>
          <p:nvPr>
            <p:ph type="ftr" sz="quarter" idx="2"/>
          </p:nvPr>
        </p:nvSpPr>
        <p:spPr>
          <a:xfrm>
            <a:off x="0" y="8719895"/>
            <a:ext cx="2987622" cy="460619"/>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05295" y="8719895"/>
            <a:ext cx="2987622" cy="460619"/>
          </a:xfrm>
          <a:prstGeom prst="rect">
            <a:avLst/>
          </a:prstGeom>
        </p:spPr>
        <p:txBody>
          <a:bodyPr vert="horz" lIns="91440" tIns="45720" rIns="91440" bIns="45720" rtlCol="0" anchor="b"/>
          <a:lstStyle>
            <a:lvl1pPr algn="r">
              <a:defRPr sz="1200"/>
            </a:lvl1pPr>
          </a:lstStyle>
          <a:p>
            <a:fld id="{432AE9EF-D480-481E-9DFF-9B630F3304D4}" type="slidenum">
              <a:rPr lang="en-US" smtClean="0"/>
              <a:t>‹#›</a:t>
            </a:fld>
            <a:endParaRPr lang="en-US"/>
          </a:p>
        </p:txBody>
      </p:sp>
    </p:spTree>
    <p:extLst>
      <p:ext uri="{BB962C8B-B14F-4D97-AF65-F5344CB8AC3E}">
        <p14:creationId xmlns:p14="http://schemas.microsoft.com/office/powerpoint/2010/main" val="41441161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7622" cy="4606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05295" y="0"/>
            <a:ext cx="2987622" cy="460620"/>
          </a:xfrm>
          <a:prstGeom prst="rect">
            <a:avLst/>
          </a:prstGeom>
        </p:spPr>
        <p:txBody>
          <a:bodyPr vert="horz" lIns="91440" tIns="45720" rIns="91440" bIns="45720" rtlCol="0"/>
          <a:lstStyle>
            <a:lvl1pPr algn="r">
              <a:defRPr sz="1200"/>
            </a:lvl1pPr>
          </a:lstStyle>
          <a:p>
            <a:fld id="{0156F2A8-719D-407F-998B-3AD022D6616B}" type="datetimeFigureOut">
              <a:rPr lang="en-US" smtClean="0"/>
              <a:t>2/13/20</a:t>
            </a:fld>
            <a:endParaRPr lang="en-US"/>
          </a:p>
        </p:txBody>
      </p:sp>
      <p:sp>
        <p:nvSpPr>
          <p:cNvPr id="4" name="Slide Image Placeholder 3"/>
          <p:cNvSpPr>
            <a:spLocks noGrp="1" noRot="1" noChangeAspect="1"/>
          </p:cNvSpPr>
          <p:nvPr>
            <p:ph type="sldImg" idx="2"/>
          </p:nvPr>
        </p:nvSpPr>
        <p:spPr>
          <a:xfrm>
            <a:off x="1381125" y="1147763"/>
            <a:ext cx="4132263" cy="30988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9452" y="4418122"/>
            <a:ext cx="5515610" cy="361482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19895"/>
            <a:ext cx="2987622" cy="460619"/>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05295" y="8719895"/>
            <a:ext cx="2987622" cy="460619"/>
          </a:xfrm>
          <a:prstGeom prst="rect">
            <a:avLst/>
          </a:prstGeom>
        </p:spPr>
        <p:txBody>
          <a:bodyPr vert="horz" lIns="91440" tIns="45720" rIns="91440" bIns="45720" rtlCol="0" anchor="b"/>
          <a:lstStyle>
            <a:lvl1pPr algn="r">
              <a:defRPr sz="1200"/>
            </a:lvl1pPr>
          </a:lstStyle>
          <a:p>
            <a:fld id="{922198A7-4172-423B-8CC7-CCC84AB9150B}" type="slidenum">
              <a:rPr lang="en-US" smtClean="0"/>
              <a:t>‹#›</a:t>
            </a:fld>
            <a:endParaRPr lang="en-US"/>
          </a:p>
        </p:txBody>
      </p:sp>
    </p:spTree>
    <p:extLst>
      <p:ext uri="{BB962C8B-B14F-4D97-AF65-F5344CB8AC3E}">
        <p14:creationId xmlns:p14="http://schemas.microsoft.com/office/powerpoint/2010/main" val="15815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txBox="1">
            <a:spLocks noGrp="1"/>
          </p:cNvSpPr>
          <p:nvPr>
            <p:ph type="body" idx="1"/>
          </p:nvPr>
        </p:nvSpPr>
        <p:spPr>
          <a:xfrm>
            <a:off x="732184" y="4561230"/>
            <a:ext cx="5850834" cy="4320213"/>
          </a:xfrm>
          <a:prstGeom prst="rect">
            <a:avLst/>
          </a:prstGeom>
        </p:spPr>
        <p:txBody>
          <a:bodyPr lIns="94826" tIns="94826" rIns="94826" bIns="94826" anchor="t" anchorCtr="0">
            <a:noAutofit/>
          </a:bodyPr>
          <a:lstStyle/>
          <a:p>
            <a:r>
              <a:rPr lang="en-US" sz="1200"/>
              <a:t>8-10+ slides</a:t>
            </a:r>
          </a:p>
          <a:p>
            <a:r>
              <a:rPr lang="en-US" sz="1200"/>
              <a:t>Genesis slide of the context for how NIHHIS came about and what the vision is</a:t>
            </a:r>
          </a:p>
          <a:p>
            <a:r>
              <a:rPr lang="en-US" sz="1200"/>
              <a:t>Slide on indirect costs of extreme heat - farmer suicides indirect effect of heat?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a:t>State Singaporean meeting (in video) could send reps to training session. Highlighting US capacity.</a:t>
            </a:r>
          </a:p>
        </p:txBody>
      </p:sp>
      <p:sp>
        <p:nvSpPr>
          <p:cNvPr id="107" name="Shape 107"/>
          <p:cNvSpPr>
            <a:spLocks noGrp="1" noRot="1" noChangeAspect="1"/>
          </p:cNvSpPr>
          <p:nvPr>
            <p:ph type="sldImg" idx="2"/>
          </p:nvPr>
        </p:nvSpPr>
        <p:spPr>
          <a:xfrm>
            <a:off x="1257300" y="719138"/>
            <a:ext cx="4802188"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105444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198A7-4172-423B-8CC7-CCC84AB915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7976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www.climate.gov</a:t>
            </a:r>
            <a:r>
              <a:rPr lang="en-US" dirty="0"/>
              <a:t>/news-features/understanding-climate/where-are-highest-chances-hot-summer-2017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198A7-4172-423B-8CC7-CCC84AB915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3421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map shows the locations of the previous Urban Heat Island mapping campaigns superimposed upon a map of the climatological (19810-2010) average hottest day of the year. Historical climate information as well as weather and climate predictions from NOAA are used to plan the campaigns in cities across the U.S.</a:t>
            </a:r>
          </a:p>
          <a:p>
            <a:endParaRPr lang="en-US" dirty="0"/>
          </a:p>
        </p:txBody>
      </p:sp>
      <p:sp>
        <p:nvSpPr>
          <p:cNvPr id="4" name="Slide Number Placeholder 3"/>
          <p:cNvSpPr>
            <a:spLocks noGrp="1"/>
          </p:cNvSpPr>
          <p:nvPr>
            <p:ph type="sldNum" sz="quarter" idx="5"/>
          </p:nvPr>
        </p:nvSpPr>
        <p:spPr/>
        <p:txBody>
          <a:bodyPr/>
          <a:lstStyle/>
          <a:p>
            <a:fld id="{E79D75F9-C642-A645-AF28-CB2E3983854F}" type="slidenum">
              <a:rPr lang="en-US" smtClean="0"/>
              <a:t>20</a:t>
            </a:fld>
            <a:endParaRPr lang="en-US"/>
          </a:p>
        </p:txBody>
      </p:sp>
    </p:spTree>
    <p:extLst>
      <p:ext uri="{BB962C8B-B14F-4D97-AF65-F5344CB8AC3E}">
        <p14:creationId xmlns:p14="http://schemas.microsoft.com/office/powerpoint/2010/main" val="3747908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198A7-4172-423B-8CC7-CCC84AB9150B}" type="slidenum">
              <a:rPr lang="en-US" smtClean="0"/>
              <a:t>21</a:t>
            </a:fld>
            <a:endParaRPr lang="en-US"/>
          </a:p>
        </p:txBody>
      </p:sp>
    </p:spTree>
    <p:extLst>
      <p:ext uri="{BB962C8B-B14F-4D97-AF65-F5344CB8AC3E}">
        <p14:creationId xmlns:p14="http://schemas.microsoft.com/office/powerpoint/2010/main" val="4190324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from CDC Essence Syndromic</a:t>
            </a:r>
            <a:r>
              <a:rPr lang="en-US" baseline="0" dirty="0"/>
              <a:t> Surveillance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198A7-4172-423B-8CC7-CCC84AB915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093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198A7-4172-423B-8CC7-CCC84AB915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5438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198A7-4172-423B-8CC7-CCC84AB915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5601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198A7-4172-423B-8CC7-CCC84AB9150B}" type="slidenum">
              <a:rPr lang="en-US" smtClean="0"/>
              <a:t>28</a:t>
            </a:fld>
            <a:endParaRPr lang="en-US"/>
          </a:p>
        </p:txBody>
      </p:sp>
    </p:spTree>
    <p:extLst>
      <p:ext uri="{BB962C8B-B14F-4D97-AF65-F5344CB8AC3E}">
        <p14:creationId xmlns:p14="http://schemas.microsoft.com/office/powerpoint/2010/main" val="3649028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Why isn’t what we’re doing now working?</a:t>
            </a:r>
          </a:p>
          <a:p>
            <a:endParaRPr lang="en-US" dirty="0"/>
          </a:p>
          <a:p>
            <a:r>
              <a:rPr lang="en-US" dirty="0"/>
              <a:t>List many reasons</a:t>
            </a:r>
          </a:p>
          <a:p>
            <a:r>
              <a:rPr lang="en-US" dirty="0"/>
              <a:t>Summarize into:</a:t>
            </a:r>
            <a:r>
              <a:rPr lang="en-US" baseline="0" dirty="0"/>
              <a:t> We aren’t meeting people where they are. We don’t understand how they make decisions, and they don’t understand how to use our products.</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A80A20A0-0D89-4E07-A55E-6C5EEB2B3BCB}" type="slidenum">
              <a:rPr lang="en-US" smtClean="0">
                <a:solidFill>
                  <a:prstClr val="black"/>
                </a:solidFill>
                <a:latin typeface="Calibri"/>
              </a:rPr>
              <a:pPr/>
              <a:t>3</a:t>
            </a:fld>
            <a:endParaRPr lang="en-US">
              <a:solidFill>
                <a:prstClr val="black"/>
              </a:solidFill>
              <a:latin typeface="Calibri"/>
            </a:endParaRPr>
          </a:p>
        </p:txBody>
      </p:sp>
    </p:spTree>
    <p:extLst>
      <p:ext uri="{BB962C8B-B14F-4D97-AF65-F5344CB8AC3E}">
        <p14:creationId xmlns:p14="http://schemas.microsoft.com/office/powerpoint/2010/main" val="204919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Seamless timescales [Build</a:t>
            </a:r>
            <a:r>
              <a:rPr lang="en-US" baseline="0" dirty="0"/>
              <a:t> Capacity, Inform Choices, and Encourage Resilient Actions</a:t>
            </a:r>
            <a:r>
              <a:rPr lang="en-US" dirty="0"/>
              <a:t>]</a:t>
            </a:r>
          </a:p>
          <a:p>
            <a:r>
              <a:rPr lang="en-US" dirty="0"/>
              <a:t>Regional-local</a:t>
            </a:r>
            <a:r>
              <a:rPr lang="en-US" baseline="0" dirty="0"/>
              <a:t> pilots and International</a:t>
            </a:r>
          </a:p>
          <a:p>
            <a:r>
              <a:rPr lang="en-US" baseline="0" dirty="0"/>
              <a:t>Interagency, w/ NGOs and private sector</a:t>
            </a:r>
          </a:p>
          <a:p>
            <a:r>
              <a:rPr lang="en-US" baseline="0" dirty="0"/>
              <a:t>Linking Science and Proven Interventions to Outcomes, not Outputs</a:t>
            </a:r>
          </a:p>
          <a:p>
            <a:r>
              <a:rPr lang="en-US" baseline="0" dirty="0"/>
              <a:t>Interdisciplinary, for Decision-makers</a:t>
            </a:r>
          </a:p>
          <a:p>
            <a:endParaRPr lang="en-US" baseline="0" dirty="0"/>
          </a:p>
          <a:p>
            <a:pPr lvl="0"/>
            <a:r>
              <a:rPr lang="en-US" sz="1200" baseline="0" dirty="0"/>
              <a:t>Interagency w/ NGOs and private sector involvement</a:t>
            </a:r>
            <a:endParaRPr lang="en-US" sz="1200" dirty="0"/>
          </a:p>
          <a:p>
            <a:pPr lvl="0"/>
            <a:r>
              <a:rPr lang="en-US" sz="1200" dirty="0"/>
              <a:t>Translating science to evidence-based interventions to outcomes</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A20A0-0D89-4E07-A55E-6C5EEB2B3BC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3781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The NIHHIS framework intends</a:t>
            </a:r>
            <a:r>
              <a:rPr lang="en-US" baseline="0" dirty="0"/>
              <a:t> that e</a:t>
            </a:r>
            <a:r>
              <a:rPr lang="en-US" dirty="0"/>
              <a:t>ach domestic</a:t>
            </a:r>
            <a:r>
              <a:rPr lang="en-US" baseline="0" dirty="0"/>
              <a:t> pilot and member of the international network address these core questions. This facilitates inter-comparison of approaches to heat-health.</a:t>
            </a:r>
          </a:p>
          <a:p>
            <a:endParaRPr lang="en-US" baseline="0" dirty="0"/>
          </a:p>
          <a:p>
            <a:r>
              <a:rPr lang="en-US" baseline="0" dirty="0"/>
              <a:t>&lt;Briefly step through the 4 main theme areas for questions&gt;</a:t>
            </a:r>
          </a:p>
          <a:p>
            <a:endParaRPr lang="en-US" baseline="0" dirty="0"/>
          </a:p>
          <a:p>
            <a:r>
              <a:rPr lang="en-US" baseline="0" dirty="0"/>
              <a:t>These questions are not necessarily mutually exclusive nor collectively exhaustive, but rather are a starting point. Each pilot will implement these questions slightly differently, but will still be able to relate to other pilots and partners through the questions.</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A20A0-0D89-4E07-A55E-6C5EEB2B3B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8055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198A7-4172-423B-8CC7-CCC84AB9150B}" type="slidenum">
              <a:rPr lang="en-US" smtClean="0"/>
              <a:t>7</a:t>
            </a:fld>
            <a:endParaRPr lang="en-US"/>
          </a:p>
        </p:txBody>
      </p:sp>
    </p:spTree>
    <p:extLst>
      <p:ext uri="{BB962C8B-B14F-4D97-AF65-F5344CB8AC3E}">
        <p14:creationId xmlns:p14="http://schemas.microsoft.com/office/powerpoint/2010/main" val="3238664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Elaborate on activities at each timescale, information needs, other dependencies, and downstream activities.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DB76CB-A784-4125-BFE6-0F006EF43C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0560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It’s important to</a:t>
            </a:r>
            <a:r>
              <a:rPr lang="en-US" baseline="0" dirty="0"/>
              <a:t> make use of existing communities, networks, and </a:t>
            </a:r>
            <a:r>
              <a:rPr lang="en-US" dirty="0"/>
              <a:t>That’s why GHHIN</a:t>
            </a:r>
            <a:r>
              <a:rPr lang="en-US" baseline="0" dirty="0"/>
              <a:t> is linked into CSRD and GFCS, and it’s why NIHHIS utilizes these existing networks and many more.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A20A0-0D89-4E07-A55E-6C5EEB2B3B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7361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xfrm>
            <a:off x="1257300" y="719138"/>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Extreme heat is a global challenge that will only increase with a changing climate. It is an often overlooked problem, described by many as a ‘silent killer’, but its effects on human health, animal health, and infrastructure can be just as crippling as an earthquake or tsunami. A variety of approaches to managing the risk associated with extreme heat have been employed around the world, using different information sources, and serving different vulnerable populations. Yet, extreme heat continues to kill tens to hundreds of thousands per year. the heat wave of summer 2003 in Europe for example, more than 70 000 excess deaths were recorded</a:t>
            </a:r>
            <a:r>
              <a:rPr lang="en-US" altLang="en-US" baseline="30000"/>
              <a:t> (WHO)</a:t>
            </a:r>
            <a:r>
              <a:rPr lang="en-US" altLang="en-US"/>
              <a:t> The National Integrated Heat Health Information System seeks to integrate these approaches by providing a framework for understanding the risk, information needs, and potential interventions that reduce risk on timescales from early warning (when a heat wave is imminent) to long-term planning.</a:t>
            </a:r>
            <a:endParaRPr lang="en-US" altLang="en-US" baseline="300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83E202-521E-4DF1-B1F7-69BA246D791F}"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5325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198A7-4172-423B-8CC7-CCC84AB9150B}" type="slidenum">
              <a:rPr lang="en-US" smtClean="0"/>
              <a:t>15</a:t>
            </a:fld>
            <a:endParaRPr lang="en-US"/>
          </a:p>
        </p:txBody>
      </p:sp>
    </p:spTree>
    <p:extLst>
      <p:ext uri="{BB962C8B-B14F-4D97-AF65-F5344CB8AC3E}">
        <p14:creationId xmlns:p14="http://schemas.microsoft.com/office/powerpoint/2010/main" val="1347594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457200" y="457199"/>
            <a:ext cx="8229600" cy="960437"/>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dirty="0"/>
          </a:p>
        </p:txBody>
      </p:sp>
      <p:sp>
        <p:nvSpPr>
          <p:cNvPr id="25" name="Shape 25"/>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dirty="0"/>
          </a:p>
        </p:txBody>
      </p:sp>
      <p:sp>
        <p:nvSpPr>
          <p:cNvPr id="27" name="Shape 27"/>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28" name="Shape 28"/>
          <p:cNvSpPr txBox="1">
            <a:spLocks noGrp="1"/>
          </p:cNvSpPr>
          <p:nvPr>
            <p:ph type="sldNum" idx="12"/>
          </p:nvPr>
        </p:nvSpPr>
        <p:spPr>
          <a:xfrm>
            <a:off x="6553200" y="6356350"/>
            <a:ext cx="2133599" cy="365125"/>
          </a:xfrm>
          <a:prstGeom prst="rect">
            <a:avLst/>
          </a:prstGeom>
          <a:noFill/>
          <a:ln>
            <a:noFill/>
          </a:ln>
        </p:spPr>
        <p:txBody>
          <a:bodyPr lIns="91425" tIns="45700" rIns="91425" bIns="45700" anchor="t" anchorCtr="0">
            <a:noAutofit/>
          </a:bodyPr>
          <a:lstStyle>
            <a:lvl1pPr marL="0" marR="0" indent="0" algn="l" rtl="0">
              <a:spcBef>
                <a:spcPts val="0"/>
              </a:spcBef>
              <a:buNone/>
              <a:defRPr sz="1800" b="0" i="0" u="none" strike="noStrike" cap="none" baseline="0">
                <a:solidFill>
                  <a:schemeClr val="dk1"/>
                </a:solidFill>
                <a:latin typeface="Calibri"/>
                <a:ea typeface="Calibri"/>
                <a:cs typeface="Calibri"/>
                <a:sym typeface="Calibri"/>
              </a:defRPr>
            </a:lvl1pPr>
          </a:lstStyle>
          <a:p>
            <a:pPr>
              <a:buSzPct val="25000"/>
            </a:pPr>
            <a:fld id="{00000000-1234-1234-1234-123412341234}" type="slidenum">
              <a:rPr lang="en-US" kern="0">
                <a:solidFill>
                  <a:srgbClr val="000000"/>
                </a:solidFill>
                <a:rtl val="0"/>
              </a:rPr>
              <a:pPr>
                <a:buSzPct val="25000"/>
              </a:pPr>
              <a:t>‹#›</a:t>
            </a:fld>
            <a:endParaRPr lang="en-US" kern="0">
              <a:solidFill>
                <a:srgbClr val="000000"/>
              </a:solidFill>
              <a:rtl val="0"/>
            </a:endParaRPr>
          </a:p>
        </p:txBody>
      </p:sp>
      <p:sp>
        <p:nvSpPr>
          <p:cNvPr id="54" name="Rectangle 53"/>
          <p:cNvSpPr/>
          <p:nvPr userDrawn="1"/>
        </p:nvSpPr>
        <p:spPr>
          <a:xfrm>
            <a:off x="378420" y="228600"/>
            <a:ext cx="1450379" cy="406908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733979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1792289" y="4800602"/>
            <a:ext cx="5486399" cy="566737"/>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9" name="Shape 69"/>
          <p:cNvSpPr>
            <a:spLocks noGrp="1"/>
          </p:cNvSpPr>
          <p:nvPr>
            <p:ph type="pic" idx="2"/>
          </p:nvPr>
        </p:nvSpPr>
        <p:spPr>
          <a:xfrm>
            <a:off x="1792289" y="612775"/>
            <a:ext cx="5486399" cy="4114800"/>
          </a:xfrm>
          <a:prstGeom prst="rect">
            <a:avLst/>
          </a:prstGeom>
          <a:noFill/>
          <a:ln>
            <a:noFill/>
          </a:ln>
        </p:spPr>
      </p:sp>
      <p:sp>
        <p:nvSpPr>
          <p:cNvPr id="70" name="Shape 70"/>
          <p:cNvSpPr txBox="1">
            <a:spLocks noGrp="1"/>
          </p:cNvSpPr>
          <p:nvPr>
            <p:ph type="body" idx="1"/>
          </p:nvPr>
        </p:nvSpPr>
        <p:spPr>
          <a:xfrm>
            <a:off x="1792289" y="5367339"/>
            <a:ext cx="5486399" cy="804861"/>
          </a:xfrm>
          <a:prstGeom prst="rect">
            <a:avLst/>
          </a:prstGeom>
          <a:noFill/>
          <a:ln>
            <a:noFill/>
          </a:ln>
        </p:spPr>
        <p:txBody>
          <a:bodyPr lIns="91425" tIns="91425" rIns="91425" bIns="91425" anchor="t" anchorCtr="0"/>
          <a:lstStyle>
            <a:lvl1pPr marL="0" indent="0" rtl="0">
              <a:spcBef>
                <a:spcPts val="0"/>
              </a:spcBef>
              <a:buFont typeface="Arial"/>
              <a:buNone/>
              <a:defRPr/>
            </a:lvl1pPr>
            <a:lvl2pPr marL="342900" indent="0" rtl="0">
              <a:spcBef>
                <a:spcPts val="0"/>
              </a:spcBef>
              <a:buFont typeface="Arial"/>
              <a:buNone/>
              <a:defRPr/>
            </a:lvl2pPr>
            <a:lvl3pPr marL="685800" indent="0" rtl="0">
              <a:spcBef>
                <a:spcPts val="0"/>
              </a:spcBef>
              <a:buFont typeface="Arial"/>
              <a:buNone/>
              <a:defRPr/>
            </a:lvl3pPr>
            <a:lvl4pPr marL="1028700" indent="0" rtl="0">
              <a:spcBef>
                <a:spcPts val="0"/>
              </a:spcBef>
              <a:buFont typeface="Arial"/>
              <a:buNone/>
              <a:defRPr/>
            </a:lvl4pPr>
            <a:lvl5pPr marL="1371600" indent="0" rtl="0">
              <a:spcBef>
                <a:spcPts val="0"/>
              </a:spcBef>
              <a:buFont typeface="Arial"/>
              <a:buNone/>
              <a:defRPr/>
            </a:lvl5pPr>
            <a:lvl6pPr marL="1714500" indent="0" rtl="0">
              <a:spcBef>
                <a:spcPts val="0"/>
              </a:spcBef>
              <a:buFont typeface="Calibri"/>
              <a:buNone/>
              <a:defRPr/>
            </a:lvl6pPr>
            <a:lvl7pPr marL="2057400" indent="0" rtl="0">
              <a:spcBef>
                <a:spcPts val="0"/>
              </a:spcBef>
              <a:buFont typeface="Calibri"/>
              <a:buNone/>
              <a:defRPr/>
            </a:lvl7pPr>
            <a:lvl8pPr marL="2400300" indent="0" rtl="0">
              <a:spcBef>
                <a:spcPts val="0"/>
              </a:spcBef>
              <a:buFont typeface="Calibri"/>
              <a:buNone/>
              <a:defRPr/>
            </a:lvl8pPr>
            <a:lvl9pPr marL="2743200" indent="0" rtl="0">
              <a:spcBef>
                <a:spcPts val="0"/>
              </a:spcBef>
              <a:buFont typeface="Calibri"/>
              <a:buNone/>
              <a:defRPr/>
            </a:lvl9pPr>
          </a:lstStyle>
          <a:p>
            <a:endParaRPr/>
          </a:p>
        </p:txBody>
      </p:sp>
      <p:sp>
        <p:nvSpPr>
          <p:cNvPr id="71" name="Shape 71"/>
          <p:cNvSpPr txBox="1">
            <a:spLocks noGrp="1"/>
          </p:cNvSpPr>
          <p:nvPr>
            <p:ph type="dt" idx="10"/>
          </p:nvPr>
        </p:nvSpPr>
        <p:spPr>
          <a:xfrm>
            <a:off x="457201" y="6356352"/>
            <a:ext cx="2133599" cy="365125"/>
          </a:xfrm>
          <a:prstGeom prst="rect">
            <a:avLst/>
          </a:prstGeom>
          <a:noFill/>
          <a:ln>
            <a:noFill/>
          </a:ln>
        </p:spPr>
        <p:txBody>
          <a:bodyPr lIns="91425" tIns="91425" rIns="91425" bIns="91425" anchor="t" anchorCtr="0"/>
          <a:lstStyle>
            <a:lvl1pPr marL="0" marR="0" indent="0" algn="l"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sz="1050" kern="0">
              <a:solidFill>
                <a:srgbClr val="000000"/>
              </a:solidFill>
              <a:cs typeface="Arial"/>
              <a:sym typeface="Arial"/>
              <a:rtl val="0"/>
            </a:endParaRPr>
          </a:p>
        </p:txBody>
      </p:sp>
      <p:sp>
        <p:nvSpPr>
          <p:cNvPr id="72" name="Shape 72"/>
          <p:cNvSpPr txBox="1">
            <a:spLocks noGrp="1"/>
          </p:cNvSpPr>
          <p:nvPr>
            <p:ph type="ftr" idx="11"/>
          </p:nvPr>
        </p:nvSpPr>
        <p:spPr>
          <a:xfrm>
            <a:off x="3124200" y="6356352"/>
            <a:ext cx="2895600" cy="365125"/>
          </a:xfrm>
          <a:prstGeom prst="rect">
            <a:avLst/>
          </a:prstGeom>
          <a:noFill/>
          <a:ln>
            <a:noFill/>
          </a:ln>
        </p:spPr>
        <p:txBody>
          <a:bodyPr lIns="91425" tIns="91425" rIns="91425" bIns="91425" anchor="t" anchorCtr="0"/>
          <a:lstStyle>
            <a:lvl1pPr marL="0" marR="0" indent="0" algn="l"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sz="1050" kern="0">
              <a:solidFill>
                <a:srgbClr val="000000"/>
              </a:solidFill>
              <a:cs typeface="Arial"/>
              <a:sym typeface="Arial"/>
              <a:rtl val="0"/>
            </a:endParaRPr>
          </a:p>
        </p:txBody>
      </p:sp>
      <p:sp>
        <p:nvSpPr>
          <p:cNvPr id="73" name="Shape 73"/>
          <p:cNvSpPr txBox="1">
            <a:spLocks noGrp="1"/>
          </p:cNvSpPr>
          <p:nvPr>
            <p:ph type="sldNum" idx="12"/>
          </p:nvPr>
        </p:nvSpPr>
        <p:spPr>
          <a:xfrm>
            <a:off x="6553201" y="6356352"/>
            <a:ext cx="2133599" cy="365125"/>
          </a:xfrm>
          <a:prstGeom prst="rect">
            <a:avLst/>
          </a:prstGeom>
          <a:noFill/>
          <a:ln>
            <a:noFill/>
          </a:ln>
        </p:spPr>
        <p:txBody>
          <a:bodyPr lIns="91425" tIns="45700" rIns="91425" bIns="45700" anchor="t" anchorCtr="0">
            <a:noAutofit/>
          </a:bodyPr>
          <a:lstStyle>
            <a:lvl1pPr marL="0" marR="0" indent="0" algn="l" rtl="0">
              <a:spcBef>
                <a:spcPts val="0"/>
              </a:spcBef>
              <a:buNone/>
              <a:defRPr sz="1350" b="0" i="0" u="none" strike="noStrike" cap="none" baseline="0">
                <a:solidFill>
                  <a:schemeClr val="dk1"/>
                </a:solidFill>
                <a:latin typeface="Calibri"/>
                <a:ea typeface="Calibri"/>
                <a:cs typeface="Calibri"/>
                <a:sym typeface="Calibri"/>
              </a:defRPr>
            </a:lvl1pPr>
          </a:lstStyle>
          <a:p>
            <a:pPr>
              <a:buSzPct val="25000"/>
            </a:pPr>
            <a:fld id="{00000000-1234-1234-1234-123412341234}" type="slidenum">
              <a:rPr lang="en-US" kern="0">
                <a:solidFill>
                  <a:srgbClr val="000000"/>
                </a:solidFill>
                <a:rtl val="0"/>
              </a:rPr>
              <a:pPr>
                <a:buSzPct val="25000"/>
              </a:pPr>
              <a:t>‹#›</a:t>
            </a:fld>
            <a:endParaRPr lang="en-US" kern="0">
              <a:solidFill>
                <a:srgbClr val="000000"/>
              </a:solidFill>
              <a:rtl val="0"/>
            </a:endParaRPr>
          </a:p>
        </p:txBody>
      </p:sp>
    </p:spTree>
    <p:extLst>
      <p:ext uri="{BB962C8B-B14F-4D97-AF65-F5344CB8AC3E}">
        <p14:creationId xmlns:p14="http://schemas.microsoft.com/office/powerpoint/2010/main" val="183277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342900" algn="ctr" rtl="0">
              <a:spcBef>
                <a:spcPts val="0"/>
              </a:spcBef>
              <a:spcAft>
                <a:spcPts val="0"/>
              </a:spcAft>
              <a:defRPr/>
            </a:lvl6pPr>
            <a:lvl7pPr marL="685800" algn="ctr" rtl="0">
              <a:spcBef>
                <a:spcPts val="0"/>
              </a:spcBef>
              <a:spcAft>
                <a:spcPts val="0"/>
              </a:spcAft>
              <a:defRPr/>
            </a:lvl7pPr>
            <a:lvl8pPr marL="1028700" algn="ctr" rtl="0">
              <a:spcBef>
                <a:spcPts val="0"/>
              </a:spcBef>
              <a:spcAft>
                <a:spcPts val="0"/>
              </a:spcAft>
              <a:defRPr/>
            </a:lvl8pPr>
            <a:lvl9pPr marL="1371600" algn="ctr" rtl="0">
              <a:spcBef>
                <a:spcPts val="0"/>
              </a:spcBef>
              <a:spcAft>
                <a:spcPts val="0"/>
              </a:spcAft>
              <a:defRPr/>
            </a:lvl9pPr>
          </a:lstStyle>
          <a:p>
            <a:endParaRPr/>
          </a:p>
        </p:txBody>
      </p:sp>
      <p:sp>
        <p:nvSpPr>
          <p:cNvPr id="76" name="Shape 76"/>
          <p:cNvSpPr txBox="1">
            <a:spLocks noGrp="1"/>
          </p:cNvSpPr>
          <p:nvPr>
            <p:ph type="body" idx="1"/>
          </p:nvPr>
        </p:nvSpPr>
        <p:spPr>
          <a:xfrm rot="5400000">
            <a:off x="2309019" y="-251618"/>
            <a:ext cx="4525963" cy="8229600"/>
          </a:xfrm>
          <a:prstGeom prst="rect">
            <a:avLst/>
          </a:prstGeom>
          <a:noFill/>
          <a:ln>
            <a:noFill/>
          </a:ln>
        </p:spPr>
        <p:txBody>
          <a:bodyPr lIns="91425" tIns="91425" rIns="91425" bIns="91425" anchor="t" anchorCtr="0"/>
          <a:lstStyle>
            <a:lvl1pPr marL="257175" indent="-104775" algn="l" rtl="0">
              <a:spcBef>
                <a:spcPts val="480"/>
              </a:spcBef>
              <a:spcAft>
                <a:spcPts val="0"/>
              </a:spcAft>
              <a:buClr>
                <a:schemeClr val="dk1"/>
              </a:buClr>
              <a:buFont typeface="Arial"/>
              <a:buChar char="•"/>
              <a:defRPr/>
            </a:lvl1pPr>
            <a:lvl2pPr marL="557213" indent="-80963" algn="l" rtl="0">
              <a:spcBef>
                <a:spcPts val="420"/>
              </a:spcBef>
              <a:spcAft>
                <a:spcPts val="0"/>
              </a:spcAft>
              <a:buClr>
                <a:schemeClr val="dk1"/>
              </a:buClr>
              <a:buFont typeface="Arial"/>
              <a:buChar char="–"/>
              <a:defRPr/>
            </a:lvl2pPr>
            <a:lvl3pPr marL="857250" indent="-57150" algn="l" rtl="0">
              <a:spcBef>
                <a:spcPts val="360"/>
              </a:spcBef>
              <a:spcAft>
                <a:spcPts val="0"/>
              </a:spcAft>
              <a:buClr>
                <a:schemeClr val="dk1"/>
              </a:buClr>
              <a:buFont typeface="Arial"/>
              <a:buChar char="•"/>
              <a:defRPr/>
            </a:lvl3pPr>
            <a:lvl4pPr marL="1200150" indent="-76200" algn="l" rtl="0">
              <a:spcBef>
                <a:spcPts val="300"/>
              </a:spcBef>
              <a:spcAft>
                <a:spcPts val="0"/>
              </a:spcAft>
              <a:buClr>
                <a:schemeClr val="dk1"/>
              </a:buClr>
              <a:buFont typeface="Arial"/>
              <a:buChar char="–"/>
              <a:defRPr/>
            </a:lvl4pPr>
            <a:lvl5pPr marL="1543050" indent="-76200" algn="l" rtl="0">
              <a:spcBef>
                <a:spcPts val="300"/>
              </a:spcBef>
              <a:spcAft>
                <a:spcPts val="0"/>
              </a:spcAft>
              <a:buClr>
                <a:schemeClr val="dk1"/>
              </a:buClr>
              <a:buFont typeface="Arial"/>
              <a:buChar char="»"/>
              <a:defRPr/>
            </a:lvl5pPr>
            <a:lvl6pPr marL="1885950" indent="-76200" algn="l" rtl="0">
              <a:spcBef>
                <a:spcPts val="300"/>
              </a:spcBef>
              <a:buClr>
                <a:schemeClr val="dk1"/>
              </a:buClr>
              <a:buFont typeface="Arial"/>
              <a:buChar char="•"/>
              <a:defRPr/>
            </a:lvl6pPr>
            <a:lvl7pPr marL="2228850" indent="-76200" algn="l" rtl="0">
              <a:spcBef>
                <a:spcPts val="300"/>
              </a:spcBef>
              <a:buClr>
                <a:schemeClr val="dk1"/>
              </a:buClr>
              <a:buFont typeface="Arial"/>
              <a:buChar char="•"/>
              <a:defRPr/>
            </a:lvl7pPr>
            <a:lvl8pPr marL="2571750" indent="-76200" algn="l" rtl="0">
              <a:spcBef>
                <a:spcPts val="300"/>
              </a:spcBef>
              <a:buClr>
                <a:schemeClr val="dk1"/>
              </a:buClr>
              <a:buFont typeface="Arial"/>
              <a:buChar char="•"/>
              <a:defRPr/>
            </a:lvl8pPr>
            <a:lvl9pPr marL="2914650" indent="-76200" algn="l" rtl="0">
              <a:spcBef>
                <a:spcPts val="300"/>
              </a:spcBef>
              <a:buClr>
                <a:schemeClr val="dk1"/>
              </a:buClr>
              <a:buFont typeface="Arial"/>
              <a:buChar char="•"/>
              <a:defRPr/>
            </a:lvl9pPr>
          </a:lstStyle>
          <a:p>
            <a:endParaRPr/>
          </a:p>
        </p:txBody>
      </p:sp>
      <p:sp>
        <p:nvSpPr>
          <p:cNvPr id="77" name="Shape 77"/>
          <p:cNvSpPr txBox="1">
            <a:spLocks noGrp="1"/>
          </p:cNvSpPr>
          <p:nvPr>
            <p:ph type="dt" idx="10"/>
          </p:nvPr>
        </p:nvSpPr>
        <p:spPr>
          <a:xfrm>
            <a:off x="457201" y="6356352"/>
            <a:ext cx="2133599" cy="365125"/>
          </a:xfrm>
          <a:prstGeom prst="rect">
            <a:avLst/>
          </a:prstGeom>
          <a:noFill/>
          <a:ln>
            <a:noFill/>
          </a:ln>
        </p:spPr>
        <p:txBody>
          <a:bodyPr lIns="91425" tIns="91425" rIns="91425" bIns="91425" anchor="t" anchorCtr="0"/>
          <a:lstStyle>
            <a:lvl1pPr marL="0" marR="0" indent="0" algn="l"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sz="1050" kern="0">
              <a:solidFill>
                <a:srgbClr val="000000"/>
              </a:solidFill>
              <a:cs typeface="Arial"/>
              <a:sym typeface="Arial"/>
              <a:rtl val="0"/>
            </a:endParaRPr>
          </a:p>
        </p:txBody>
      </p:sp>
      <p:sp>
        <p:nvSpPr>
          <p:cNvPr id="78" name="Shape 78"/>
          <p:cNvSpPr txBox="1">
            <a:spLocks noGrp="1"/>
          </p:cNvSpPr>
          <p:nvPr>
            <p:ph type="ftr" idx="11"/>
          </p:nvPr>
        </p:nvSpPr>
        <p:spPr>
          <a:xfrm>
            <a:off x="3124200" y="6356352"/>
            <a:ext cx="2895600" cy="365125"/>
          </a:xfrm>
          <a:prstGeom prst="rect">
            <a:avLst/>
          </a:prstGeom>
          <a:noFill/>
          <a:ln>
            <a:noFill/>
          </a:ln>
        </p:spPr>
        <p:txBody>
          <a:bodyPr lIns="91425" tIns="91425" rIns="91425" bIns="91425" anchor="t" anchorCtr="0"/>
          <a:lstStyle>
            <a:lvl1pPr marL="0" marR="0" indent="0" algn="l"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sz="1050" kern="0">
              <a:solidFill>
                <a:srgbClr val="000000"/>
              </a:solidFill>
              <a:cs typeface="Arial"/>
              <a:sym typeface="Arial"/>
              <a:rtl val="0"/>
            </a:endParaRPr>
          </a:p>
        </p:txBody>
      </p:sp>
      <p:sp>
        <p:nvSpPr>
          <p:cNvPr id="79" name="Shape 79"/>
          <p:cNvSpPr txBox="1">
            <a:spLocks noGrp="1"/>
          </p:cNvSpPr>
          <p:nvPr>
            <p:ph type="sldNum" idx="12"/>
          </p:nvPr>
        </p:nvSpPr>
        <p:spPr>
          <a:xfrm>
            <a:off x="6553201" y="6356352"/>
            <a:ext cx="2133599" cy="365125"/>
          </a:xfrm>
          <a:prstGeom prst="rect">
            <a:avLst/>
          </a:prstGeom>
          <a:noFill/>
          <a:ln>
            <a:noFill/>
          </a:ln>
        </p:spPr>
        <p:txBody>
          <a:bodyPr lIns="91425" tIns="45700" rIns="91425" bIns="45700" anchor="t" anchorCtr="0">
            <a:noAutofit/>
          </a:bodyPr>
          <a:lstStyle>
            <a:lvl1pPr marL="0" marR="0" indent="0" algn="l" rtl="0">
              <a:spcBef>
                <a:spcPts val="0"/>
              </a:spcBef>
              <a:buNone/>
              <a:defRPr sz="1350" b="0" i="0" u="none" strike="noStrike" cap="none" baseline="0">
                <a:solidFill>
                  <a:schemeClr val="dk1"/>
                </a:solidFill>
                <a:latin typeface="Calibri"/>
                <a:ea typeface="Calibri"/>
                <a:cs typeface="Calibri"/>
                <a:sym typeface="Calibri"/>
              </a:defRPr>
            </a:lvl1pPr>
          </a:lstStyle>
          <a:p>
            <a:pPr>
              <a:buSzPct val="25000"/>
            </a:pPr>
            <a:fld id="{00000000-1234-1234-1234-123412341234}" type="slidenum">
              <a:rPr lang="en-US" kern="0">
                <a:solidFill>
                  <a:srgbClr val="000000"/>
                </a:solidFill>
                <a:rtl val="0"/>
              </a:rPr>
              <a:pPr>
                <a:buSzPct val="25000"/>
              </a:pPr>
              <a:t>‹#›</a:t>
            </a:fld>
            <a:endParaRPr lang="en-US" kern="0">
              <a:solidFill>
                <a:srgbClr val="000000"/>
              </a:solidFill>
              <a:rtl val="0"/>
            </a:endParaRPr>
          </a:p>
        </p:txBody>
      </p:sp>
    </p:spTree>
    <p:extLst>
      <p:ext uri="{BB962C8B-B14F-4D97-AF65-F5344CB8AC3E}">
        <p14:creationId xmlns:p14="http://schemas.microsoft.com/office/powerpoint/2010/main" val="322242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0"/>
        <p:cNvGrpSpPr/>
        <p:nvPr/>
      </p:nvGrpSpPr>
      <p:grpSpPr>
        <a:xfrm>
          <a:off x="0" y="0"/>
          <a:ext cx="0" cy="0"/>
          <a:chOff x="0" y="0"/>
          <a:chExt cx="0" cy="0"/>
        </a:xfrm>
      </p:grpSpPr>
      <p:sp>
        <p:nvSpPr>
          <p:cNvPr id="81" name="Shape 81"/>
          <p:cNvSpPr txBox="1">
            <a:spLocks noGrp="1"/>
          </p:cNvSpPr>
          <p:nvPr>
            <p:ph type="title"/>
          </p:nvPr>
        </p:nvSpPr>
        <p:spPr>
          <a:xfrm rot="5400000">
            <a:off x="4732338" y="2171700"/>
            <a:ext cx="5851525" cy="20574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342900" algn="ctr" rtl="0">
              <a:spcBef>
                <a:spcPts val="0"/>
              </a:spcBef>
              <a:spcAft>
                <a:spcPts val="0"/>
              </a:spcAft>
              <a:defRPr/>
            </a:lvl6pPr>
            <a:lvl7pPr marL="685800" algn="ctr" rtl="0">
              <a:spcBef>
                <a:spcPts val="0"/>
              </a:spcBef>
              <a:spcAft>
                <a:spcPts val="0"/>
              </a:spcAft>
              <a:defRPr/>
            </a:lvl7pPr>
            <a:lvl8pPr marL="1028700" algn="ctr" rtl="0">
              <a:spcBef>
                <a:spcPts val="0"/>
              </a:spcBef>
              <a:spcAft>
                <a:spcPts val="0"/>
              </a:spcAft>
              <a:defRPr/>
            </a:lvl8pPr>
            <a:lvl9pPr marL="1371600" algn="ctr" rtl="0">
              <a:spcBef>
                <a:spcPts val="0"/>
              </a:spcBef>
              <a:spcAft>
                <a:spcPts val="0"/>
              </a:spcAft>
              <a:defRPr/>
            </a:lvl9pPr>
          </a:lstStyle>
          <a:p>
            <a:endParaRPr/>
          </a:p>
        </p:txBody>
      </p:sp>
      <p:sp>
        <p:nvSpPr>
          <p:cNvPr id="82" name="Shape 82"/>
          <p:cNvSpPr txBox="1">
            <a:spLocks noGrp="1"/>
          </p:cNvSpPr>
          <p:nvPr>
            <p:ph type="body" idx="1"/>
          </p:nvPr>
        </p:nvSpPr>
        <p:spPr>
          <a:xfrm rot="5400000">
            <a:off x="541338" y="190501"/>
            <a:ext cx="5851525" cy="6019799"/>
          </a:xfrm>
          <a:prstGeom prst="rect">
            <a:avLst/>
          </a:prstGeom>
          <a:noFill/>
          <a:ln>
            <a:noFill/>
          </a:ln>
        </p:spPr>
        <p:txBody>
          <a:bodyPr lIns="91425" tIns="91425" rIns="91425" bIns="91425" anchor="t" anchorCtr="0"/>
          <a:lstStyle>
            <a:lvl1pPr marL="257175" indent="-104775" algn="l" rtl="0">
              <a:spcBef>
                <a:spcPts val="480"/>
              </a:spcBef>
              <a:spcAft>
                <a:spcPts val="0"/>
              </a:spcAft>
              <a:buClr>
                <a:schemeClr val="dk1"/>
              </a:buClr>
              <a:buFont typeface="Arial"/>
              <a:buChar char="•"/>
              <a:defRPr/>
            </a:lvl1pPr>
            <a:lvl2pPr marL="557213" indent="-80963" algn="l" rtl="0">
              <a:spcBef>
                <a:spcPts val="420"/>
              </a:spcBef>
              <a:spcAft>
                <a:spcPts val="0"/>
              </a:spcAft>
              <a:buClr>
                <a:schemeClr val="dk1"/>
              </a:buClr>
              <a:buFont typeface="Arial"/>
              <a:buChar char="–"/>
              <a:defRPr/>
            </a:lvl2pPr>
            <a:lvl3pPr marL="857250" indent="-57150" algn="l" rtl="0">
              <a:spcBef>
                <a:spcPts val="360"/>
              </a:spcBef>
              <a:spcAft>
                <a:spcPts val="0"/>
              </a:spcAft>
              <a:buClr>
                <a:schemeClr val="dk1"/>
              </a:buClr>
              <a:buFont typeface="Arial"/>
              <a:buChar char="•"/>
              <a:defRPr/>
            </a:lvl3pPr>
            <a:lvl4pPr marL="1200150" indent="-76200" algn="l" rtl="0">
              <a:spcBef>
                <a:spcPts val="300"/>
              </a:spcBef>
              <a:spcAft>
                <a:spcPts val="0"/>
              </a:spcAft>
              <a:buClr>
                <a:schemeClr val="dk1"/>
              </a:buClr>
              <a:buFont typeface="Arial"/>
              <a:buChar char="–"/>
              <a:defRPr/>
            </a:lvl4pPr>
            <a:lvl5pPr marL="1543050" indent="-76200" algn="l" rtl="0">
              <a:spcBef>
                <a:spcPts val="300"/>
              </a:spcBef>
              <a:spcAft>
                <a:spcPts val="0"/>
              </a:spcAft>
              <a:buClr>
                <a:schemeClr val="dk1"/>
              </a:buClr>
              <a:buFont typeface="Arial"/>
              <a:buChar char="»"/>
              <a:defRPr/>
            </a:lvl5pPr>
            <a:lvl6pPr marL="1885950" indent="-76200" algn="l" rtl="0">
              <a:spcBef>
                <a:spcPts val="300"/>
              </a:spcBef>
              <a:buClr>
                <a:schemeClr val="dk1"/>
              </a:buClr>
              <a:buFont typeface="Arial"/>
              <a:buChar char="•"/>
              <a:defRPr/>
            </a:lvl6pPr>
            <a:lvl7pPr marL="2228850" indent="-76200" algn="l" rtl="0">
              <a:spcBef>
                <a:spcPts val="300"/>
              </a:spcBef>
              <a:buClr>
                <a:schemeClr val="dk1"/>
              </a:buClr>
              <a:buFont typeface="Arial"/>
              <a:buChar char="•"/>
              <a:defRPr/>
            </a:lvl7pPr>
            <a:lvl8pPr marL="2571750" indent="-76200" algn="l" rtl="0">
              <a:spcBef>
                <a:spcPts val="300"/>
              </a:spcBef>
              <a:buClr>
                <a:schemeClr val="dk1"/>
              </a:buClr>
              <a:buFont typeface="Arial"/>
              <a:buChar char="•"/>
              <a:defRPr/>
            </a:lvl8pPr>
            <a:lvl9pPr marL="2914650" indent="-76200" algn="l" rtl="0">
              <a:spcBef>
                <a:spcPts val="300"/>
              </a:spcBef>
              <a:buClr>
                <a:schemeClr val="dk1"/>
              </a:buClr>
              <a:buFont typeface="Arial"/>
              <a:buChar char="•"/>
              <a:defRPr/>
            </a:lvl9pPr>
          </a:lstStyle>
          <a:p>
            <a:endParaRPr/>
          </a:p>
        </p:txBody>
      </p:sp>
      <p:sp>
        <p:nvSpPr>
          <p:cNvPr id="83" name="Shape 83"/>
          <p:cNvSpPr txBox="1">
            <a:spLocks noGrp="1"/>
          </p:cNvSpPr>
          <p:nvPr>
            <p:ph type="dt" idx="10"/>
          </p:nvPr>
        </p:nvSpPr>
        <p:spPr>
          <a:xfrm>
            <a:off x="457201" y="6356352"/>
            <a:ext cx="2133599" cy="365125"/>
          </a:xfrm>
          <a:prstGeom prst="rect">
            <a:avLst/>
          </a:prstGeom>
          <a:noFill/>
          <a:ln>
            <a:noFill/>
          </a:ln>
        </p:spPr>
        <p:txBody>
          <a:bodyPr lIns="91425" tIns="91425" rIns="91425" bIns="91425" anchor="t" anchorCtr="0"/>
          <a:lstStyle>
            <a:lvl1pPr marL="0" marR="0" indent="0" algn="l"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sz="1050" kern="0">
              <a:solidFill>
                <a:srgbClr val="000000"/>
              </a:solidFill>
              <a:cs typeface="Arial"/>
              <a:sym typeface="Arial"/>
              <a:rtl val="0"/>
            </a:endParaRPr>
          </a:p>
        </p:txBody>
      </p:sp>
      <p:sp>
        <p:nvSpPr>
          <p:cNvPr id="84" name="Shape 84"/>
          <p:cNvSpPr txBox="1">
            <a:spLocks noGrp="1"/>
          </p:cNvSpPr>
          <p:nvPr>
            <p:ph type="ftr" idx="11"/>
          </p:nvPr>
        </p:nvSpPr>
        <p:spPr>
          <a:xfrm>
            <a:off x="3124200" y="6356352"/>
            <a:ext cx="2895600" cy="365125"/>
          </a:xfrm>
          <a:prstGeom prst="rect">
            <a:avLst/>
          </a:prstGeom>
          <a:noFill/>
          <a:ln>
            <a:noFill/>
          </a:ln>
        </p:spPr>
        <p:txBody>
          <a:bodyPr lIns="91425" tIns="91425" rIns="91425" bIns="91425" anchor="t" anchorCtr="0"/>
          <a:lstStyle>
            <a:lvl1pPr marL="0" marR="0" indent="0" algn="l"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sz="1050" kern="0">
              <a:solidFill>
                <a:srgbClr val="000000"/>
              </a:solidFill>
              <a:cs typeface="Arial"/>
              <a:sym typeface="Arial"/>
              <a:rtl val="0"/>
            </a:endParaRPr>
          </a:p>
        </p:txBody>
      </p:sp>
      <p:sp>
        <p:nvSpPr>
          <p:cNvPr id="85" name="Shape 85"/>
          <p:cNvSpPr txBox="1">
            <a:spLocks noGrp="1"/>
          </p:cNvSpPr>
          <p:nvPr>
            <p:ph type="sldNum" idx="12"/>
          </p:nvPr>
        </p:nvSpPr>
        <p:spPr>
          <a:xfrm>
            <a:off x="6553201" y="6356352"/>
            <a:ext cx="2133599" cy="365125"/>
          </a:xfrm>
          <a:prstGeom prst="rect">
            <a:avLst/>
          </a:prstGeom>
          <a:noFill/>
          <a:ln>
            <a:noFill/>
          </a:ln>
        </p:spPr>
        <p:txBody>
          <a:bodyPr lIns="91425" tIns="45700" rIns="91425" bIns="45700" anchor="t" anchorCtr="0">
            <a:noAutofit/>
          </a:bodyPr>
          <a:lstStyle>
            <a:lvl1pPr marL="0" marR="0" indent="0" algn="l" rtl="0">
              <a:spcBef>
                <a:spcPts val="0"/>
              </a:spcBef>
              <a:buNone/>
              <a:defRPr sz="1350" b="0" i="0" u="none" strike="noStrike" cap="none" baseline="0">
                <a:solidFill>
                  <a:schemeClr val="dk1"/>
                </a:solidFill>
                <a:latin typeface="Calibri"/>
                <a:ea typeface="Calibri"/>
                <a:cs typeface="Calibri"/>
                <a:sym typeface="Calibri"/>
              </a:defRPr>
            </a:lvl1pPr>
          </a:lstStyle>
          <a:p>
            <a:pPr>
              <a:buSzPct val="25000"/>
            </a:pPr>
            <a:fld id="{00000000-1234-1234-1234-123412341234}" type="slidenum">
              <a:rPr lang="en-US" kern="0">
                <a:solidFill>
                  <a:srgbClr val="000000"/>
                </a:solidFill>
                <a:rtl val="0"/>
              </a:rPr>
              <a:pPr>
                <a:buSzPct val="25000"/>
              </a:pPr>
              <a:t>‹#›</a:t>
            </a:fld>
            <a:endParaRPr lang="en-US" kern="0">
              <a:solidFill>
                <a:srgbClr val="000000"/>
              </a:solidFill>
              <a:rtl val="0"/>
            </a:endParaRPr>
          </a:p>
        </p:txBody>
      </p:sp>
    </p:spTree>
    <p:extLst>
      <p:ext uri="{BB962C8B-B14F-4D97-AF65-F5344CB8AC3E}">
        <p14:creationId xmlns:p14="http://schemas.microsoft.com/office/powerpoint/2010/main" val="3441132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Title Only">
    <p:spTree>
      <p:nvGrpSpPr>
        <p:cNvPr id="1" name="Shape 86"/>
        <p:cNvGrpSpPr/>
        <p:nvPr/>
      </p:nvGrpSpPr>
      <p:grpSpPr>
        <a:xfrm>
          <a:off x="0" y="0"/>
          <a:ext cx="0" cy="0"/>
          <a:chOff x="0" y="0"/>
          <a:chExt cx="0" cy="0"/>
        </a:xfrm>
      </p:grpSpPr>
      <p:sp>
        <p:nvSpPr>
          <p:cNvPr id="87" name="Shape 87"/>
          <p:cNvSpPr/>
          <p:nvPr/>
        </p:nvSpPr>
        <p:spPr>
          <a:xfrm>
            <a:off x="0" y="0"/>
            <a:ext cx="9144000" cy="990599"/>
          </a:xfrm>
          <a:prstGeom prst="rect">
            <a:avLst/>
          </a:prstGeom>
          <a:solidFill>
            <a:srgbClr val="2D1BB5"/>
          </a:solidFill>
          <a:ln>
            <a:noFill/>
          </a:ln>
        </p:spPr>
        <p:txBody>
          <a:bodyPr lIns="68569" tIns="34275" rIns="68569" bIns="34275" anchor="ctr" anchorCtr="0">
            <a:noAutofit/>
          </a:bodyPr>
          <a:lstStyle/>
          <a:p>
            <a:pPr algn="ctr"/>
            <a:endParaRPr sz="1350" kern="0">
              <a:solidFill>
                <a:srgbClr val="FFFFFF"/>
              </a:solidFill>
              <a:latin typeface="Calibri"/>
              <a:ea typeface="Calibri"/>
              <a:cs typeface="Calibri"/>
              <a:sym typeface="Calibri"/>
              <a:rtl val="0"/>
            </a:endParaRPr>
          </a:p>
        </p:txBody>
      </p:sp>
      <p:sp>
        <p:nvSpPr>
          <p:cNvPr id="88" name="Shape 88"/>
          <p:cNvSpPr txBox="1">
            <a:spLocks noGrp="1"/>
          </p:cNvSpPr>
          <p:nvPr>
            <p:ph type="title"/>
          </p:nvPr>
        </p:nvSpPr>
        <p:spPr>
          <a:xfrm>
            <a:off x="228600" y="2"/>
            <a:ext cx="8686800" cy="1066799"/>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9" name="Shape 89"/>
          <p:cNvSpPr txBox="1">
            <a:spLocks noGrp="1"/>
          </p:cNvSpPr>
          <p:nvPr>
            <p:ph type="body" idx="1"/>
          </p:nvPr>
        </p:nvSpPr>
        <p:spPr>
          <a:xfrm>
            <a:off x="457200" y="1524000"/>
            <a:ext cx="8229600" cy="4525963"/>
          </a:xfrm>
          <a:prstGeom prst="rect">
            <a:avLst/>
          </a:prstGeom>
          <a:noFill/>
          <a:ln>
            <a:noFill/>
          </a:ln>
        </p:spPr>
        <p:txBody>
          <a:bodyPr lIns="91425" tIns="91425" rIns="91425" bIns="91425" anchor="t" anchorCtr="0"/>
          <a:lstStyle>
            <a:lvl1pPr marL="257175" indent="-104775" algn="l" rtl="0">
              <a:spcBef>
                <a:spcPts val="480"/>
              </a:spcBef>
              <a:spcAft>
                <a:spcPts val="0"/>
              </a:spcAft>
              <a:buClr>
                <a:schemeClr val="dk1"/>
              </a:buClr>
              <a:buFont typeface="Arial"/>
              <a:buChar char="•"/>
              <a:defRPr/>
            </a:lvl1pPr>
            <a:lvl2pPr marL="557213" indent="-80963" algn="l" rtl="0">
              <a:spcBef>
                <a:spcPts val="420"/>
              </a:spcBef>
              <a:spcAft>
                <a:spcPts val="0"/>
              </a:spcAft>
              <a:buClr>
                <a:schemeClr val="dk1"/>
              </a:buClr>
              <a:buFont typeface="Arial"/>
              <a:buChar char="–"/>
              <a:defRPr/>
            </a:lvl2pPr>
            <a:lvl3pPr marL="857250" indent="-57150" algn="l" rtl="0">
              <a:spcBef>
                <a:spcPts val="360"/>
              </a:spcBef>
              <a:spcAft>
                <a:spcPts val="0"/>
              </a:spcAft>
              <a:buClr>
                <a:schemeClr val="dk1"/>
              </a:buClr>
              <a:buFont typeface="Arial"/>
              <a:buChar char="•"/>
              <a:defRPr/>
            </a:lvl3pPr>
            <a:lvl4pPr marL="1200150" indent="-76200" algn="l" rtl="0">
              <a:spcBef>
                <a:spcPts val="300"/>
              </a:spcBef>
              <a:spcAft>
                <a:spcPts val="0"/>
              </a:spcAft>
              <a:buClr>
                <a:schemeClr val="dk1"/>
              </a:buClr>
              <a:buFont typeface="Arial"/>
              <a:buChar char="–"/>
              <a:defRPr/>
            </a:lvl4pPr>
            <a:lvl5pPr marL="1543050" indent="-76200" algn="l" rtl="0">
              <a:spcBef>
                <a:spcPts val="300"/>
              </a:spcBef>
              <a:spcAft>
                <a:spcPts val="0"/>
              </a:spcAft>
              <a:buClr>
                <a:schemeClr val="dk1"/>
              </a:buClr>
              <a:buFont typeface="Arial"/>
              <a:buChar char="»"/>
              <a:defRPr/>
            </a:lvl5pPr>
            <a:lvl6pPr marL="1885950" indent="-76200" algn="l" rtl="0">
              <a:spcBef>
                <a:spcPts val="300"/>
              </a:spcBef>
              <a:buClr>
                <a:schemeClr val="dk1"/>
              </a:buClr>
              <a:buFont typeface="Arial"/>
              <a:buChar char="•"/>
              <a:defRPr/>
            </a:lvl6pPr>
            <a:lvl7pPr marL="2228850" indent="-76200" algn="l" rtl="0">
              <a:spcBef>
                <a:spcPts val="300"/>
              </a:spcBef>
              <a:buClr>
                <a:schemeClr val="dk1"/>
              </a:buClr>
              <a:buFont typeface="Arial"/>
              <a:buChar char="•"/>
              <a:defRPr/>
            </a:lvl7pPr>
            <a:lvl8pPr marL="2571750" indent="-76200" algn="l" rtl="0">
              <a:spcBef>
                <a:spcPts val="300"/>
              </a:spcBef>
              <a:buClr>
                <a:schemeClr val="dk1"/>
              </a:buClr>
              <a:buFont typeface="Arial"/>
              <a:buChar char="•"/>
              <a:defRPr/>
            </a:lvl8pPr>
            <a:lvl9pPr marL="2914650" indent="-76200" algn="l" rtl="0">
              <a:spcBef>
                <a:spcPts val="300"/>
              </a:spcBef>
              <a:buClr>
                <a:schemeClr val="dk1"/>
              </a:buClr>
              <a:buFont typeface="Arial"/>
              <a:buChar char="•"/>
              <a:defRPr/>
            </a:lvl9pPr>
          </a:lstStyle>
          <a:p>
            <a:endParaRPr/>
          </a:p>
        </p:txBody>
      </p:sp>
      <p:sp>
        <p:nvSpPr>
          <p:cNvPr id="90" name="Shape 90"/>
          <p:cNvSpPr txBox="1">
            <a:spLocks noGrp="1"/>
          </p:cNvSpPr>
          <p:nvPr>
            <p:ph type="dt" idx="10"/>
          </p:nvPr>
        </p:nvSpPr>
        <p:spPr>
          <a:xfrm>
            <a:off x="457201" y="6356352"/>
            <a:ext cx="2133599" cy="365125"/>
          </a:xfrm>
          <a:prstGeom prst="rect">
            <a:avLst/>
          </a:prstGeom>
          <a:noFill/>
          <a:ln>
            <a:noFill/>
          </a:ln>
        </p:spPr>
        <p:txBody>
          <a:bodyPr lIns="91425" tIns="91425" rIns="91425" bIns="91425" anchor="t" anchorCtr="0"/>
          <a:lstStyle>
            <a:lvl1pPr marL="0" marR="0" indent="0" algn="l"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sz="1050" kern="0">
              <a:solidFill>
                <a:srgbClr val="000000"/>
              </a:solidFill>
              <a:cs typeface="Arial"/>
              <a:sym typeface="Arial"/>
              <a:rtl val="0"/>
            </a:endParaRPr>
          </a:p>
        </p:txBody>
      </p:sp>
      <p:sp>
        <p:nvSpPr>
          <p:cNvPr id="91" name="Shape 91"/>
          <p:cNvSpPr txBox="1">
            <a:spLocks noGrp="1"/>
          </p:cNvSpPr>
          <p:nvPr>
            <p:ph type="ftr" idx="11"/>
          </p:nvPr>
        </p:nvSpPr>
        <p:spPr>
          <a:xfrm>
            <a:off x="3124200" y="6356352"/>
            <a:ext cx="2895600" cy="365125"/>
          </a:xfrm>
          <a:prstGeom prst="rect">
            <a:avLst/>
          </a:prstGeom>
          <a:noFill/>
          <a:ln>
            <a:noFill/>
          </a:ln>
        </p:spPr>
        <p:txBody>
          <a:bodyPr lIns="91425" tIns="91425" rIns="91425" bIns="91425" anchor="t" anchorCtr="0"/>
          <a:lstStyle>
            <a:lvl1pPr marL="0" marR="0" indent="0" algn="l"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sz="1050" kern="0">
              <a:solidFill>
                <a:srgbClr val="000000"/>
              </a:solidFill>
              <a:cs typeface="Arial"/>
              <a:sym typeface="Arial"/>
              <a:rtl val="0"/>
            </a:endParaRPr>
          </a:p>
        </p:txBody>
      </p:sp>
      <p:sp>
        <p:nvSpPr>
          <p:cNvPr id="92" name="Shape 92"/>
          <p:cNvSpPr txBox="1">
            <a:spLocks noGrp="1"/>
          </p:cNvSpPr>
          <p:nvPr>
            <p:ph type="sldNum" idx="12"/>
          </p:nvPr>
        </p:nvSpPr>
        <p:spPr>
          <a:xfrm>
            <a:off x="6553201" y="6356352"/>
            <a:ext cx="2133599" cy="365125"/>
          </a:xfrm>
          <a:prstGeom prst="rect">
            <a:avLst/>
          </a:prstGeom>
          <a:noFill/>
          <a:ln>
            <a:noFill/>
          </a:ln>
        </p:spPr>
        <p:txBody>
          <a:bodyPr lIns="91425" tIns="45700" rIns="91425" bIns="45700" anchor="t" anchorCtr="0">
            <a:noAutofit/>
          </a:bodyPr>
          <a:lstStyle>
            <a:lvl1pPr marL="0" marR="0" indent="0" algn="l" rtl="0">
              <a:spcBef>
                <a:spcPts val="0"/>
              </a:spcBef>
              <a:buNone/>
              <a:defRPr sz="1350" b="0" i="0" u="none" strike="noStrike" cap="none" baseline="0">
                <a:solidFill>
                  <a:schemeClr val="dk1"/>
                </a:solidFill>
                <a:latin typeface="Calibri"/>
                <a:ea typeface="Calibri"/>
                <a:cs typeface="Calibri"/>
                <a:sym typeface="Calibri"/>
              </a:defRPr>
            </a:lvl1pPr>
          </a:lstStyle>
          <a:p>
            <a:pPr>
              <a:buSzPct val="25000"/>
            </a:pPr>
            <a:fld id="{00000000-1234-1234-1234-123412341234}" type="slidenum">
              <a:rPr lang="en-US" kern="0">
                <a:solidFill>
                  <a:srgbClr val="000000"/>
                </a:solidFill>
                <a:rtl val="0"/>
              </a:rPr>
              <a:pPr>
                <a:buSzPct val="25000"/>
              </a:pPr>
              <a:t>‹#›</a:t>
            </a:fld>
            <a:endParaRPr lang="en-US" kern="0">
              <a:solidFill>
                <a:srgbClr val="000000"/>
              </a:solidFill>
              <a:rtl val="0"/>
            </a:endParaRPr>
          </a:p>
        </p:txBody>
      </p:sp>
    </p:spTree>
    <p:extLst>
      <p:ext uri="{BB962C8B-B14F-4D97-AF65-F5344CB8AC3E}">
        <p14:creationId xmlns:p14="http://schemas.microsoft.com/office/powerpoint/2010/main" val="1091643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722312" y="4406902"/>
            <a:ext cx="7772400" cy="136207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7" name="Shape 47"/>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spcBef>
                <a:spcPts val="0"/>
              </a:spcBef>
              <a:buClr>
                <a:srgbClr val="888888"/>
              </a:buClr>
              <a:buFont typeface="Arial"/>
              <a:buNone/>
              <a:defRPr/>
            </a:lvl1pPr>
            <a:lvl2pPr marL="342900" indent="0" rtl="0">
              <a:spcBef>
                <a:spcPts val="0"/>
              </a:spcBef>
              <a:buClr>
                <a:srgbClr val="888888"/>
              </a:buClr>
              <a:buFont typeface="Arial"/>
              <a:buNone/>
              <a:defRPr/>
            </a:lvl2pPr>
            <a:lvl3pPr marL="685800" indent="0" rtl="0">
              <a:spcBef>
                <a:spcPts val="0"/>
              </a:spcBef>
              <a:buClr>
                <a:srgbClr val="888888"/>
              </a:buClr>
              <a:buFont typeface="Arial"/>
              <a:buNone/>
              <a:defRPr/>
            </a:lvl3pPr>
            <a:lvl4pPr marL="1028700" indent="0" rtl="0">
              <a:spcBef>
                <a:spcPts val="0"/>
              </a:spcBef>
              <a:buClr>
                <a:srgbClr val="888888"/>
              </a:buClr>
              <a:buFont typeface="Arial"/>
              <a:buNone/>
              <a:defRPr/>
            </a:lvl4pPr>
            <a:lvl5pPr marL="1371600" indent="0" rtl="0">
              <a:spcBef>
                <a:spcPts val="0"/>
              </a:spcBef>
              <a:buClr>
                <a:srgbClr val="888888"/>
              </a:buClr>
              <a:buFont typeface="Arial"/>
              <a:buNone/>
              <a:defRPr/>
            </a:lvl5pPr>
            <a:lvl6pPr marL="1714500" indent="0" rtl="0">
              <a:spcBef>
                <a:spcPts val="0"/>
              </a:spcBef>
              <a:buClr>
                <a:srgbClr val="888888"/>
              </a:buClr>
              <a:buFont typeface="Calibri"/>
              <a:buNone/>
              <a:defRPr/>
            </a:lvl6pPr>
            <a:lvl7pPr marL="2057400" indent="0" rtl="0">
              <a:spcBef>
                <a:spcPts val="0"/>
              </a:spcBef>
              <a:buClr>
                <a:srgbClr val="888888"/>
              </a:buClr>
              <a:buFont typeface="Calibri"/>
              <a:buNone/>
              <a:defRPr/>
            </a:lvl7pPr>
            <a:lvl8pPr marL="2400300" indent="0" rtl="0">
              <a:spcBef>
                <a:spcPts val="0"/>
              </a:spcBef>
              <a:buClr>
                <a:srgbClr val="888888"/>
              </a:buClr>
              <a:buFont typeface="Calibri"/>
              <a:buNone/>
              <a:defRPr/>
            </a:lvl8pPr>
            <a:lvl9pPr marL="2743200" indent="0" rtl="0">
              <a:spcBef>
                <a:spcPts val="0"/>
              </a:spcBef>
              <a:buClr>
                <a:srgbClr val="888888"/>
              </a:buClr>
              <a:buFont typeface="Calibri"/>
              <a:buNone/>
              <a:defRPr/>
            </a:lvl9pPr>
          </a:lstStyle>
          <a:p>
            <a:endParaRPr/>
          </a:p>
        </p:txBody>
      </p:sp>
      <p:sp>
        <p:nvSpPr>
          <p:cNvPr id="48" name="Shape 48"/>
          <p:cNvSpPr txBox="1">
            <a:spLocks noGrp="1"/>
          </p:cNvSpPr>
          <p:nvPr>
            <p:ph type="dt" idx="10"/>
          </p:nvPr>
        </p:nvSpPr>
        <p:spPr>
          <a:xfrm>
            <a:off x="457201" y="6356352"/>
            <a:ext cx="2133599" cy="365125"/>
          </a:xfrm>
          <a:prstGeom prst="rect">
            <a:avLst/>
          </a:prstGeom>
          <a:noFill/>
          <a:ln>
            <a:noFill/>
          </a:ln>
        </p:spPr>
        <p:txBody>
          <a:bodyPr lIns="91425" tIns="91425" rIns="91425" bIns="91425" anchor="t" anchorCtr="0"/>
          <a:lstStyle>
            <a:lvl1pPr marL="0" marR="0" indent="0" algn="l"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sz="1050" kern="0">
              <a:solidFill>
                <a:srgbClr val="000000"/>
              </a:solidFill>
              <a:cs typeface="Arial"/>
              <a:sym typeface="Arial"/>
              <a:rtl val="0"/>
            </a:endParaRPr>
          </a:p>
        </p:txBody>
      </p:sp>
      <p:sp>
        <p:nvSpPr>
          <p:cNvPr id="49" name="Shape 49"/>
          <p:cNvSpPr txBox="1">
            <a:spLocks noGrp="1"/>
          </p:cNvSpPr>
          <p:nvPr>
            <p:ph type="ftr" idx="11"/>
          </p:nvPr>
        </p:nvSpPr>
        <p:spPr>
          <a:xfrm>
            <a:off x="3124200" y="6356352"/>
            <a:ext cx="2895600" cy="365125"/>
          </a:xfrm>
          <a:prstGeom prst="rect">
            <a:avLst/>
          </a:prstGeom>
          <a:noFill/>
          <a:ln>
            <a:noFill/>
          </a:ln>
        </p:spPr>
        <p:txBody>
          <a:bodyPr lIns="91425" tIns="91425" rIns="91425" bIns="91425" anchor="t" anchorCtr="0"/>
          <a:lstStyle>
            <a:lvl1pPr marL="0" marR="0" indent="0" algn="l"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sz="1050" kern="0">
              <a:solidFill>
                <a:srgbClr val="000000"/>
              </a:solidFill>
              <a:cs typeface="Arial"/>
              <a:sym typeface="Arial"/>
              <a:rtl val="0"/>
            </a:endParaRPr>
          </a:p>
        </p:txBody>
      </p:sp>
      <p:sp>
        <p:nvSpPr>
          <p:cNvPr id="50" name="Shape 50"/>
          <p:cNvSpPr txBox="1">
            <a:spLocks noGrp="1"/>
          </p:cNvSpPr>
          <p:nvPr>
            <p:ph type="sldNum" idx="12"/>
          </p:nvPr>
        </p:nvSpPr>
        <p:spPr>
          <a:xfrm>
            <a:off x="6553201" y="6356352"/>
            <a:ext cx="2133599" cy="365125"/>
          </a:xfrm>
          <a:prstGeom prst="rect">
            <a:avLst/>
          </a:prstGeom>
          <a:noFill/>
          <a:ln>
            <a:noFill/>
          </a:ln>
        </p:spPr>
        <p:txBody>
          <a:bodyPr lIns="91425" tIns="45700" rIns="91425" bIns="45700" anchor="t" anchorCtr="0">
            <a:noAutofit/>
          </a:bodyPr>
          <a:lstStyle>
            <a:lvl1pPr marL="0" marR="0" indent="0" algn="l" rtl="0">
              <a:spcBef>
                <a:spcPts val="0"/>
              </a:spcBef>
              <a:buNone/>
              <a:defRPr sz="1350" b="0" i="0" u="none" strike="noStrike" cap="none" baseline="0">
                <a:solidFill>
                  <a:schemeClr val="dk1"/>
                </a:solidFill>
                <a:latin typeface="Calibri"/>
                <a:ea typeface="Calibri"/>
                <a:cs typeface="Calibri"/>
                <a:sym typeface="Calibri"/>
              </a:defRPr>
            </a:lvl1pPr>
          </a:lstStyle>
          <a:p>
            <a:pPr>
              <a:buSzPct val="25000"/>
            </a:pPr>
            <a:fld id="{00000000-1234-1234-1234-123412341234}" type="slidenum">
              <a:rPr lang="en-US" kern="0">
                <a:solidFill>
                  <a:srgbClr val="000000"/>
                </a:solidFill>
                <a:rtl val="0"/>
              </a:rPr>
              <a:pPr>
                <a:buSzPct val="25000"/>
              </a:pPr>
              <a:t>‹#›</a:t>
            </a:fld>
            <a:endParaRPr lang="en-US" kern="0">
              <a:solidFill>
                <a:srgbClr val="000000"/>
              </a:solidFill>
              <a:rtl val="0"/>
            </a:endParaRPr>
          </a:p>
        </p:txBody>
      </p:sp>
    </p:spTree>
    <p:extLst>
      <p:ext uri="{BB962C8B-B14F-4D97-AF65-F5344CB8AC3E}">
        <p14:creationId xmlns:p14="http://schemas.microsoft.com/office/powerpoint/2010/main" val="88172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a:t>Title of Presentation – Myriad Pro</a:t>
            </a:r>
            <a:br>
              <a:rPr lang="en-US" dirty="0"/>
            </a:br>
            <a:r>
              <a:rPr lang="en-US" dirty="0"/>
              <a:t> Bold, Shadow 28pt</a:t>
            </a:r>
          </a:p>
        </p:txBody>
      </p:sp>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a:t>Title of Presenter –Myriad Pro, 18pt</a:t>
            </a:r>
          </a:p>
          <a:p>
            <a:pPr lvl="0"/>
            <a:endParaRPr lang="en-US" sz="1800" dirty="0"/>
          </a:p>
          <a:p>
            <a:pPr lvl="0"/>
            <a:r>
              <a:rPr lang="en-US" sz="1800" dirty="0"/>
              <a:t>Title of Event</a:t>
            </a:r>
          </a:p>
          <a:p>
            <a:pPr lvl="0"/>
            <a:r>
              <a:rPr lang="en-US" sz="1800" dirty="0"/>
              <a:t>Date of Event</a:t>
            </a:r>
            <a:endParaRPr lang="en-US" dirty="0"/>
          </a:p>
        </p:txBody>
      </p:sp>
      <p:sp>
        <p:nvSpPr>
          <p:cNvPr id="6" name="Text Placeholder 5"/>
          <p:cNvSpPr>
            <a:spLocks noGrp="1"/>
          </p:cNvSpPr>
          <p:nvPr userDrawn="1">
            <p:ph type="body" sz="quarter" idx="11" hasCustomPrompt="1"/>
          </p:nvPr>
        </p:nvSpPr>
        <p:spPr>
          <a:xfrm>
            <a:off x="2286000" y="6272784"/>
            <a:ext cx="5105400" cy="182880"/>
          </a:xfrm>
          <a:prstGeom prst="rect">
            <a:avLst/>
          </a:prstGeom>
        </p:spPr>
        <p:txBody>
          <a:bodyPr/>
          <a:lstStyle>
            <a:lvl1pPr>
              <a:buNone/>
              <a:defRPr sz="1000" baseline="0">
                <a:solidFill>
                  <a:schemeClr val="bg2"/>
                </a:solidFill>
              </a:defRPr>
            </a:lvl1pPr>
          </a:lstStyle>
          <a:p>
            <a:r>
              <a:rPr lang="en-US" dirty="0"/>
              <a:t>Place Descriptor Here</a:t>
            </a:r>
          </a:p>
        </p:txBody>
      </p:sp>
      <p:sp>
        <p:nvSpPr>
          <p:cNvPr id="7" name="Text Placeholder 6"/>
          <p:cNvSpPr>
            <a:spLocks noGrp="1"/>
          </p:cNvSpPr>
          <p:nvPr userDrawn="1">
            <p:ph type="body" sz="quarter" idx="12" hasCustomPrompt="1"/>
          </p:nvPr>
        </p:nvSpPr>
        <p:spPr>
          <a:xfrm>
            <a:off x="2286000" y="6464808"/>
            <a:ext cx="5105400" cy="228600"/>
          </a:xfrm>
          <a:prstGeom prst="rect">
            <a:avLst/>
          </a:prstGeom>
        </p:spPr>
        <p:txBody>
          <a:bodyPr/>
          <a:lstStyle>
            <a:lvl1pPr>
              <a:buNone/>
              <a:defRPr sz="1000" baseline="0">
                <a:solidFill>
                  <a:schemeClr val="bg2"/>
                </a:solidFill>
              </a:defRPr>
            </a:lvl1pPr>
          </a:lstStyle>
          <a:p>
            <a:r>
              <a:rPr lang="en-US" dirty="0"/>
              <a:t>Place Descriptor Here</a:t>
            </a:r>
          </a:p>
        </p:txBody>
      </p:sp>
    </p:spTree>
    <p:extLst>
      <p:ext uri="{BB962C8B-B14F-4D97-AF65-F5344CB8AC3E}">
        <p14:creationId xmlns:p14="http://schemas.microsoft.com/office/powerpoint/2010/main" val="381197487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283882445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sic Content (Side-by-Sid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4" name="Content Placeholder 2"/>
          <p:cNvSpPr>
            <a:spLocks noGrp="1"/>
          </p:cNvSpPr>
          <p:nvPr>
            <p:ph idx="1" hasCustomPrompt="1"/>
          </p:nvPr>
        </p:nvSpPr>
        <p:spPr>
          <a:xfrm>
            <a:off x="457200" y="1600201"/>
            <a:ext cx="3657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5" name="Content Placeholder 2"/>
          <p:cNvSpPr>
            <a:spLocks noGrp="1"/>
          </p:cNvSpPr>
          <p:nvPr>
            <p:ph idx="10" hasCustomPrompt="1"/>
          </p:nvPr>
        </p:nvSpPr>
        <p:spPr>
          <a:xfrm>
            <a:off x="5029200" y="1600200"/>
            <a:ext cx="3657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6" name="Text Placeholder 8"/>
          <p:cNvSpPr>
            <a:spLocks noGrp="1"/>
          </p:cNvSpPr>
          <p:nvPr>
            <p:ph type="body" sz="quarter" idx="11" hasCustomPrompt="1"/>
          </p:nvPr>
        </p:nvSpPr>
        <p:spPr>
          <a:xfrm>
            <a:off x="457200" y="5791200"/>
            <a:ext cx="3657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
        <p:nvSpPr>
          <p:cNvPr id="7" name="Text Placeholder 8"/>
          <p:cNvSpPr>
            <a:spLocks noGrp="1"/>
          </p:cNvSpPr>
          <p:nvPr>
            <p:ph type="body" sz="quarter" idx="12" hasCustomPrompt="1"/>
          </p:nvPr>
        </p:nvSpPr>
        <p:spPr>
          <a:xfrm>
            <a:off x="5029200" y="5791200"/>
            <a:ext cx="3657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239625207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257338550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Data Slide (side-by-side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6" name="Content Placeholder 2"/>
          <p:cNvSpPr>
            <a:spLocks noGrp="1"/>
          </p:cNvSpPr>
          <p:nvPr>
            <p:ph idx="1" hasCustomPrompt="1"/>
          </p:nvPr>
        </p:nvSpPr>
        <p:spPr>
          <a:xfrm>
            <a:off x="457200" y="1600201"/>
            <a:ext cx="3657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8" name="Content Placeholder 2"/>
          <p:cNvSpPr>
            <a:spLocks noGrp="1"/>
          </p:cNvSpPr>
          <p:nvPr>
            <p:ph idx="10" hasCustomPrompt="1"/>
          </p:nvPr>
        </p:nvSpPr>
        <p:spPr>
          <a:xfrm>
            <a:off x="5029200" y="1600200"/>
            <a:ext cx="3657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9" name="Text Placeholder 8"/>
          <p:cNvSpPr>
            <a:spLocks noGrp="1"/>
          </p:cNvSpPr>
          <p:nvPr>
            <p:ph type="body" sz="quarter" idx="11" hasCustomPrompt="1"/>
          </p:nvPr>
        </p:nvSpPr>
        <p:spPr>
          <a:xfrm>
            <a:off x="457200" y="5791200"/>
            <a:ext cx="3657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
        <p:nvSpPr>
          <p:cNvPr id="10" name="Text Placeholder 8"/>
          <p:cNvSpPr>
            <a:spLocks noGrp="1"/>
          </p:cNvSpPr>
          <p:nvPr>
            <p:ph type="body" sz="quarter" idx="12" hasCustomPrompt="1"/>
          </p:nvPr>
        </p:nvSpPr>
        <p:spPr>
          <a:xfrm>
            <a:off x="5029200" y="5791200"/>
            <a:ext cx="3657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82619040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9" name="Shape 69"/>
          <p:cNvSpPr>
            <a:spLocks noGrp="1"/>
          </p:cNvSpPr>
          <p:nvPr>
            <p:ph type="pic" idx="2"/>
          </p:nvPr>
        </p:nvSpPr>
        <p:spPr>
          <a:xfrm>
            <a:off x="1792288" y="612775"/>
            <a:ext cx="5486399" cy="4114800"/>
          </a:xfrm>
          <a:prstGeom prst="rect">
            <a:avLst/>
          </a:prstGeom>
          <a:noFill/>
          <a:ln>
            <a:noFill/>
          </a:ln>
        </p:spPr>
      </p:sp>
      <p:sp>
        <p:nvSpPr>
          <p:cNvPr id="70" name="Shape 70"/>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71" name="Shape 71"/>
          <p:cNvSpPr txBox="1">
            <a:spLocks noGrp="1"/>
          </p:cNvSpPr>
          <p:nvPr>
            <p:ph type="dt" idx="10"/>
          </p:nvPr>
        </p:nvSpPr>
        <p:spPr>
          <a:xfrm>
            <a:off x="457200" y="6356350"/>
            <a:ext cx="2133599"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72" name="Shape 72"/>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73" name="Shape 73"/>
          <p:cNvSpPr txBox="1">
            <a:spLocks noGrp="1"/>
          </p:cNvSpPr>
          <p:nvPr>
            <p:ph type="sldNum" idx="12"/>
          </p:nvPr>
        </p:nvSpPr>
        <p:spPr>
          <a:xfrm>
            <a:off x="6553200" y="6356350"/>
            <a:ext cx="2133599" cy="365125"/>
          </a:xfrm>
          <a:prstGeom prst="rect">
            <a:avLst/>
          </a:prstGeom>
          <a:noFill/>
          <a:ln>
            <a:noFill/>
          </a:ln>
        </p:spPr>
        <p:txBody>
          <a:bodyPr lIns="91425" tIns="45700" rIns="91425" bIns="45700" anchor="t" anchorCtr="0">
            <a:noAutofit/>
          </a:bodyPr>
          <a:lstStyle>
            <a:lvl1pPr marL="0" marR="0" indent="0" algn="l" rtl="0">
              <a:spcBef>
                <a:spcPts val="0"/>
              </a:spcBef>
              <a:buNone/>
              <a:defRPr sz="1800" b="0" i="0" u="none" strike="noStrike" cap="none" baseline="0">
                <a:solidFill>
                  <a:schemeClr val="dk1"/>
                </a:solidFill>
                <a:latin typeface="Calibri"/>
                <a:ea typeface="Calibri"/>
                <a:cs typeface="Calibri"/>
                <a:sym typeface="Calibri"/>
              </a:defRPr>
            </a:lvl1pPr>
          </a:lstStyle>
          <a:p>
            <a:pPr>
              <a:buSzPct val="25000"/>
            </a:pPr>
            <a:fld id="{00000000-1234-1234-1234-123412341234}" type="slidenum">
              <a:rPr lang="en-US" kern="0">
                <a:solidFill>
                  <a:srgbClr val="000000"/>
                </a:solidFill>
                <a:rtl val="0"/>
              </a:rPr>
              <a:pPr>
                <a:buSzPct val="25000"/>
              </a:pPr>
              <a:t>‹#›</a:t>
            </a:fld>
            <a:endParaRPr lang="en-US" kern="0">
              <a:solidFill>
                <a:srgbClr val="000000"/>
              </a:solidFill>
              <a:rtl val="0"/>
            </a:endParaRPr>
          </a:p>
        </p:txBody>
      </p:sp>
    </p:spTree>
    <p:extLst>
      <p:ext uri="{BB962C8B-B14F-4D97-AF65-F5344CB8AC3E}">
        <p14:creationId xmlns:p14="http://schemas.microsoft.com/office/powerpoint/2010/main" val="4510316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a:t>Title of Presenter –Myriad Pro, 18pt</a:t>
            </a:r>
          </a:p>
          <a:p>
            <a:pPr lvl="0"/>
            <a:endParaRPr lang="en-US" sz="1800" dirty="0"/>
          </a:p>
          <a:p>
            <a:pPr lvl="0"/>
            <a:r>
              <a:rPr lang="en-US" sz="1800" dirty="0"/>
              <a:t>Title of Event</a:t>
            </a:r>
          </a:p>
          <a:p>
            <a:pPr lvl="0"/>
            <a:r>
              <a:rPr lang="en-US" sz="1800" dirty="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a:t>Title of Presentation – Myriad Pro</a:t>
            </a:r>
            <a:br>
              <a:rPr lang="en-US" dirty="0"/>
            </a:br>
            <a:r>
              <a:rPr lang="en-US" dirty="0"/>
              <a:t> Bold, Shadow 28pt</a:t>
            </a:r>
          </a:p>
        </p:txBody>
      </p:sp>
    </p:spTree>
    <p:extLst>
      <p:ext uri="{BB962C8B-B14F-4D97-AF65-F5344CB8AC3E}">
        <p14:creationId xmlns:p14="http://schemas.microsoft.com/office/powerpoint/2010/main" val="212701843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sic Content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457200" y="5791200"/>
            <a:ext cx="6705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160803152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a:prstGeom prst="rect">
            <a:avLst/>
          </a:prstGeom>
        </p:spPr>
        <p:txBody>
          <a:bodyPr anchor="t"/>
          <a:lstStyle>
            <a:lvl1pPr algn="l">
              <a:lnSpc>
                <a:spcPts val="3800"/>
              </a:lnSpc>
              <a:defRPr sz="3600" b="1" cap="all" baseline="0">
                <a:solidFill>
                  <a:schemeClr val="tx1"/>
                </a:solidFill>
                <a:effectLst/>
              </a:defRPr>
            </a:lvl1pPr>
          </a:lstStyle>
          <a:p>
            <a:r>
              <a:rPr lang="en-US" dirty="0"/>
              <a:t>Section Header</a:t>
            </a:r>
            <a:br>
              <a:rPr lang="en-US" dirty="0"/>
            </a:br>
            <a:r>
              <a:rPr lang="en-US" dirty="0"/>
              <a:t>Myriad Pro, bold, shadow, 36pt </a:t>
            </a:r>
          </a:p>
        </p:txBody>
      </p:sp>
      <p:sp>
        <p:nvSpPr>
          <p:cNvPr id="3" name="Text Placeholder 2"/>
          <p:cNvSpPr>
            <a:spLocks noGrp="1"/>
          </p:cNvSpPr>
          <p:nvPr>
            <p:ph type="body" idx="1" hasCustomPrompt="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Subhead – Myriad Pro, 20pt</a:t>
            </a:r>
          </a:p>
        </p:txBody>
      </p:sp>
    </p:spTree>
    <p:extLst>
      <p:ext uri="{BB962C8B-B14F-4D97-AF65-F5344CB8AC3E}">
        <p14:creationId xmlns:p14="http://schemas.microsoft.com/office/powerpoint/2010/main" val="314552867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a:prstGeom prst="rect">
            <a:avLst/>
          </a:prstGeom>
        </p:spPr>
        <p:txBody>
          <a:bodyPr anchor="b"/>
          <a:lstStyle>
            <a:lvl1pPr algn="l">
              <a:defRPr sz="2000" b="1" baseline="0">
                <a:solidFill>
                  <a:schemeClr val="tx1"/>
                </a:solidFill>
                <a:effectLst/>
              </a:defRPr>
            </a:lvl1pPr>
          </a:lstStyle>
          <a:p>
            <a:r>
              <a:rPr lang="en-US" dirty="0"/>
              <a:t>Header – Myriad Pro, bold, shadow, 20pt</a:t>
            </a:r>
          </a:p>
        </p:txBody>
      </p:sp>
      <p:sp>
        <p:nvSpPr>
          <p:cNvPr id="3" name="Content Placeholder 2"/>
          <p:cNvSpPr>
            <a:spLocks noGrp="1"/>
          </p:cNvSpPr>
          <p:nvPr>
            <p:ph idx="1" hasCustomPrompt="1"/>
          </p:nvPr>
        </p:nvSpPr>
        <p:spPr>
          <a:xfrm>
            <a:off x="3575050" y="273051"/>
            <a:ext cx="5111750"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4" name="Text Placeholder 3"/>
          <p:cNvSpPr>
            <a:spLocks noGrp="1"/>
          </p:cNvSpPr>
          <p:nvPr>
            <p:ph type="body" sz="half" idx="2" hasCustomPrompt="1"/>
          </p:nvPr>
        </p:nvSpPr>
        <p:spPr>
          <a:xfrm>
            <a:off x="457200" y="1435101"/>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Paragraph of type</a:t>
            </a:r>
          </a:p>
          <a:p>
            <a:pPr lvl="0"/>
            <a:r>
              <a:rPr lang="en-US" dirty="0"/>
              <a:t>Myriad Pro, 14pt</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6567484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a:prstGeom prst="rect">
            <a:avLst/>
          </a:prstGeom>
        </p:spPr>
        <p:txBody>
          <a:bodyPr anchor="b"/>
          <a:lstStyle>
            <a:lvl1pPr algn="l">
              <a:defRPr sz="2000" b="1" baseline="0">
                <a:solidFill>
                  <a:schemeClr val="tx1"/>
                </a:solidFill>
                <a:effectLst/>
              </a:defRPr>
            </a:lvl1pPr>
          </a:lstStyle>
          <a:p>
            <a:r>
              <a:rPr lang="en-US" dirty="0"/>
              <a:t>Photo Title – Myriad Pro, Bold, Shadow, 20pt</a:t>
            </a:r>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tx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hasCustomPrompt="1"/>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Caption or credits for photo – Myriad Pro, 14pt</a:t>
            </a:r>
          </a:p>
        </p:txBody>
      </p:sp>
    </p:spTree>
    <p:extLst>
      <p:ext uri="{BB962C8B-B14F-4D97-AF65-F5344CB8AC3E}">
        <p14:creationId xmlns:p14="http://schemas.microsoft.com/office/powerpoint/2010/main" val="3141708719"/>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20574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Closing– Myriad Pro, Bold, 28pt</a:t>
            </a:r>
          </a:p>
        </p:txBody>
      </p:sp>
      <p:sp>
        <p:nvSpPr>
          <p:cNvPr id="10" name="Text Placeholder 5"/>
          <p:cNvSpPr>
            <a:spLocks noGrp="1"/>
          </p:cNvSpPr>
          <p:nvPr>
            <p:ph type="body" sz="quarter" idx="11" hasCustomPrompt="1"/>
          </p:nvPr>
        </p:nvSpPr>
        <p:spPr>
          <a:xfrm>
            <a:off x="2286000" y="6272784"/>
            <a:ext cx="5105400" cy="182880"/>
          </a:xfrm>
          <a:prstGeom prst="rect">
            <a:avLst/>
          </a:prstGeom>
        </p:spPr>
        <p:txBody>
          <a:bodyPr/>
          <a:lstStyle>
            <a:lvl1pPr>
              <a:buNone/>
              <a:defRPr sz="1000" baseline="0">
                <a:solidFill>
                  <a:schemeClr val="bg2"/>
                </a:solidFill>
              </a:defRPr>
            </a:lvl1pPr>
          </a:lstStyle>
          <a:p>
            <a:r>
              <a:rPr lang="en-US" dirty="0"/>
              <a:t>Place Descriptor Here</a:t>
            </a:r>
          </a:p>
        </p:txBody>
      </p:sp>
      <p:sp>
        <p:nvSpPr>
          <p:cNvPr id="12" name="Text Placeholder 6"/>
          <p:cNvSpPr>
            <a:spLocks noGrp="1"/>
          </p:cNvSpPr>
          <p:nvPr>
            <p:ph type="body" sz="quarter" idx="12" hasCustomPrompt="1"/>
          </p:nvPr>
        </p:nvSpPr>
        <p:spPr>
          <a:xfrm>
            <a:off x="2286000" y="6464808"/>
            <a:ext cx="5105400" cy="228600"/>
          </a:xfrm>
          <a:prstGeom prst="rect">
            <a:avLst/>
          </a:prstGeom>
        </p:spPr>
        <p:txBody>
          <a:bodyPr/>
          <a:lstStyle>
            <a:lvl1pPr>
              <a:buNone/>
              <a:defRPr sz="1000" baseline="0">
                <a:solidFill>
                  <a:schemeClr val="bg2"/>
                </a:solidFill>
              </a:defRPr>
            </a:lvl1pPr>
          </a:lstStyle>
          <a:p>
            <a:r>
              <a:rPr lang="en-US" dirty="0"/>
              <a:t>Place Descriptor Here</a:t>
            </a:r>
          </a:p>
        </p:txBody>
      </p:sp>
    </p:spTree>
    <p:extLst>
      <p:ext uri="{BB962C8B-B14F-4D97-AF65-F5344CB8AC3E}">
        <p14:creationId xmlns:p14="http://schemas.microsoft.com/office/powerpoint/2010/main" val="262646094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D445D4F-F4CC-452B-9500-1C4DF5F5F0AF}" type="datetimeFigureOut">
              <a:rPr lang="en-US" smtClean="0"/>
              <a:t>2/13/20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03AF6-2199-4915-9314-7112A2C04C04}" type="slidenum">
              <a:rPr lang="en-US" smtClean="0"/>
              <a:t>‹#›</a:t>
            </a:fld>
            <a:endParaRPr lang="en-US"/>
          </a:p>
        </p:txBody>
      </p:sp>
    </p:spTree>
    <p:extLst>
      <p:ext uri="{BB962C8B-B14F-4D97-AF65-F5344CB8AC3E}">
        <p14:creationId xmlns:p14="http://schemas.microsoft.com/office/powerpoint/2010/main" val="9493059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445D4F-F4CC-452B-9500-1C4DF5F5F0AF}" type="datetimeFigureOut">
              <a:rPr lang="en-US" smtClean="0"/>
              <a:t>2/13/20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03AF6-2199-4915-9314-7112A2C04C04}" type="slidenum">
              <a:rPr lang="en-US" smtClean="0"/>
              <a:t>‹#›</a:t>
            </a:fld>
            <a:endParaRPr lang="en-US"/>
          </a:p>
        </p:txBody>
      </p:sp>
    </p:spTree>
    <p:extLst>
      <p:ext uri="{BB962C8B-B14F-4D97-AF65-F5344CB8AC3E}">
        <p14:creationId xmlns:p14="http://schemas.microsoft.com/office/powerpoint/2010/main" val="21639052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D445D4F-F4CC-452B-9500-1C4DF5F5F0AF}" type="datetimeFigureOut">
              <a:rPr lang="en-US" smtClean="0"/>
              <a:t>2/13/20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03AF6-2199-4915-9314-7112A2C04C04}" type="slidenum">
              <a:rPr lang="en-US" smtClean="0"/>
              <a:t>‹#›</a:t>
            </a:fld>
            <a:endParaRPr lang="en-US"/>
          </a:p>
        </p:txBody>
      </p:sp>
    </p:spTree>
    <p:extLst>
      <p:ext uri="{BB962C8B-B14F-4D97-AF65-F5344CB8AC3E}">
        <p14:creationId xmlns:p14="http://schemas.microsoft.com/office/powerpoint/2010/main" val="26464896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445D4F-F4CC-452B-9500-1C4DF5F5F0AF}" type="datetimeFigureOut">
              <a:rPr lang="en-US" smtClean="0"/>
              <a:t>2/13/20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303AF6-2199-4915-9314-7112A2C04C04}" type="slidenum">
              <a:rPr lang="en-US" smtClean="0"/>
              <a:t>‹#›</a:t>
            </a:fld>
            <a:endParaRPr lang="en-US"/>
          </a:p>
        </p:txBody>
      </p:sp>
    </p:spTree>
    <p:extLst>
      <p:ext uri="{BB962C8B-B14F-4D97-AF65-F5344CB8AC3E}">
        <p14:creationId xmlns:p14="http://schemas.microsoft.com/office/powerpoint/2010/main" val="2813894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76" name="Shape 76"/>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a:lvl1pPr>
            <a:lvl2pPr marL="742950" indent="-107950" algn="l" rtl="0">
              <a:spcBef>
                <a:spcPts val="560"/>
              </a:spcBef>
              <a:spcAft>
                <a:spcPts val="0"/>
              </a:spcAft>
              <a:buClr>
                <a:schemeClr val="dk1"/>
              </a:buClr>
              <a:buFont typeface="Arial"/>
              <a:buChar char="–"/>
              <a:defRPr/>
            </a:lvl2pPr>
            <a:lvl3pPr marL="1143000" indent="-76200" algn="l" rtl="0">
              <a:spcBef>
                <a:spcPts val="480"/>
              </a:spcBef>
              <a:spcAft>
                <a:spcPts val="0"/>
              </a:spcAft>
              <a:buClr>
                <a:schemeClr val="dk1"/>
              </a:buClr>
              <a:buFont typeface="Arial"/>
              <a:buChar char="•"/>
              <a:defRPr/>
            </a:lvl3pPr>
            <a:lvl4pPr marL="1600200" indent="-101600" algn="l" rtl="0">
              <a:spcBef>
                <a:spcPts val="400"/>
              </a:spcBef>
              <a:spcAft>
                <a:spcPts val="0"/>
              </a:spcAft>
              <a:buClr>
                <a:schemeClr val="dk1"/>
              </a:buClr>
              <a:buFont typeface="Arial"/>
              <a:buChar char="–"/>
              <a:defRPr/>
            </a:lvl4pPr>
            <a:lvl5pPr marL="2057400" indent="-101600" algn="l" rtl="0">
              <a:spcBef>
                <a:spcPts val="400"/>
              </a:spcBef>
              <a:spcAft>
                <a:spcPts val="0"/>
              </a:spcAft>
              <a:buClr>
                <a:schemeClr val="dk1"/>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77" name="Shape 77"/>
          <p:cNvSpPr txBox="1">
            <a:spLocks noGrp="1"/>
          </p:cNvSpPr>
          <p:nvPr>
            <p:ph type="dt" idx="10"/>
          </p:nvPr>
        </p:nvSpPr>
        <p:spPr>
          <a:xfrm>
            <a:off x="457200" y="6356350"/>
            <a:ext cx="2133599"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78" name="Shape 78"/>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79" name="Shape 79"/>
          <p:cNvSpPr txBox="1">
            <a:spLocks noGrp="1"/>
          </p:cNvSpPr>
          <p:nvPr>
            <p:ph type="sldNum" idx="12"/>
          </p:nvPr>
        </p:nvSpPr>
        <p:spPr>
          <a:xfrm>
            <a:off x="6553200" y="6356350"/>
            <a:ext cx="2133599" cy="365125"/>
          </a:xfrm>
          <a:prstGeom prst="rect">
            <a:avLst/>
          </a:prstGeom>
          <a:noFill/>
          <a:ln>
            <a:noFill/>
          </a:ln>
        </p:spPr>
        <p:txBody>
          <a:bodyPr lIns="91425" tIns="45700" rIns="91425" bIns="45700" anchor="t" anchorCtr="0">
            <a:noAutofit/>
          </a:bodyPr>
          <a:lstStyle>
            <a:lvl1pPr marL="0" marR="0" indent="0" algn="l" rtl="0">
              <a:spcBef>
                <a:spcPts val="0"/>
              </a:spcBef>
              <a:buNone/>
              <a:defRPr sz="1800" b="0" i="0" u="none" strike="noStrike" cap="none" baseline="0">
                <a:solidFill>
                  <a:schemeClr val="dk1"/>
                </a:solidFill>
                <a:latin typeface="Calibri"/>
                <a:ea typeface="Calibri"/>
                <a:cs typeface="Calibri"/>
                <a:sym typeface="Calibri"/>
              </a:defRPr>
            </a:lvl1pPr>
          </a:lstStyle>
          <a:p>
            <a:pPr>
              <a:buSzPct val="25000"/>
            </a:pPr>
            <a:fld id="{00000000-1234-1234-1234-123412341234}" type="slidenum">
              <a:rPr lang="en-US" kern="0">
                <a:solidFill>
                  <a:srgbClr val="000000"/>
                </a:solidFill>
                <a:rtl val="0"/>
              </a:rPr>
              <a:pPr>
                <a:buSzPct val="25000"/>
              </a:pPr>
              <a:t>‹#›</a:t>
            </a:fld>
            <a:endParaRPr lang="en-US" kern="0">
              <a:solidFill>
                <a:srgbClr val="000000"/>
              </a:solidFill>
              <a:rtl val="0"/>
            </a:endParaRPr>
          </a:p>
        </p:txBody>
      </p:sp>
    </p:spTree>
    <p:extLst>
      <p:ext uri="{BB962C8B-B14F-4D97-AF65-F5344CB8AC3E}">
        <p14:creationId xmlns:p14="http://schemas.microsoft.com/office/powerpoint/2010/main" val="39952345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445D4F-F4CC-452B-9500-1C4DF5F5F0AF}" type="datetimeFigureOut">
              <a:rPr lang="en-US" smtClean="0"/>
              <a:t>2/13/20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303AF6-2199-4915-9314-7112A2C04C04}" type="slidenum">
              <a:rPr lang="en-US" smtClean="0"/>
              <a:t>‹#›</a:t>
            </a:fld>
            <a:endParaRPr lang="en-US"/>
          </a:p>
        </p:txBody>
      </p:sp>
    </p:spTree>
    <p:extLst>
      <p:ext uri="{BB962C8B-B14F-4D97-AF65-F5344CB8AC3E}">
        <p14:creationId xmlns:p14="http://schemas.microsoft.com/office/powerpoint/2010/main" val="19163957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445D4F-F4CC-452B-9500-1C4DF5F5F0AF}" type="datetimeFigureOut">
              <a:rPr lang="en-US" smtClean="0"/>
              <a:t>2/13/20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303AF6-2199-4915-9314-7112A2C04C04}" type="slidenum">
              <a:rPr lang="en-US" smtClean="0"/>
              <a:t>‹#›</a:t>
            </a:fld>
            <a:endParaRPr lang="en-US"/>
          </a:p>
        </p:txBody>
      </p:sp>
    </p:spTree>
    <p:extLst>
      <p:ext uri="{BB962C8B-B14F-4D97-AF65-F5344CB8AC3E}">
        <p14:creationId xmlns:p14="http://schemas.microsoft.com/office/powerpoint/2010/main" val="13715535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445D4F-F4CC-452B-9500-1C4DF5F5F0AF}" type="datetimeFigureOut">
              <a:rPr lang="en-US" smtClean="0"/>
              <a:t>2/13/20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303AF6-2199-4915-9314-7112A2C04C04}" type="slidenum">
              <a:rPr lang="en-US" smtClean="0"/>
              <a:t>‹#›</a:t>
            </a:fld>
            <a:endParaRPr lang="en-US"/>
          </a:p>
        </p:txBody>
      </p:sp>
    </p:spTree>
    <p:extLst>
      <p:ext uri="{BB962C8B-B14F-4D97-AF65-F5344CB8AC3E}">
        <p14:creationId xmlns:p14="http://schemas.microsoft.com/office/powerpoint/2010/main" val="866132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D445D4F-F4CC-452B-9500-1C4DF5F5F0AF}" type="datetimeFigureOut">
              <a:rPr lang="en-US" smtClean="0"/>
              <a:t>2/13/20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303AF6-2199-4915-9314-7112A2C04C04}" type="slidenum">
              <a:rPr lang="en-US" smtClean="0"/>
              <a:t>‹#›</a:t>
            </a:fld>
            <a:endParaRPr lang="en-US"/>
          </a:p>
        </p:txBody>
      </p:sp>
    </p:spTree>
    <p:extLst>
      <p:ext uri="{BB962C8B-B14F-4D97-AF65-F5344CB8AC3E}">
        <p14:creationId xmlns:p14="http://schemas.microsoft.com/office/powerpoint/2010/main" val="28039573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D445D4F-F4CC-452B-9500-1C4DF5F5F0AF}" type="datetimeFigureOut">
              <a:rPr lang="en-US" smtClean="0"/>
              <a:t>2/13/20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303AF6-2199-4915-9314-7112A2C04C04}" type="slidenum">
              <a:rPr lang="en-US" smtClean="0"/>
              <a:t>‹#›</a:t>
            </a:fld>
            <a:endParaRPr lang="en-US"/>
          </a:p>
        </p:txBody>
      </p:sp>
    </p:spTree>
    <p:extLst>
      <p:ext uri="{BB962C8B-B14F-4D97-AF65-F5344CB8AC3E}">
        <p14:creationId xmlns:p14="http://schemas.microsoft.com/office/powerpoint/2010/main" val="11253459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445D4F-F4CC-452B-9500-1C4DF5F5F0AF}" type="datetimeFigureOut">
              <a:rPr lang="en-US" smtClean="0"/>
              <a:t>2/13/20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03AF6-2199-4915-9314-7112A2C04C04}" type="slidenum">
              <a:rPr lang="en-US" smtClean="0"/>
              <a:t>‹#›</a:t>
            </a:fld>
            <a:endParaRPr lang="en-US"/>
          </a:p>
        </p:txBody>
      </p:sp>
    </p:spTree>
    <p:extLst>
      <p:ext uri="{BB962C8B-B14F-4D97-AF65-F5344CB8AC3E}">
        <p14:creationId xmlns:p14="http://schemas.microsoft.com/office/powerpoint/2010/main" val="41716405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445D4F-F4CC-452B-9500-1C4DF5F5F0AF}" type="datetimeFigureOut">
              <a:rPr lang="en-US" smtClean="0"/>
              <a:t>2/13/20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03AF6-2199-4915-9314-7112A2C04C04}" type="slidenum">
              <a:rPr lang="en-US" smtClean="0"/>
              <a:t>‹#›</a:t>
            </a:fld>
            <a:endParaRPr lang="en-US"/>
          </a:p>
        </p:txBody>
      </p:sp>
    </p:spTree>
    <p:extLst>
      <p:ext uri="{BB962C8B-B14F-4D97-AF65-F5344CB8AC3E}">
        <p14:creationId xmlns:p14="http://schemas.microsoft.com/office/powerpoint/2010/main" val="30434394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457200" y="457199"/>
            <a:ext cx="8229600" cy="960437"/>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r>
              <a:rPr lang="en-US"/>
              <a:t>Click to edit Master title style</a:t>
            </a:r>
            <a:endParaRPr dirty="0"/>
          </a:p>
        </p:txBody>
      </p:sp>
      <p:sp>
        <p:nvSpPr>
          <p:cNvPr id="25" name="Shape 25"/>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pPr lvl="0"/>
            <a:r>
              <a:rPr lang="en-US"/>
              <a:t>Click to edit Master text styles</a:t>
            </a:r>
          </a:p>
        </p:txBody>
      </p:sp>
      <p:sp>
        <p:nvSpPr>
          <p:cNvPr id="27" name="Shape 27"/>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28" name="Shape 28"/>
          <p:cNvSpPr txBox="1">
            <a:spLocks noGrp="1"/>
          </p:cNvSpPr>
          <p:nvPr>
            <p:ph type="sldNum" idx="12"/>
          </p:nvPr>
        </p:nvSpPr>
        <p:spPr>
          <a:xfrm>
            <a:off x="6553200" y="6356350"/>
            <a:ext cx="2133599" cy="365125"/>
          </a:xfrm>
          <a:prstGeom prst="rect">
            <a:avLst/>
          </a:prstGeom>
          <a:noFill/>
          <a:ln>
            <a:noFill/>
          </a:ln>
        </p:spPr>
        <p:txBody>
          <a:bodyPr lIns="91425" tIns="45700" rIns="91425" bIns="45700" anchor="t" anchorCtr="0">
            <a:noAutofit/>
          </a:bodyPr>
          <a:lstStyle>
            <a:lvl1pPr marL="0" marR="0" indent="0" algn="l" rtl="0">
              <a:spcBef>
                <a:spcPts val="0"/>
              </a:spcBef>
              <a:buNone/>
              <a:defRPr sz="1800" b="0" i="0" u="none" strike="noStrike" cap="none" baseline="0">
                <a:solidFill>
                  <a:schemeClr val="dk1"/>
                </a:solidFill>
                <a:latin typeface="Calibri"/>
                <a:ea typeface="Calibri"/>
                <a:cs typeface="Calibri"/>
                <a:sym typeface="Calibri"/>
              </a:defRPr>
            </a:lvl1pPr>
          </a:lstStyle>
          <a:p>
            <a:pPr>
              <a:buSzPct val="25000"/>
            </a:pPr>
            <a:fld id="{00000000-1234-1234-1234-123412341234}" type="slidenum">
              <a:rPr lang="en-US" kern="0">
                <a:solidFill>
                  <a:srgbClr val="000000"/>
                </a:solidFill>
                <a:rtl val="0"/>
              </a:rPr>
              <a:pPr>
                <a:buSzPct val="25000"/>
              </a:pPr>
              <a:t>‹#›</a:t>
            </a:fld>
            <a:endParaRPr lang="en-US" kern="0">
              <a:solidFill>
                <a:srgbClr val="000000"/>
              </a:solidFill>
              <a:rtl val="0"/>
            </a:endParaRPr>
          </a:p>
        </p:txBody>
      </p:sp>
      <p:sp>
        <p:nvSpPr>
          <p:cNvPr id="54" name="Rectangle 53"/>
          <p:cNvSpPr/>
          <p:nvPr userDrawn="1"/>
        </p:nvSpPr>
        <p:spPr>
          <a:xfrm>
            <a:off x="378420" y="228600"/>
            <a:ext cx="1450379" cy="406908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74156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1"/>
        <p:cNvGrpSpPr/>
        <p:nvPr/>
      </p:nvGrpSpPr>
      <p:grpSpPr>
        <a:xfrm>
          <a:off x="0" y="0"/>
          <a:ext cx="0" cy="0"/>
          <a:chOff x="0" y="0"/>
          <a:chExt cx="0" cy="0"/>
        </a:xfrm>
      </p:grpSpPr>
      <p:sp>
        <p:nvSpPr>
          <p:cNvPr id="42" name="Shape 42"/>
          <p:cNvSpPr txBox="1">
            <a:spLocks noGrp="1"/>
          </p:cNvSpPr>
          <p:nvPr>
            <p:ph type="dt" idx="10"/>
          </p:nvPr>
        </p:nvSpPr>
        <p:spPr>
          <a:xfrm>
            <a:off x="457200" y="6356350"/>
            <a:ext cx="2133599"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43" name="Shape 43"/>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44" name="Shape 44"/>
          <p:cNvSpPr txBox="1">
            <a:spLocks noGrp="1"/>
          </p:cNvSpPr>
          <p:nvPr>
            <p:ph type="sldNum" idx="12"/>
          </p:nvPr>
        </p:nvSpPr>
        <p:spPr>
          <a:xfrm>
            <a:off x="6553200" y="6356350"/>
            <a:ext cx="2133599" cy="365125"/>
          </a:xfrm>
          <a:prstGeom prst="rect">
            <a:avLst/>
          </a:prstGeom>
          <a:noFill/>
          <a:ln>
            <a:noFill/>
          </a:ln>
        </p:spPr>
        <p:txBody>
          <a:bodyPr lIns="91425" tIns="45700" rIns="91425" bIns="45700" anchor="t" anchorCtr="0">
            <a:noAutofit/>
          </a:bodyPr>
          <a:lstStyle>
            <a:lvl1pPr marL="0" marR="0" indent="0" algn="l" rtl="0">
              <a:spcBef>
                <a:spcPts val="0"/>
              </a:spcBef>
              <a:buNone/>
              <a:defRPr sz="1800" b="0" i="0" u="none" strike="noStrike" cap="none" baseline="0">
                <a:solidFill>
                  <a:schemeClr val="dk1"/>
                </a:solidFill>
                <a:latin typeface="Calibri"/>
                <a:ea typeface="Calibri"/>
                <a:cs typeface="Calibri"/>
                <a:sym typeface="Calibri"/>
              </a:defRPr>
            </a:lvl1pPr>
          </a:lstStyle>
          <a:p>
            <a:pPr>
              <a:buSzPct val="25000"/>
            </a:pPr>
            <a:fld id="{00000000-1234-1234-1234-123412341234}" type="slidenum">
              <a:rPr lang="en-US" kern="0">
                <a:solidFill>
                  <a:srgbClr val="000000"/>
                </a:solidFill>
                <a:rtl val="0"/>
              </a:rPr>
              <a:pPr>
                <a:buSzPct val="25000"/>
              </a:pPr>
              <a:t>‹#›</a:t>
            </a:fld>
            <a:endParaRPr lang="en-US" kern="0">
              <a:solidFill>
                <a:srgbClr val="000000"/>
              </a:solidFill>
              <a:rtl val="0"/>
            </a:endParaRPr>
          </a:p>
        </p:txBody>
      </p:sp>
      <p:sp>
        <p:nvSpPr>
          <p:cNvPr id="2" name="Rectangle 1"/>
          <p:cNvSpPr/>
          <p:nvPr userDrawn="1"/>
        </p:nvSpPr>
        <p:spPr>
          <a:xfrm>
            <a:off x="0" y="381000"/>
            <a:ext cx="9144000" cy="12192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26071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r>
              <a:rPr lang="en-US"/>
              <a:t>Click to edit Master title style</a:t>
            </a:r>
            <a:endParaRPr/>
          </a:p>
        </p:txBody>
      </p:sp>
      <p:sp>
        <p:nvSpPr>
          <p:cNvPr id="62" name="Shape 62"/>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pPr lvl="0"/>
            <a:r>
              <a:rPr lang="en-US"/>
              <a:t>Click to edit Master text styles</a:t>
            </a:r>
          </a:p>
        </p:txBody>
      </p:sp>
      <p:sp>
        <p:nvSpPr>
          <p:cNvPr id="63" name="Shape 63"/>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pPr lvl="0"/>
            <a:r>
              <a:rPr lang="en-US"/>
              <a:t>Click to edit Master text styles</a:t>
            </a:r>
          </a:p>
        </p:txBody>
      </p:sp>
      <p:sp>
        <p:nvSpPr>
          <p:cNvPr id="64" name="Shape 64"/>
          <p:cNvSpPr txBox="1">
            <a:spLocks noGrp="1"/>
          </p:cNvSpPr>
          <p:nvPr>
            <p:ph type="dt" idx="10"/>
          </p:nvPr>
        </p:nvSpPr>
        <p:spPr>
          <a:xfrm>
            <a:off x="457200" y="6356350"/>
            <a:ext cx="2133599"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65" name="Shape 65"/>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66" name="Shape 66"/>
          <p:cNvSpPr txBox="1">
            <a:spLocks noGrp="1"/>
          </p:cNvSpPr>
          <p:nvPr>
            <p:ph type="sldNum" idx="12"/>
          </p:nvPr>
        </p:nvSpPr>
        <p:spPr>
          <a:xfrm>
            <a:off x="6553200" y="6356350"/>
            <a:ext cx="2133599" cy="365125"/>
          </a:xfrm>
          <a:prstGeom prst="rect">
            <a:avLst/>
          </a:prstGeom>
          <a:noFill/>
          <a:ln>
            <a:noFill/>
          </a:ln>
        </p:spPr>
        <p:txBody>
          <a:bodyPr lIns="91425" tIns="45700" rIns="91425" bIns="45700" anchor="t" anchorCtr="0">
            <a:noAutofit/>
          </a:bodyPr>
          <a:lstStyle>
            <a:lvl1pPr marL="0" marR="0" indent="0" algn="l" rtl="0">
              <a:spcBef>
                <a:spcPts val="0"/>
              </a:spcBef>
              <a:buNone/>
              <a:defRPr sz="1800" b="0" i="0" u="none" strike="noStrike" cap="none" baseline="0">
                <a:solidFill>
                  <a:schemeClr val="dk1"/>
                </a:solidFill>
                <a:latin typeface="Calibri"/>
                <a:ea typeface="Calibri"/>
                <a:cs typeface="Calibri"/>
                <a:sym typeface="Calibri"/>
              </a:defRPr>
            </a:lvl1pPr>
          </a:lstStyle>
          <a:p>
            <a:pPr>
              <a:buSzPct val="25000"/>
            </a:pPr>
            <a:fld id="{00000000-1234-1234-1234-123412341234}" type="slidenum">
              <a:rPr lang="en-US" kern="0">
                <a:solidFill>
                  <a:srgbClr val="000000"/>
                </a:solidFill>
                <a:rtl val="0"/>
              </a:rPr>
              <a:pPr>
                <a:buSzPct val="25000"/>
              </a:pPr>
              <a:t>‹#›</a:t>
            </a:fld>
            <a:endParaRPr lang="en-US" kern="0">
              <a:solidFill>
                <a:srgbClr val="000000"/>
              </a:solidFill>
              <a:rtl val="0"/>
            </a:endParaRPr>
          </a:p>
        </p:txBody>
      </p:sp>
    </p:spTree>
    <p:extLst>
      <p:ext uri="{BB962C8B-B14F-4D97-AF65-F5344CB8AC3E}">
        <p14:creationId xmlns:p14="http://schemas.microsoft.com/office/powerpoint/2010/main" val="3394811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0"/>
        <p:cNvGrpSpPr/>
        <p:nvPr/>
      </p:nvGrpSpPr>
      <p:grpSpPr>
        <a:xfrm>
          <a:off x="0" y="0"/>
          <a:ext cx="0" cy="0"/>
          <a:chOff x="0" y="0"/>
          <a:chExt cx="0" cy="0"/>
        </a:xfrm>
      </p:grpSpPr>
      <p:sp>
        <p:nvSpPr>
          <p:cNvPr id="81" name="Shape 81"/>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82" name="Shape 82"/>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a:lvl1pPr>
            <a:lvl2pPr marL="742950" indent="-107950" algn="l" rtl="0">
              <a:spcBef>
                <a:spcPts val="560"/>
              </a:spcBef>
              <a:spcAft>
                <a:spcPts val="0"/>
              </a:spcAft>
              <a:buClr>
                <a:schemeClr val="dk1"/>
              </a:buClr>
              <a:buFont typeface="Arial"/>
              <a:buChar char="–"/>
              <a:defRPr/>
            </a:lvl2pPr>
            <a:lvl3pPr marL="1143000" indent="-76200" algn="l" rtl="0">
              <a:spcBef>
                <a:spcPts val="480"/>
              </a:spcBef>
              <a:spcAft>
                <a:spcPts val="0"/>
              </a:spcAft>
              <a:buClr>
                <a:schemeClr val="dk1"/>
              </a:buClr>
              <a:buFont typeface="Arial"/>
              <a:buChar char="•"/>
              <a:defRPr/>
            </a:lvl3pPr>
            <a:lvl4pPr marL="1600200" indent="-101600" algn="l" rtl="0">
              <a:spcBef>
                <a:spcPts val="400"/>
              </a:spcBef>
              <a:spcAft>
                <a:spcPts val="0"/>
              </a:spcAft>
              <a:buClr>
                <a:schemeClr val="dk1"/>
              </a:buClr>
              <a:buFont typeface="Arial"/>
              <a:buChar char="–"/>
              <a:defRPr/>
            </a:lvl4pPr>
            <a:lvl5pPr marL="2057400" indent="-101600" algn="l" rtl="0">
              <a:spcBef>
                <a:spcPts val="400"/>
              </a:spcBef>
              <a:spcAft>
                <a:spcPts val="0"/>
              </a:spcAft>
              <a:buClr>
                <a:schemeClr val="dk1"/>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83" name="Shape 83"/>
          <p:cNvSpPr txBox="1">
            <a:spLocks noGrp="1"/>
          </p:cNvSpPr>
          <p:nvPr>
            <p:ph type="dt" idx="10"/>
          </p:nvPr>
        </p:nvSpPr>
        <p:spPr>
          <a:xfrm>
            <a:off x="457200" y="6356350"/>
            <a:ext cx="2133599"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84" name="Shape 84"/>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85" name="Shape 85"/>
          <p:cNvSpPr txBox="1">
            <a:spLocks noGrp="1"/>
          </p:cNvSpPr>
          <p:nvPr>
            <p:ph type="sldNum" idx="12"/>
          </p:nvPr>
        </p:nvSpPr>
        <p:spPr>
          <a:xfrm>
            <a:off x="6553200" y="6356350"/>
            <a:ext cx="2133599" cy="365125"/>
          </a:xfrm>
          <a:prstGeom prst="rect">
            <a:avLst/>
          </a:prstGeom>
          <a:noFill/>
          <a:ln>
            <a:noFill/>
          </a:ln>
        </p:spPr>
        <p:txBody>
          <a:bodyPr lIns="91425" tIns="45700" rIns="91425" bIns="45700" anchor="t" anchorCtr="0">
            <a:noAutofit/>
          </a:bodyPr>
          <a:lstStyle>
            <a:lvl1pPr marL="0" marR="0" indent="0" algn="l" rtl="0">
              <a:spcBef>
                <a:spcPts val="0"/>
              </a:spcBef>
              <a:buNone/>
              <a:defRPr sz="1800" b="0" i="0" u="none" strike="noStrike" cap="none" baseline="0">
                <a:solidFill>
                  <a:schemeClr val="dk1"/>
                </a:solidFill>
                <a:latin typeface="Calibri"/>
                <a:ea typeface="Calibri"/>
                <a:cs typeface="Calibri"/>
                <a:sym typeface="Calibri"/>
              </a:defRPr>
            </a:lvl1pPr>
          </a:lstStyle>
          <a:p>
            <a:pPr>
              <a:buSzPct val="25000"/>
            </a:pPr>
            <a:fld id="{00000000-1234-1234-1234-123412341234}" type="slidenum">
              <a:rPr lang="en-US" kern="0">
                <a:solidFill>
                  <a:srgbClr val="000000"/>
                </a:solidFill>
                <a:rtl val="0"/>
              </a:rPr>
              <a:pPr>
                <a:buSzPct val="25000"/>
              </a:pPr>
              <a:t>‹#›</a:t>
            </a:fld>
            <a:endParaRPr lang="en-US" kern="0">
              <a:solidFill>
                <a:srgbClr val="000000"/>
              </a:solidFill>
              <a:rtl val="0"/>
            </a:endParaRPr>
          </a:p>
        </p:txBody>
      </p:sp>
    </p:spTree>
    <p:extLst>
      <p:ext uri="{BB962C8B-B14F-4D97-AF65-F5344CB8AC3E}">
        <p14:creationId xmlns:p14="http://schemas.microsoft.com/office/powerpoint/2010/main" val="42035425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r>
              <a:rPr lang="en-US"/>
              <a:t>Click to edit Master title style</a:t>
            </a:r>
            <a:endParaRPr/>
          </a:p>
        </p:txBody>
      </p:sp>
      <p:sp>
        <p:nvSpPr>
          <p:cNvPr id="69" name="Shape 69"/>
          <p:cNvSpPr>
            <a:spLocks noGrp="1"/>
          </p:cNvSpPr>
          <p:nvPr>
            <p:ph type="pic" idx="2"/>
          </p:nvPr>
        </p:nvSpPr>
        <p:spPr>
          <a:xfrm>
            <a:off x="1792288" y="612775"/>
            <a:ext cx="5486399" cy="4114800"/>
          </a:xfrm>
          <a:prstGeom prst="rect">
            <a:avLst/>
          </a:prstGeom>
          <a:noFill/>
          <a:ln>
            <a:noFill/>
          </a:ln>
        </p:spPr>
      </p:sp>
      <p:sp>
        <p:nvSpPr>
          <p:cNvPr id="70" name="Shape 70"/>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71" name="Shape 71"/>
          <p:cNvSpPr txBox="1">
            <a:spLocks noGrp="1"/>
          </p:cNvSpPr>
          <p:nvPr>
            <p:ph type="dt" idx="10"/>
          </p:nvPr>
        </p:nvSpPr>
        <p:spPr>
          <a:xfrm>
            <a:off x="457200" y="6356350"/>
            <a:ext cx="2133599"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72" name="Shape 72"/>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73" name="Shape 73"/>
          <p:cNvSpPr txBox="1">
            <a:spLocks noGrp="1"/>
          </p:cNvSpPr>
          <p:nvPr>
            <p:ph type="sldNum" idx="12"/>
          </p:nvPr>
        </p:nvSpPr>
        <p:spPr>
          <a:xfrm>
            <a:off x="6553200" y="6356350"/>
            <a:ext cx="2133599" cy="365125"/>
          </a:xfrm>
          <a:prstGeom prst="rect">
            <a:avLst/>
          </a:prstGeom>
          <a:noFill/>
          <a:ln>
            <a:noFill/>
          </a:ln>
        </p:spPr>
        <p:txBody>
          <a:bodyPr lIns="91425" tIns="45700" rIns="91425" bIns="45700" anchor="t" anchorCtr="0">
            <a:noAutofit/>
          </a:bodyPr>
          <a:lstStyle>
            <a:lvl1pPr marL="0" marR="0" indent="0" algn="l" rtl="0">
              <a:spcBef>
                <a:spcPts val="0"/>
              </a:spcBef>
              <a:buNone/>
              <a:defRPr sz="1800" b="0" i="0" u="none" strike="noStrike" cap="none" baseline="0">
                <a:solidFill>
                  <a:schemeClr val="dk1"/>
                </a:solidFill>
                <a:latin typeface="Calibri"/>
                <a:ea typeface="Calibri"/>
                <a:cs typeface="Calibri"/>
                <a:sym typeface="Calibri"/>
              </a:defRPr>
            </a:lvl1pPr>
          </a:lstStyle>
          <a:p>
            <a:pPr>
              <a:buSzPct val="25000"/>
            </a:pPr>
            <a:fld id="{00000000-1234-1234-1234-123412341234}" type="slidenum">
              <a:rPr lang="en-US" kern="0">
                <a:solidFill>
                  <a:srgbClr val="000000"/>
                </a:solidFill>
                <a:rtl val="0"/>
              </a:rPr>
              <a:pPr>
                <a:buSzPct val="25000"/>
              </a:pPr>
              <a:t>‹#›</a:t>
            </a:fld>
            <a:endParaRPr lang="en-US" kern="0">
              <a:solidFill>
                <a:srgbClr val="000000"/>
              </a:solidFill>
              <a:rtl val="0"/>
            </a:endParaRPr>
          </a:p>
        </p:txBody>
      </p:sp>
    </p:spTree>
    <p:extLst>
      <p:ext uri="{BB962C8B-B14F-4D97-AF65-F5344CB8AC3E}">
        <p14:creationId xmlns:p14="http://schemas.microsoft.com/office/powerpoint/2010/main" val="25957341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76" name="Shape 76"/>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a:lvl1pPr>
            <a:lvl2pPr marL="742950" indent="-107950" algn="l" rtl="0">
              <a:spcBef>
                <a:spcPts val="560"/>
              </a:spcBef>
              <a:spcAft>
                <a:spcPts val="0"/>
              </a:spcAft>
              <a:buClr>
                <a:schemeClr val="dk1"/>
              </a:buClr>
              <a:buFont typeface="Arial"/>
              <a:buChar char="–"/>
              <a:defRPr/>
            </a:lvl2pPr>
            <a:lvl3pPr marL="1143000" indent="-76200" algn="l" rtl="0">
              <a:spcBef>
                <a:spcPts val="480"/>
              </a:spcBef>
              <a:spcAft>
                <a:spcPts val="0"/>
              </a:spcAft>
              <a:buClr>
                <a:schemeClr val="dk1"/>
              </a:buClr>
              <a:buFont typeface="Arial"/>
              <a:buChar char="•"/>
              <a:defRPr/>
            </a:lvl3pPr>
            <a:lvl4pPr marL="1600200" indent="-101600" algn="l" rtl="0">
              <a:spcBef>
                <a:spcPts val="400"/>
              </a:spcBef>
              <a:spcAft>
                <a:spcPts val="0"/>
              </a:spcAft>
              <a:buClr>
                <a:schemeClr val="dk1"/>
              </a:buClr>
              <a:buFont typeface="Arial"/>
              <a:buChar char="–"/>
              <a:defRPr/>
            </a:lvl4pPr>
            <a:lvl5pPr marL="2057400" indent="-101600" algn="l" rtl="0">
              <a:spcBef>
                <a:spcPts val="400"/>
              </a:spcBef>
              <a:spcAft>
                <a:spcPts val="0"/>
              </a:spcAft>
              <a:buClr>
                <a:schemeClr val="dk1"/>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77" name="Shape 77"/>
          <p:cNvSpPr txBox="1">
            <a:spLocks noGrp="1"/>
          </p:cNvSpPr>
          <p:nvPr>
            <p:ph type="dt" idx="10"/>
          </p:nvPr>
        </p:nvSpPr>
        <p:spPr>
          <a:xfrm>
            <a:off x="457200" y="6356350"/>
            <a:ext cx="2133599"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78" name="Shape 78"/>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79" name="Shape 79"/>
          <p:cNvSpPr txBox="1">
            <a:spLocks noGrp="1"/>
          </p:cNvSpPr>
          <p:nvPr>
            <p:ph type="sldNum" idx="12"/>
          </p:nvPr>
        </p:nvSpPr>
        <p:spPr>
          <a:xfrm>
            <a:off x="6553200" y="6356350"/>
            <a:ext cx="2133599" cy="365125"/>
          </a:xfrm>
          <a:prstGeom prst="rect">
            <a:avLst/>
          </a:prstGeom>
          <a:noFill/>
          <a:ln>
            <a:noFill/>
          </a:ln>
        </p:spPr>
        <p:txBody>
          <a:bodyPr lIns="91425" tIns="45700" rIns="91425" bIns="45700" anchor="t" anchorCtr="0">
            <a:noAutofit/>
          </a:bodyPr>
          <a:lstStyle>
            <a:lvl1pPr marL="0" marR="0" indent="0" algn="l" rtl="0">
              <a:spcBef>
                <a:spcPts val="0"/>
              </a:spcBef>
              <a:buNone/>
              <a:defRPr sz="1800" b="0" i="0" u="none" strike="noStrike" cap="none" baseline="0">
                <a:solidFill>
                  <a:schemeClr val="dk1"/>
                </a:solidFill>
                <a:latin typeface="Calibri"/>
                <a:ea typeface="Calibri"/>
                <a:cs typeface="Calibri"/>
                <a:sym typeface="Calibri"/>
              </a:defRPr>
            </a:lvl1pPr>
          </a:lstStyle>
          <a:p>
            <a:pPr>
              <a:buSzPct val="25000"/>
            </a:pPr>
            <a:fld id="{00000000-1234-1234-1234-123412341234}" type="slidenum">
              <a:rPr lang="en-US" kern="0">
                <a:solidFill>
                  <a:srgbClr val="000000"/>
                </a:solidFill>
                <a:rtl val="0"/>
              </a:rPr>
              <a:pPr>
                <a:buSzPct val="25000"/>
              </a:pPr>
              <a:t>‹#›</a:t>
            </a:fld>
            <a:endParaRPr lang="en-US" kern="0">
              <a:solidFill>
                <a:srgbClr val="000000"/>
              </a:solidFill>
              <a:rtl val="0"/>
            </a:endParaRPr>
          </a:p>
        </p:txBody>
      </p:sp>
    </p:spTree>
    <p:extLst>
      <p:ext uri="{BB962C8B-B14F-4D97-AF65-F5344CB8AC3E}">
        <p14:creationId xmlns:p14="http://schemas.microsoft.com/office/powerpoint/2010/main" val="22133485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0"/>
        <p:cNvGrpSpPr/>
        <p:nvPr/>
      </p:nvGrpSpPr>
      <p:grpSpPr>
        <a:xfrm>
          <a:off x="0" y="0"/>
          <a:ext cx="0" cy="0"/>
          <a:chOff x="0" y="0"/>
          <a:chExt cx="0" cy="0"/>
        </a:xfrm>
      </p:grpSpPr>
      <p:sp>
        <p:nvSpPr>
          <p:cNvPr id="81" name="Shape 81"/>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82" name="Shape 82"/>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a:lvl1pPr>
            <a:lvl2pPr marL="742950" indent="-107950" algn="l" rtl="0">
              <a:spcBef>
                <a:spcPts val="560"/>
              </a:spcBef>
              <a:spcAft>
                <a:spcPts val="0"/>
              </a:spcAft>
              <a:buClr>
                <a:schemeClr val="dk1"/>
              </a:buClr>
              <a:buFont typeface="Arial"/>
              <a:buChar char="–"/>
              <a:defRPr/>
            </a:lvl2pPr>
            <a:lvl3pPr marL="1143000" indent="-76200" algn="l" rtl="0">
              <a:spcBef>
                <a:spcPts val="480"/>
              </a:spcBef>
              <a:spcAft>
                <a:spcPts val="0"/>
              </a:spcAft>
              <a:buClr>
                <a:schemeClr val="dk1"/>
              </a:buClr>
              <a:buFont typeface="Arial"/>
              <a:buChar char="•"/>
              <a:defRPr/>
            </a:lvl3pPr>
            <a:lvl4pPr marL="1600200" indent="-101600" algn="l" rtl="0">
              <a:spcBef>
                <a:spcPts val="400"/>
              </a:spcBef>
              <a:spcAft>
                <a:spcPts val="0"/>
              </a:spcAft>
              <a:buClr>
                <a:schemeClr val="dk1"/>
              </a:buClr>
              <a:buFont typeface="Arial"/>
              <a:buChar char="–"/>
              <a:defRPr/>
            </a:lvl4pPr>
            <a:lvl5pPr marL="2057400" indent="-101600" algn="l" rtl="0">
              <a:spcBef>
                <a:spcPts val="400"/>
              </a:spcBef>
              <a:spcAft>
                <a:spcPts val="0"/>
              </a:spcAft>
              <a:buClr>
                <a:schemeClr val="dk1"/>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83" name="Shape 83"/>
          <p:cNvSpPr txBox="1">
            <a:spLocks noGrp="1"/>
          </p:cNvSpPr>
          <p:nvPr>
            <p:ph type="dt" idx="10"/>
          </p:nvPr>
        </p:nvSpPr>
        <p:spPr>
          <a:xfrm>
            <a:off x="457200" y="6356350"/>
            <a:ext cx="2133599"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84" name="Shape 84"/>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85" name="Shape 85"/>
          <p:cNvSpPr txBox="1">
            <a:spLocks noGrp="1"/>
          </p:cNvSpPr>
          <p:nvPr>
            <p:ph type="sldNum" idx="12"/>
          </p:nvPr>
        </p:nvSpPr>
        <p:spPr>
          <a:xfrm>
            <a:off x="6553200" y="6356350"/>
            <a:ext cx="2133599" cy="365125"/>
          </a:xfrm>
          <a:prstGeom prst="rect">
            <a:avLst/>
          </a:prstGeom>
          <a:noFill/>
          <a:ln>
            <a:noFill/>
          </a:ln>
        </p:spPr>
        <p:txBody>
          <a:bodyPr lIns="91425" tIns="45700" rIns="91425" bIns="45700" anchor="t" anchorCtr="0">
            <a:noAutofit/>
          </a:bodyPr>
          <a:lstStyle>
            <a:lvl1pPr marL="0" marR="0" indent="0" algn="l" rtl="0">
              <a:spcBef>
                <a:spcPts val="0"/>
              </a:spcBef>
              <a:buNone/>
              <a:defRPr sz="1800" b="0" i="0" u="none" strike="noStrike" cap="none" baseline="0">
                <a:solidFill>
                  <a:schemeClr val="dk1"/>
                </a:solidFill>
                <a:latin typeface="Calibri"/>
                <a:ea typeface="Calibri"/>
                <a:cs typeface="Calibri"/>
                <a:sym typeface="Calibri"/>
              </a:defRPr>
            </a:lvl1pPr>
          </a:lstStyle>
          <a:p>
            <a:pPr>
              <a:buSzPct val="25000"/>
            </a:pPr>
            <a:fld id="{00000000-1234-1234-1234-123412341234}" type="slidenum">
              <a:rPr lang="en-US" kern="0">
                <a:solidFill>
                  <a:srgbClr val="000000"/>
                </a:solidFill>
                <a:rtl val="0"/>
              </a:rPr>
              <a:pPr>
                <a:buSzPct val="25000"/>
              </a:pPr>
              <a:t>‹#›</a:t>
            </a:fld>
            <a:endParaRPr lang="en-US" kern="0">
              <a:solidFill>
                <a:srgbClr val="000000"/>
              </a:solidFill>
              <a:rtl val="0"/>
            </a:endParaRPr>
          </a:p>
        </p:txBody>
      </p:sp>
    </p:spTree>
    <p:extLst>
      <p:ext uri="{BB962C8B-B14F-4D97-AF65-F5344CB8AC3E}">
        <p14:creationId xmlns:p14="http://schemas.microsoft.com/office/powerpoint/2010/main" val="23046192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2_Title Only">
    <p:spTree>
      <p:nvGrpSpPr>
        <p:cNvPr id="1" name="Shape 86"/>
        <p:cNvGrpSpPr/>
        <p:nvPr/>
      </p:nvGrpSpPr>
      <p:grpSpPr>
        <a:xfrm>
          <a:off x="0" y="0"/>
          <a:ext cx="0" cy="0"/>
          <a:chOff x="0" y="0"/>
          <a:chExt cx="0" cy="0"/>
        </a:xfrm>
      </p:grpSpPr>
      <p:sp>
        <p:nvSpPr>
          <p:cNvPr id="87" name="Shape 87"/>
          <p:cNvSpPr/>
          <p:nvPr/>
        </p:nvSpPr>
        <p:spPr>
          <a:xfrm>
            <a:off x="0" y="0"/>
            <a:ext cx="9144000" cy="990599"/>
          </a:xfrm>
          <a:prstGeom prst="rect">
            <a:avLst/>
          </a:prstGeom>
          <a:solidFill>
            <a:srgbClr val="2D1BB5"/>
          </a:solidFill>
          <a:ln>
            <a:noFill/>
          </a:ln>
        </p:spPr>
        <p:txBody>
          <a:bodyPr lIns="91425" tIns="45700" rIns="91425" bIns="45700" anchor="ctr" anchorCtr="0">
            <a:noAutofit/>
          </a:bodyPr>
          <a:lstStyle/>
          <a:p>
            <a:pPr algn="ctr"/>
            <a:endParaRPr kern="0">
              <a:solidFill>
                <a:srgbClr val="FFFFFF"/>
              </a:solidFill>
              <a:latin typeface="Calibri"/>
              <a:ea typeface="Calibri"/>
              <a:cs typeface="Calibri"/>
              <a:sym typeface="Calibri"/>
              <a:rtl val="0"/>
            </a:endParaRPr>
          </a:p>
        </p:txBody>
      </p:sp>
      <p:sp>
        <p:nvSpPr>
          <p:cNvPr id="88" name="Shape 88"/>
          <p:cNvSpPr txBox="1">
            <a:spLocks noGrp="1"/>
          </p:cNvSpPr>
          <p:nvPr>
            <p:ph type="title"/>
          </p:nvPr>
        </p:nvSpPr>
        <p:spPr>
          <a:xfrm>
            <a:off x="228600" y="0"/>
            <a:ext cx="8686800" cy="1066799"/>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9" name="Shape 89"/>
          <p:cNvSpPr txBox="1">
            <a:spLocks noGrp="1"/>
          </p:cNvSpPr>
          <p:nvPr>
            <p:ph type="body" idx="1"/>
          </p:nvPr>
        </p:nvSpPr>
        <p:spPr>
          <a:xfrm>
            <a:off x="457200" y="1524000"/>
            <a:ext cx="8229600" cy="4525963"/>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a:lvl1pPr>
            <a:lvl2pPr marL="742950" indent="-107950" algn="l" rtl="0">
              <a:spcBef>
                <a:spcPts val="560"/>
              </a:spcBef>
              <a:spcAft>
                <a:spcPts val="0"/>
              </a:spcAft>
              <a:buClr>
                <a:schemeClr val="dk1"/>
              </a:buClr>
              <a:buFont typeface="Arial"/>
              <a:buChar char="–"/>
              <a:defRPr/>
            </a:lvl2pPr>
            <a:lvl3pPr marL="1143000" indent="-76200" algn="l" rtl="0">
              <a:spcBef>
                <a:spcPts val="480"/>
              </a:spcBef>
              <a:spcAft>
                <a:spcPts val="0"/>
              </a:spcAft>
              <a:buClr>
                <a:schemeClr val="dk1"/>
              </a:buClr>
              <a:buFont typeface="Arial"/>
              <a:buChar char="•"/>
              <a:defRPr/>
            </a:lvl3pPr>
            <a:lvl4pPr marL="1600200" indent="-101600" algn="l" rtl="0">
              <a:spcBef>
                <a:spcPts val="400"/>
              </a:spcBef>
              <a:spcAft>
                <a:spcPts val="0"/>
              </a:spcAft>
              <a:buClr>
                <a:schemeClr val="dk1"/>
              </a:buClr>
              <a:buFont typeface="Arial"/>
              <a:buChar char="–"/>
              <a:defRPr/>
            </a:lvl4pPr>
            <a:lvl5pPr marL="2057400" indent="-101600" algn="l" rtl="0">
              <a:spcBef>
                <a:spcPts val="400"/>
              </a:spcBef>
              <a:spcAft>
                <a:spcPts val="0"/>
              </a:spcAft>
              <a:buClr>
                <a:schemeClr val="dk1"/>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90" name="Shape 90"/>
          <p:cNvSpPr txBox="1">
            <a:spLocks noGrp="1"/>
          </p:cNvSpPr>
          <p:nvPr>
            <p:ph type="dt" idx="10"/>
          </p:nvPr>
        </p:nvSpPr>
        <p:spPr>
          <a:xfrm>
            <a:off x="457200" y="6356350"/>
            <a:ext cx="2133599"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91" name="Shape 91"/>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92" name="Shape 92"/>
          <p:cNvSpPr txBox="1">
            <a:spLocks noGrp="1"/>
          </p:cNvSpPr>
          <p:nvPr>
            <p:ph type="sldNum" idx="12"/>
          </p:nvPr>
        </p:nvSpPr>
        <p:spPr>
          <a:xfrm>
            <a:off x="6553200" y="6356350"/>
            <a:ext cx="2133599" cy="365125"/>
          </a:xfrm>
          <a:prstGeom prst="rect">
            <a:avLst/>
          </a:prstGeom>
          <a:noFill/>
          <a:ln>
            <a:noFill/>
          </a:ln>
        </p:spPr>
        <p:txBody>
          <a:bodyPr lIns="91425" tIns="45700" rIns="91425" bIns="45700" anchor="t" anchorCtr="0">
            <a:noAutofit/>
          </a:bodyPr>
          <a:lstStyle>
            <a:lvl1pPr marL="0" marR="0" indent="0" algn="l" rtl="0">
              <a:spcBef>
                <a:spcPts val="0"/>
              </a:spcBef>
              <a:buNone/>
              <a:defRPr sz="1800" b="0" i="0" u="none" strike="noStrike" cap="none" baseline="0">
                <a:solidFill>
                  <a:schemeClr val="dk1"/>
                </a:solidFill>
                <a:latin typeface="Calibri"/>
                <a:ea typeface="Calibri"/>
                <a:cs typeface="Calibri"/>
                <a:sym typeface="Calibri"/>
              </a:defRPr>
            </a:lvl1pPr>
          </a:lstStyle>
          <a:p>
            <a:pPr>
              <a:buSzPct val="25000"/>
            </a:pPr>
            <a:fld id="{00000000-1234-1234-1234-123412341234}" type="slidenum">
              <a:rPr lang="en-US" kern="0">
                <a:solidFill>
                  <a:srgbClr val="000000"/>
                </a:solidFill>
                <a:rtl val="0"/>
              </a:rPr>
              <a:pPr>
                <a:buSzPct val="25000"/>
              </a:pPr>
              <a:t>‹#›</a:t>
            </a:fld>
            <a:endParaRPr lang="en-US" kern="0">
              <a:solidFill>
                <a:srgbClr val="000000"/>
              </a:solidFill>
              <a:rtl val="0"/>
            </a:endParaRPr>
          </a:p>
        </p:txBody>
      </p:sp>
    </p:spTree>
    <p:extLst>
      <p:ext uri="{BB962C8B-B14F-4D97-AF65-F5344CB8AC3E}">
        <p14:creationId xmlns:p14="http://schemas.microsoft.com/office/powerpoint/2010/main" val="36090389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C8294-4D2D-D64D-9391-5E13917F32F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4ABDB7D-970D-474C-913F-F4CE6C8AC3F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2FF61A3-6389-F945-A879-F01E976C1B4A}"/>
              </a:ext>
            </a:extLst>
          </p:cNvPr>
          <p:cNvSpPr>
            <a:spLocks noGrp="1"/>
          </p:cNvSpPr>
          <p:nvPr>
            <p:ph type="dt" sz="half" idx="10"/>
          </p:nvPr>
        </p:nvSpPr>
        <p:spPr/>
        <p:txBody>
          <a:bodyPr/>
          <a:lstStyle/>
          <a:p>
            <a:fld id="{76279102-C3A8-B949-9470-DD5803603F0A}" type="datetimeFigureOut">
              <a:rPr lang="en-US" smtClean="0"/>
              <a:t>2/13/20</a:t>
            </a:fld>
            <a:endParaRPr lang="en-US"/>
          </a:p>
        </p:txBody>
      </p:sp>
      <p:sp>
        <p:nvSpPr>
          <p:cNvPr id="5" name="Footer Placeholder 4">
            <a:extLst>
              <a:ext uri="{FF2B5EF4-FFF2-40B4-BE49-F238E27FC236}">
                <a16:creationId xmlns:a16="http://schemas.microsoft.com/office/drawing/2014/main" id="{82379FA9-AACE-304F-A33C-705748BEF0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57EDAA-0A7A-7A4F-981D-2A9B1F42B7BE}"/>
              </a:ext>
            </a:extLst>
          </p:cNvPr>
          <p:cNvSpPr>
            <a:spLocks noGrp="1"/>
          </p:cNvSpPr>
          <p:nvPr>
            <p:ph type="sldNum" sz="quarter" idx="12"/>
          </p:nvPr>
        </p:nvSpPr>
        <p:spPr/>
        <p:txBody>
          <a:bodyPr/>
          <a:lstStyle/>
          <a:p>
            <a:fld id="{074C0C63-FF90-BD41-AA46-79EBABE110E1}" type="slidenum">
              <a:rPr lang="en-US" smtClean="0"/>
              <a:t>‹#›</a:t>
            </a:fld>
            <a:endParaRPr lang="en-US"/>
          </a:p>
        </p:txBody>
      </p:sp>
    </p:spTree>
    <p:extLst>
      <p:ext uri="{BB962C8B-B14F-4D97-AF65-F5344CB8AC3E}">
        <p14:creationId xmlns:p14="http://schemas.microsoft.com/office/powerpoint/2010/main" val="6493610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7"/>
        <p:cNvGrpSpPr/>
        <p:nvPr/>
      </p:nvGrpSpPr>
      <p:grpSpPr>
        <a:xfrm>
          <a:off x="0" y="0"/>
          <a:ext cx="0" cy="0"/>
          <a:chOff x="0" y="0"/>
          <a:chExt cx="0" cy="0"/>
        </a:xfrm>
      </p:grpSpPr>
      <p:sp>
        <p:nvSpPr>
          <p:cNvPr id="18" name="Shape 18"/>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19" name="Shape 19"/>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indent="0" algn="ctr" rtl="0">
              <a:spcBef>
                <a:spcPts val="640"/>
              </a:spcBef>
              <a:spcAft>
                <a:spcPts val="0"/>
              </a:spcAft>
              <a:buClr>
                <a:srgbClr val="888888"/>
              </a:buClr>
              <a:buFont typeface="Arial"/>
              <a:buNone/>
              <a:defRPr/>
            </a:lvl1pPr>
            <a:lvl2pPr marL="457200" marR="0" indent="0" algn="ctr" rtl="0">
              <a:spcBef>
                <a:spcPts val="560"/>
              </a:spcBef>
              <a:spcAft>
                <a:spcPts val="0"/>
              </a:spcAft>
              <a:buClr>
                <a:srgbClr val="888888"/>
              </a:buClr>
              <a:buFont typeface="Arial"/>
              <a:buNone/>
              <a:defRPr/>
            </a:lvl2pPr>
            <a:lvl3pPr marL="914400" marR="0" indent="0" algn="ctr" rtl="0">
              <a:spcBef>
                <a:spcPts val="480"/>
              </a:spcBef>
              <a:spcAft>
                <a:spcPts val="0"/>
              </a:spcAft>
              <a:buClr>
                <a:srgbClr val="888888"/>
              </a:buClr>
              <a:buFont typeface="Arial"/>
              <a:buNone/>
              <a:defRPr/>
            </a:lvl3pPr>
            <a:lvl4pPr marL="1371600" marR="0" indent="0" algn="ctr" rtl="0">
              <a:spcBef>
                <a:spcPts val="400"/>
              </a:spcBef>
              <a:spcAft>
                <a:spcPts val="0"/>
              </a:spcAft>
              <a:buClr>
                <a:srgbClr val="888888"/>
              </a:buClr>
              <a:buFont typeface="Arial"/>
              <a:buNone/>
              <a:defRPr/>
            </a:lvl4pPr>
            <a:lvl5pPr marL="1828800" marR="0" indent="0" algn="ctr" rtl="0">
              <a:spcBef>
                <a:spcPts val="400"/>
              </a:spcBef>
              <a:spcAft>
                <a:spcPts val="0"/>
              </a:spcAft>
              <a:buClr>
                <a:srgbClr val="888888"/>
              </a:buClr>
              <a:buFont typeface="Arial"/>
              <a:buNone/>
              <a:defRPr/>
            </a:lvl5pPr>
            <a:lvl6pPr marL="2286000" marR="0" indent="0" algn="ctr" rtl="0">
              <a:spcBef>
                <a:spcPts val="400"/>
              </a:spcBef>
              <a:buClr>
                <a:srgbClr val="888888"/>
              </a:buClr>
              <a:buFont typeface="Arial"/>
              <a:buNone/>
              <a:defRPr/>
            </a:lvl6pPr>
            <a:lvl7pPr marL="2743200" marR="0" indent="0" algn="ctr" rtl="0">
              <a:spcBef>
                <a:spcPts val="400"/>
              </a:spcBef>
              <a:buClr>
                <a:srgbClr val="888888"/>
              </a:buClr>
              <a:buFont typeface="Arial"/>
              <a:buNone/>
              <a:defRPr/>
            </a:lvl7pPr>
            <a:lvl8pPr marL="3200400" marR="0" indent="0" algn="ctr" rtl="0">
              <a:spcBef>
                <a:spcPts val="400"/>
              </a:spcBef>
              <a:buClr>
                <a:srgbClr val="888888"/>
              </a:buClr>
              <a:buFont typeface="Arial"/>
              <a:buNone/>
              <a:defRPr/>
            </a:lvl8pPr>
            <a:lvl9pPr marL="3657600" marR="0" indent="0" algn="ctr" rtl="0">
              <a:spcBef>
                <a:spcPts val="400"/>
              </a:spcBef>
              <a:buClr>
                <a:srgbClr val="888888"/>
              </a:buClr>
              <a:buFont typeface="Arial"/>
              <a:buNone/>
              <a:defRPr/>
            </a:lvl9pPr>
          </a:lstStyle>
          <a:p>
            <a:endParaRPr/>
          </a:p>
        </p:txBody>
      </p:sp>
      <p:sp>
        <p:nvSpPr>
          <p:cNvPr id="20" name="Shape 20"/>
          <p:cNvSpPr txBox="1">
            <a:spLocks noGrp="1"/>
          </p:cNvSpPr>
          <p:nvPr>
            <p:ph type="dt" idx="10"/>
          </p:nvPr>
        </p:nvSpPr>
        <p:spPr>
          <a:xfrm>
            <a:off x="457200" y="6356350"/>
            <a:ext cx="2133599"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21" name="Shape 21"/>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22" name="Shape 22"/>
          <p:cNvSpPr txBox="1">
            <a:spLocks noGrp="1"/>
          </p:cNvSpPr>
          <p:nvPr>
            <p:ph type="sldNum" idx="12"/>
          </p:nvPr>
        </p:nvSpPr>
        <p:spPr>
          <a:xfrm>
            <a:off x="6553200" y="6356350"/>
            <a:ext cx="2133599" cy="365125"/>
          </a:xfrm>
          <a:prstGeom prst="rect">
            <a:avLst/>
          </a:prstGeom>
          <a:noFill/>
          <a:ln>
            <a:noFill/>
          </a:ln>
        </p:spPr>
        <p:txBody>
          <a:bodyPr lIns="91425" tIns="45700" rIns="91425" bIns="45700" anchor="t" anchorCtr="0">
            <a:noAutofit/>
          </a:bodyPr>
          <a:lstStyle>
            <a:lvl1pPr marL="0" marR="0" indent="0" algn="l" rtl="0">
              <a:spcBef>
                <a:spcPts val="0"/>
              </a:spcBef>
              <a:buNone/>
              <a:defRPr sz="1800" b="0" i="0" u="none" strike="noStrike" cap="none" baseline="0">
                <a:solidFill>
                  <a:schemeClr val="dk1"/>
                </a:solidFill>
                <a:latin typeface="Calibri"/>
                <a:ea typeface="Calibri"/>
                <a:cs typeface="Calibri"/>
                <a:sym typeface="Calibri"/>
              </a:defRPr>
            </a:lvl1pPr>
          </a:lstStyle>
          <a:p>
            <a:pPr>
              <a:buSzPct val="25000"/>
            </a:pPr>
            <a:fld id="{00000000-1234-1234-1234-123412341234}" type="slidenum">
              <a:rPr lang="en-US" kern="0">
                <a:solidFill>
                  <a:srgbClr val="000000"/>
                </a:solidFill>
                <a:rtl val="0"/>
              </a:rPr>
              <a:pPr>
                <a:buSzPct val="25000"/>
              </a:pPr>
              <a:t>‹#›</a:t>
            </a:fld>
            <a:endParaRPr lang="en-US" kern="0">
              <a:solidFill>
                <a:srgbClr val="000000"/>
              </a:solidFill>
              <a:rtl val="0"/>
            </a:endParaRPr>
          </a:p>
        </p:txBody>
      </p:sp>
    </p:spTree>
    <p:extLst>
      <p:ext uri="{BB962C8B-B14F-4D97-AF65-F5344CB8AC3E}">
        <p14:creationId xmlns:p14="http://schemas.microsoft.com/office/powerpoint/2010/main" val="26164756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1"/>
        <p:cNvGrpSpPr/>
        <p:nvPr/>
      </p:nvGrpSpPr>
      <p:grpSpPr>
        <a:xfrm>
          <a:off x="0" y="0"/>
          <a:ext cx="0" cy="0"/>
          <a:chOff x="0" y="0"/>
          <a:chExt cx="0" cy="0"/>
        </a:xfrm>
      </p:grpSpPr>
      <p:sp>
        <p:nvSpPr>
          <p:cNvPr id="42" name="Shape 42"/>
          <p:cNvSpPr txBox="1">
            <a:spLocks noGrp="1"/>
          </p:cNvSpPr>
          <p:nvPr>
            <p:ph type="dt" idx="10"/>
          </p:nvPr>
        </p:nvSpPr>
        <p:spPr>
          <a:xfrm>
            <a:off x="457200" y="6356350"/>
            <a:ext cx="2133599"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43" name="Shape 43"/>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44" name="Shape 44"/>
          <p:cNvSpPr txBox="1">
            <a:spLocks noGrp="1"/>
          </p:cNvSpPr>
          <p:nvPr>
            <p:ph type="sldNum" idx="12"/>
          </p:nvPr>
        </p:nvSpPr>
        <p:spPr>
          <a:xfrm>
            <a:off x="6553200" y="6356350"/>
            <a:ext cx="2133599" cy="365125"/>
          </a:xfrm>
          <a:prstGeom prst="rect">
            <a:avLst/>
          </a:prstGeom>
          <a:noFill/>
          <a:ln>
            <a:noFill/>
          </a:ln>
        </p:spPr>
        <p:txBody>
          <a:bodyPr lIns="91425" tIns="45700" rIns="91425" bIns="45700" anchor="t" anchorCtr="0">
            <a:noAutofit/>
          </a:bodyPr>
          <a:lstStyle>
            <a:lvl1pPr marL="0" marR="0" indent="0" algn="l" rtl="0">
              <a:spcBef>
                <a:spcPts val="0"/>
              </a:spcBef>
              <a:buNone/>
              <a:defRPr sz="1800" b="0" i="0" u="none" strike="noStrike" cap="none" baseline="0">
                <a:solidFill>
                  <a:schemeClr val="dk1"/>
                </a:solidFill>
                <a:latin typeface="Calibri"/>
                <a:ea typeface="Calibri"/>
                <a:cs typeface="Calibri"/>
                <a:sym typeface="Calibri"/>
              </a:defRPr>
            </a:lvl1pPr>
          </a:lstStyle>
          <a:p>
            <a:pPr>
              <a:buSzPct val="25000"/>
            </a:pPr>
            <a:fld id="{00000000-1234-1234-1234-123412341234}" type="slidenum">
              <a:rPr lang="en-US" kern="0">
                <a:solidFill>
                  <a:srgbClr val="000000"/>
                </a:solidFill>
                <a:rtl val="0"/>
              </a:rPr>
              <a:pPr>
                <a:buSzPct val="25000"/>
              </a:pPr>
              <a:t>‹#›</a:t>
            </a:fld>
            <a:endParaRPr lang="en-US" kern="0">
              <a:solidFill>
                <a:srgbClr val="000000"/>
              </a:solidFill>
              <a:rtl val="0"/>
            </a:endParaRPr>
          </a:p>
        </p:txBody>
      </p:sp>
      <p:sp>
        <p:nvSpPr>
          <p:cNvPr id="2" name="Rectangle 1"/>
          <p:cNvSpPr/>
          <p:nvPr userDrawn="1"/>
        </p:nvSpPr>
        <p:spPr>
          <a:xfrm>
            <a:off x="0" y="381000"/>
            <a:ext cx="9144000" cy="12192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7803335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2" name="Shape 62"/>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3" name="Shape 63"/>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64" name="Shape 64"/>
          <p:cNvSpPr txBox="1">
            <a:spLocks noGrp="1"/>
          </p:cNvSpPr>
          <p:nvPr>
            <p:ph type="dt" idx="10"/>
          </p:nvPr>
        </p:nvSpPr>
        <p:spPr>
          <a:xfrm>
            <a:off x="457200" y="6356350"/>
            <a:ext cx="2133599"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65" name="Shape 65"/>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66" name="Shape 66"/>
          <p:cNvSpPr txBox="1">
            <a:spLocks noGrp="1"/>
          </p:cNvSpPr>
          <p:nvPr>
            <p:ph type="sldNum" idx="12"/>
          </p:nvPr>
        </p:nvSpPr>
        <p:spPr>
          <a:xfrm>
            <a:off x="6553200" y="6356350"/>
            <a:ext cx="2133599" cy="365125"/>
          </a:xfrm>
          <a:prstGeom prst="rect">
            <a:avLst/>
          </a:prstGeom>
          <a:noFill/>
          <a:ln>
            <a:noFill/>
          </a:ln>
        </p:spPr>
        <p:txBody>
          <a:bodyPr lIns="91425" tIns="45700" rIns="91425" bIns="45700" anchor="t" anchorCtr="0">
            <a:noAutofit/>
          </a:bodyPr>
          <a:lstStyle>
            <a:lvl1pPr marL="0" marR="0" indent="0" algn="l" rtl="0">
              <a:spcBef>
                <a:spcPts val="0"/>
              </a:spcBef>
              <a:buNone/>
              <a:defRPr sz="1800" b="0" i="0" u="none" strike="noStrike" cap="none" baseline="0">
                <a:solidFill>
                  <a:schemeClr val="dk1"/>
                </a:solidFill>
                <a:latin typeface="Calibri"/>
                <a:ea typeface="Calibri"/>
                <a:cs typeface="Calibri"/>
                <a:sym typeface="Calibri"/>
              </a:defRPr>
            </a:lvl1pPr>
          </a:lstStyle>
          <a:p>
            <a:pPr>
              <a:buSzPct val="25000"/>
            </a:pPr>
            <a:fld id="{00000000-1234-1234-1234-123412341234}" type="slidenum">
              <a:rPr lang="en-US" kern="0">
                <a:solidFill>
                  <a:srgbClr val="000000"/>
                </a:solidFill>
                <a:rtl val="0"/>
              </a:rPr>
              <a:pPr>
                <a:buSzPct val="25000"/>
              </a:pPr>
              <a:t>‹#›</a:t>
            </a:fld>
            <a:endParaRPr lang="en-US" kern="0">
              <a:solidFill>
                <a:srgbClr val="000000"/>
              </a:solidFill>
              <a:rtl val="0"/>
            </a:endParaRPr>
          </a:p>
        </p:txBody>
      </p:sp>
    </p:spTree>
    <p:extLst>
      <p:ext uri="{BB962C8B-B14F-4D97-AF65-F5344CB8AC3E}">
        <p14:creationId xmlns:p14="http://schemas.microsoft.com/office/powerpoint/2010/main" val="35458002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9" name="Shape 69"/>
          <p:cNvSpPr>
            <a:spLocks noGrp="1"/>
          </p:cNvSpPr>
          <p:nvPr>
            <p:ph type="pic" idx="2"/>
          </p:nvPr>
        </p:nvSpPr>
        <p:spPr>
          <a:xfrm>
            <a:off x="1792288" y="612775"/>
            <a:ext cx="5486399" cy="4114800"/>
          </a:xfrm>
          <a:prstGeom prst="rect">
            <a:avLst/>
          </a:prstGeom>
          <a:noFill/>
          <a:ln>
            <a:noFill/>
          </a:ln>
        </p:spPr>
      </p:sp>
      <p:sp>
        <p:nvSpPr>
          <p:cNvPr id="70" name="Shape 70"/>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71" name="Shape 71"/>
          <p:cNvSpPr txBox="1">
            <a:spLocks noGrp="1"/>
          </p:cNvSpPr>
          <p:nvPr>
            <p:ph type="dt" idx="10"/>
          </p:nvPr>
        </p:nvSpPr>
        <p:spPr>
          <a:xfrm>
            <a:off x="457200" y="6356350"/>
            <a:ext cx="2133599"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72" name="Shape 72"/>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73" name="Shape 73"/>
          <p:cNvSpPr txBox="1">
            <a:spLocks noGrp="1"/>
          </p:cNvSpPr>
          <p:nvPr>
            <p:ph type="sldNum" idx="12"/>
          </p:nvPr>
        </p:nvSpPr>
        <p:spPr>
          <a:xfrm>
            <a:off x="6553200" y="6356350"/>
            <a:ext cx="2133599" cy="365125"/>
          </a:xfrm>
          <a:prstGeom prst="rect">
            <a:avLst/>
          </a:prstGeom>
          <a:noFill/>
          <a:ln>
            <a:noFill/>
          </a:ln>
        </p:spPr>
        <p:txBody>
          <a:bodyPr lIns="91425" tIns="45700" rIns="91425" bIns="45700" anchor="t" anchorCtr="0">
            <a:noAutofit/>
          </a:bodyPr>
          <a:lstStyle>
            <a:lvl1pPr marL="0" marR="0" indent="0" algn="l" rtl="0">
              <a:spcBef>
                <a:spcPts val="0"/>
              </a:spcBef>
              <a:buNone/>
              <a:defRPr sz="1800" b="0" i="0" u="none" strike="noStrike" cap="none" baseline="0">
                <a:solidFill>
                  <a:schemeClr val="dk1"/>
                </a:solidFill>
                <a:latin typeface="Calibri"/>
                <a:ea typeface="Calibri"/>
                <a:cs typeface="Calibri"/>
                <a:sym typeface="Calibri"/>
              </a:defRPr>
            </a:lvl1pPr>
          </a:lstStyle>
          <a:p>
            <a:pPr>
              <a:buSzPct val="25000"/>
            </a:pPr>
            <a:fld id="{00000000-1234-1234-1234-123412341234}" type="slidenum">
              <a:rPr lang="en-US" kern="0">
                <a:solidFill>
                  <a:srgbClr val="000000"/>
                </a:solidFill>
                <a:rtl val="0"/>
              </a:rPr>
              <a:pPr>
                <a:buSzPct val="25000"/>
              </a:pPr>
              <a:t>‹#›</a:t>
            </a:fld>
            <a:endParaRPr lang="en-US" kern="0">
              <a:solidFill>
                <a:srgbClr val="000000"/>
              </a:solidFill>
              <a:rtl val="0"/>
            </a:endParaRPr>
          </a:p>
        </p:txBody>
      </p:sp>
    </p:spTree>
    <p:extLst>
      <p:ext uri="{BB962C8B-B14F-4D97-AF65-F5344CB8AC3E}">
        <p14:creationId xmlns:p14="http://schemas.microsoft.com/office/powerpoint/2010/main" val="8511409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76" name="Shape 76"/>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a:lvl1pPr>
            <a:lvl2pPr marL="742950" indent="-107950" algn="l" rtl="0">
              <a:spcBef>
                <a:spcPts val="560"/>
              </a:spcBef>
              <a:spcAft>
                <a:spcPts val="0"/>
              </a:spcAft>
              <a:buClr>
                <a:schemeClr val="dk1"/>
              </a:buClr>
              <a:buFont typeface="Arial"/>
              <a:buChar char="–"/>
              <a:defRPr/>
            </a:lvl2pPr>
            <a:lvl3pPr marL="1143000" indent="-76200" algn="l" rtl="0">
              <a:spcBef>
                <a:spcPts val="480"/>
              </a:spcBef>
              <a:spcAft>
                <a:spcPts val="0"/>
              </a:spcAft>
              <a:buClr>
                <a:schemeClr val="dk1"/>
              </a:buClr>
              <a:buFont typeface="Arial"/>
              <a:buChar char="•"/>
              <a:defRPr/>
            </a:lvl3pPr>
            <a:lvl4pPr marL="1600200" indent="-101600" algn="l" rtl="0">
              <a:spcBef>
                <a:spcPts val="400"/>
              </a:spcBef>
              <a:spcAft>
                <a:spcPts val="0"/>
              </a:spcAft>
              <a:buClr>
                <a:schemeClr val="dk1"/>
              </a:buClr>
              <a:buFont typeface="Arial"/>
              <a:buChar char="–"/>
              <a:defRPr/>
            </a:lvl4pPr>
            <a:lvl5pPr marL="2057400" indent="-101600" algn="l" rtl="0">
              <a:spcBef>
                <a:spcPts val="400"/>
              </a:spcBef>
              <a:spcAft>
                <a:spcPts val="0"/>
              </a:spcAft>
              <a:buClr>
                <a:schemeClr val="dk1"/>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77" name="Shape 77"/>
          <p:cNvSpPr txBox="1">
            <a:spLocks noGrp="1"/>
          </p:cNvSpPr>
          <p:nvPr>
            <p:ph type="dt" idx="10"/>
          </p:nvPr>
        </p:nvSpPr>
        <p:spPr>
          <a:xfrm>
            <a:off x="457200" y="6356350"/>
            <a:ext cx="2133599"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78" name="Shape 78"/>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79" name="Shape 79"/>
          <p:cNvSpPr txBox="1">
            <a:spLocks noGrp="1"/>
          </p:cNvSpPr>
          <p:nvPr>
            <p:ph type="sldNum" idx="12"/>
          </p:nvPr>
        </p:nvSpPr>
        <p:spPr>
          <a:xfrm>
            <a:off x="6553200" y="6356350"/>
            <a:ext cx="2133599" cy="365125"/>
          </a:xfrm>
          <a:prstGeom prst="rect">
            <a:avLst/>
          </a:prstGeom>
          <a:noFill/>
          <a:ln>
            <a:noFill/>
          </a:ln>
        </p:spPr>
        <p:txBody>
          <a:bodyPr lIns="91425" tIns="45700" rIns="91425" bIns="45700" anchor="t" anchorCtr="0">
            <a:noAutofit/>
          </a:bodyPr>
          <a:lstStyle>
            <a:lvl1pPr marL="0" marR="0" indent="0" algn="l" rtl="0">
              <a:spcBef>
                <a:spcPts val="0"/>
              </a:spcBef>
              <a:buNone/>
              <a:defRPr sz="1800" b="0" i="0" u="none" strike="noStrike" cap="none" baseline="0">
                <a:solidFill>
                  <a:schemeClr val="dk1"/>
                </a:solidFill>
                <a:latin typeface="Calibri"/>
                <a:ea typeface="Calibri"/>
                <a:cs typeface="Calibri"/>
                <a:sym typeface="Calibri"/>
              </a:defRPr>
            </a:lvl1pPr>
          </a:lstStyle>
          <a:p>
            <a:pPr>
              <a:buSzPct val="25000"/>
            </a:pPr>
            <a:fld id="{00000000-1234-1234-1234-123412341234}" type="slidenum">
              <a:rPr lang="en-US" kern="0">
                <a:solidFill>
                  <a:srgbClr val="000000"/>
                </a:solidFill>
                <a:rtl val="0"/>
              </a:rPr>
              <a:pPr>
                <a:buSzPct val="25000"/>
              </a:pPr>
              <a:t>‹#›</a:t>
            </a:fld>
            <a:endParaRPr lang="en-US" kern="0">
              <a:solidFill>
                <a:srgbClr val="000000"/>
              </a:solidFill>
              <a:rtl val="0"/>
            </a:endParaRPr>
          </a:p>
        </p:txBody>
      </p:sp>
    </p:spTree>
    <p:extLst>
      <p:ext uri="{BB962C8B-B14F-4D97-AF65-F5344CB8AC3E}">
        <p14:creationId xmlns:p14="http://schemas.microsoft.com/office/powerpoint/2010/main" val="1047281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2_Title Only">
    <p:spTree>
      <p:nvGrpSpPr>
        <p:cNvPr id="1" name="Shape 86"/>
        <p:cNvGrpSpPr/>
        <p:nvPr/>
      </p:nvGrpSpPr>
      <p:grpSpPr>
        <a:xfrm>
          <a:off x="0" y="0"/>
          <a:ext cx="0" cy="0"/>
          <a:chOff x="0" y="0"/>
          <a:chExt cx="0" cy="0"/>
        </a:xfrm>
      </p:grpSpPr>
      <p:sp>
        <p:nvSpPr>
          <p:cNvPr id="87" name="Shape 87"/>
          <p:cNvSpPr/>
          <p:nvPr/>
        </p:nvSpPr>
        <p:spPr>
          <a:xfrm>
            <a:off x="0" y="0"/>
            <a:ext cx="9144000" cy="990599"/>
          </a:xfrm>
          <a:prstGeom prst="rect">
            <a:avLst/>
          </a:prstGeom>
          <a:solidFill>
            <a:srgbClr val="2D1BB5"/>
          </a:solidFill>
          <a:ln>
            <a:noFill/>
          </a:ln>
        </p:spPr>
        <p:txBody>
          <a:bodyPr lIns="91425" tIns="45700" rIns="91425" bIns="45700" anchor="ctr" anchorCtr="0">
            <a:noAutofit/>
          </a:bodyPr>
          <a:lstStyle/>
          <a:p>
            <a:pPr algn="ctr"/>
            <a:endParaRPr kern="0">
              <a:solidFill>
                <a:srgbClr val="FFFFFF"/>
              </a:solidFill>
              <a:latin typeface="Calibri"/>
              <a:ea typeface="Calibri"/>
              <a:cs typeface="Calibri"/>
              <a:sym typeface="Calibri"/>
              <a:rtl val="0"/>
            </a:endParaRPr>
          </a:p>
        </p:txBody>
      </p:sp>
      <p:sp>
        <p:nvSpPr>
          <p:cNvPr id="88" name="Shape 88"/>
          <p:cNvSpPr txBox="1">
            <a:spLocks noGrp="1"/>
          </p:cNvSpPr>
          <p:nvPr>
            <p:ph type="title"/>
          </p:nvPr>
        </p:nvSpPr>
        <p:spPr>
          <a:xfrm>
            <a:off x="228600" y="0"/>
            <a:ext cx="8686800" cy="1066799"/>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9" name="Shape 89"/>
          <p:cNvSpPr txBox="1">
            <a:spLocks noGrp="1"/>
          </p:cNvSpPr>
          <p:nvPr>
            <p:ph type="body" idx="1"/>
          </p:nvPr>
        </p:nvSpPr>
        <p:spPr>
          <a:xfrm>
            <a:off x="457200" y="1524000"/>
            <a:ext cx="8229600" cy="4525963"/>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a:lvl1pPr>
            <a:lvl2pPr marL="742950" indent="-107950" algn="l" rtl="0">
              <a:spcBef>
                <a:spcPts val="560"/>
              </a:spcBef>
              <a:spcAft>
                <a:spcPts val="0"/>
              </a:spcAft>
              <a:buClr>
                <a:schemeClr val="dk1"/>
              </a:buClr>
              <a:buFont typeface="Arial"/>
              <a:buChar char="–"/>
              <a:defRPr/>
            </a:lvl2pPr>
            <a:lvl3pPr marL="1143000" indent="-76200" algn="l" rtl="0">
              <a:spcBef>
                <a:spcPts val="480"/>
              </a:spcBef>
              <a:spcAft>
                <a:spcPts val="0"/>
              </a:spcAft>
              <a:buClr>
                <a:schemeClr val="dk1"/>
              </a:buClr>
              <a:buFont typeface="Arial"/>
              <a:buChar char="•"/>
              <a:defRPr/>
            </a:lvl3pPr>
            <a:lvl4pPr marL="1600200" indent="-101600" algn="l" rtl="0">
              <a:spcBef>
                <a:spcPts val="400"/>
              </a:spcBef>
              <a:spcAft>
                <a:spcPts val="0"/>
              </a:spcAft>
              <a:buClr>
                <a:schemeClr val="dk1"/>
              </a:buClr>
              <a:buFont typeface="Arial"/>
              <a:buChar char="–"/>
              <a:defRPr/>
            </a:lvl4pPr>
            <a:lvl5pPr marL="2057400" indent="-101600" algn="l" rtl="0">
              <a:spcBef>
                <a:spcPts val="400"/>
              </a:spcBef>
              <a:spcAft>
                <a:spcPts val="0"/>
              </a:spcAft>
              <a:buClr>
                <a:schemeClr val="dk1"/>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90" name="Shape 90"/>
          <p:cNvSpPr txBox="1">
            <a:spLocks noGrp="1"/>
          </p:cNvSpPr>
          <p:nvPr>
            <p:ph type="dt" idx="10"/>
          </p:nvPr>
        </p:nvSpPr>
        <p:spPr>
          <a:xfrm>
            <a:off x="457200" y="6356350"/>
            <a:ext cx="2133599"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91" name="Shape 91"/>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92" name="Shape 92"/>
          <p:cNvSpPr txBox="1">
            <a:spLocks noGrp="1"/>
          </p:cNvSpPr>
          <p:nvPr>
            <p:ph type="sldNum" idx="12"/>
          </p:nvPr>
        </p:nvSpPr>
        <p:spPr>
          <a:xfrm>
            <a:off x="6553200" y="6356350"/>
            <a:ext cx="2133599" cy="365125"/>
          </a:xfrm>
          <a:prstGeom prst="rect">
            <a:avLst/>
          </a:prstGeom>
          <a:noFill/>
          <a:ln>
            <a:noFill/>
          </a:ln>
        </p:spPr>
        <p:txBody>
          <a:bodyPr lIns="91425" tIns="45700" rIns="91425" bIns="45700" anchor="t" anchorCtr="0">
            <a:noAutofit/>
          </a:bodyPr>
          <a:lstStyle>
            <a:lvl1pPr marL="0" marR="0" indent="0" algn="l" rtl="0">
              <a:spcBef>
                <a:spcPts val="0"/>
              </a:spcBef>
              <a:buNone/>
              <a:defRPr sz="1800" b="0" i="0" u="none" strike="noStrike" cap="none" baseline="0">
                <a:solidFill>
                  <a:schemeClr val="dk1"/>
                </a:solidFill>
                <a:latin typeface="Calibri"/>
                <a:ea typeface="Calibri"/>
                <a:cs typeface="Calibri"/>
                <a:sym typeface="Calibri"/>
              </a:defRPr>
            </a:lvl1pPr>
          </a:lstStyle>
          <a:p>
            <a:pPr>
              <a:buSzPct val="25000"/>
            </a:pPr>
            <a:fld id="{00000000-1234-1234-1234-123412341234}" type="slidenum">
              <a:rPr lang="en-US" kern="0">
                <a:solidFill>
                  <a:srgbClr val="000000"/>
                </a:solidFill>
                <a:rtl val="0"/>
              </a:rPr>
              <a:pPr>
                <a:buSzPct val="25000"/>
              </a:pPr>
              <a:t>‹#›</a:t>
            </a:fld>
            <a:endParaRPr lang="en-US" kern="0">
              <a:solidFill>
                <a:srgbClr val="000000"/>
              </a:solidFill>
              <a:rtl val="0"/>
            </a:endParaRPr>
          </a:p>
        </p:txBody>
      </p:sp>
    </p:spTree>
    <p:extLst>
      <p:ext uri="{BB962C8B-B14F-4D97-AF65-F5344CB8AC3E}">
        <p14:creationId xmlns:p14="http://schemas.microsoft.com/office/powerpoint/2010/main" val="37259618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0"/>
        <p:cNvGrpSpPr/>
        <p:nvPr/>
      </p:nvGrpSpPr>
      <p:grpSpPr>
        <a:xfrm>
          <a:off x="0" y="0"/>
          <a:ext cx="0" cy="0"/>
          <a:chOff x="0" y="0"/>
          <a:chExt cx="0" cy="0"/>
        </a:xfrm>
      </p:grpSpPr>
      <p:sp>
        <p:nvSpPr>
          <p:cNvPr id="81" name="Shape 81"/>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82" name="Shape 82"/>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a:lvl1pPr>
            <a:lvl2pPr marL="742950" indent="-107950" algn="l" rtl="0">
              <a:spcBef>
                <a:spcPts val="560"/>
              </a:spcBef>
              <a:spcAft>
                <a:spcPts val="0"/>
              </a:spcAft>
              <a:buClr>
                <a:schemeClr val="dk1"/>
              </a:buClr>
              <a:buFont typeface="Arial"/>
              <a:buChar char="–"/>
              <a:defRPr/>
            </a:lvl2pPr>
            <a:lvl3pPr marL="1143000" indent="-76200" algn="l" rtl="0">
              <a:spcBef>
                <a:spcPts val="480"/>
              </a:spcBef>
              <a:spcAft>
                <a:spcPts val="0"/>
              </a:spcAft>
              <a:buClr>
                <a:schemeClr val="dk1"/>
              </a:buClr>
              <a:buFont typeface="Arial"/>
              <a:buChar char="•"/>
              <a:defRPr/>
            </a:lvl3pPr>
            <a:lvl4pPr marL="1600200" indent="-101600" algn="l" rtl="0">
              <a:spcBef>
                <a:spcPts val="400"/>
              </a:spcBef>
              <a:spcAft>
                <a:spcPts val="0"/>
              </a:spcAft>
              <a:buClr>
                <a:schemeClr val="dk1"/>
              </a:buClr>
              <a:buFont typeface="Arial"/>
              <a:buChar char="–"/>
              <a:defRPr/>
            </a:lvl4pPr>
            <a:lvl5pPr marL="2057400" indent="-101600" algn="l" rtl="0">
              <a:spcBef>
                <a:spcPts val="400"/>
              </a:spcBef>
              <a:spcAft>
                <a:spcPts val="0"/>
              </a:spcAft>
              <a:buClr>
                <a:schemeClr val="dk1"/>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83" name="Shape 83"/>
          <p:cNvSpPr txBox="1">
            <a:spLocks noGrp="1"/>
          </p:cNvSpPr>
          <p:nvPr>
            <p:ph type="dt" idx="10"/>
          </p:nvPr>
        </p:nvSpPr>
        <p:spPr>
          <a:xfrm>
            <a:off x="457200" y="6356350"/>
            <a:ext cx="2133599"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84" name="Shape 84"/>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85" name="Shape 85"/>
          <p:cNvSpPr txBox="1">
            <a:spLocks noGrp="1"/>
          </p:cNvSpPr>
          <p:nvPr>
            <p:ph type="sldNum" idx="12"/>
          </p:nvPr>
        </p:nvSpPr>
        <p:spPr>
          <a:xfrm>
            <a:off x="6553200" y="6356350"/>
            <a:ext cx="2133599" cy="365125"/>
          </a:xfrm>
          <a:prstGeom prst="rect">
            <a:avLst/>
          </a:prstGeom>
          <a:noFill/>
          <a:ln>
            <a:noFill/>
          </a:ln>
        </p:spPr>
        <p:txBody>
          <a:bodyPr lIns="91425" tIns="45700" rIns="91425" bIns="45700" anchor="t" anchorCtr="0">
            <a:noAutofit/>
          </a:bodyPr>
          <a:lstStyle>
            <a:lvl1pPr marL="0" marR="0" indent="0" algn="l" rtl="0">
              <a:spcBef>
                <a:spcPts val="0"/>
              </a:spcBef>
              <a:buNone/>
              <a:defRPr sz="1800" b="0" i="0" u="none" strike="noStrike" cap="none" baseline="0">
                <a:solidFill>
                  <a:schemeClr val="dk1"/>
                </a:solidFill>
                <a:latin typeface="Calibri"/>
                <a:ea typeface="Calibri"/>
                <a:cs typeface="Calibri"/>
                <a:sym typeface="Calibri"/>
              </a:defRPr>
            </a:lvl1pPr>
          </a:lstStyle>
          <a:p>
            <a:pPr>
              <a:buSzPct val="25000"/>
            </a:pPr>
            <a:fld id="{00000000-1234-1234-1234-123412341234}" type="slidenum">
              <a:rPr lang="en-US" kern="0">
                <a:solidFill>
                  <a:srgbClr val="000000"/>
                </a:solidFill>
                <a:rtl val="0"/>
              </a:rPr>
              <a:pPr>
                <a:buSzPct val="25000"/>
              </a:pPr>
              <a:t>‹#›</a:t>
            </a:fld>
            <a:endParaRPr lang="en-US" kern="0">
              <a:solidFill>
                <a:srgbClr val="000000"/>
              </a:solidFill>
              <a:rtl val="0"/>
            </a:endParaRPr>
          </a:p>
        </p:txBody>
      </p:sp>
    </p:spTree>
    <p:extLst>
      <p:ext uri="{BB962C8B-B14F-4D97-AF65-F5344CB8AC3E}">
        <p14:creationId xmlns:p14="http://schemas.microsoft.com/office/powerpoint/2010/main" val="34114845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2_Title Only">
    <p:spTree>
      <p:nvGrpSpPr>
        <p:cNvPr id="1" name="Shape 86"/>
        <p:cNvGrpSpPr/>
        <p:nvPr/>
      </p:nvGrpSpPr>
      <p:grpSpPr>
        <a:xfrm>
          <a:off x="0" y="0"/>
          <a:ext cx="0" cy="0"/>
          <a:chOff x="0" y="0"/>
          <a:chExt cx="0" cy="0"/>
        </a:xfrm>
      </p:grpSpPr>
      <p:sp>
        <p:nvSpPr>
          <p:cNvPr id="87" name="Shape 87"/>
          <p:cNvSpPr/>
          <p:nvPr/>
        </p:nvSpPr>
        <p:spPr>
          <a:xfrm>
            <a:off x="0" y="0"/>
            <a:ext cx="9144000" cy="990599"/>
          </a:xfrm>
          <a:prstGeom prst="rect">
            <a:avLst/>
          </a:prstGeom>
          <a:solidFill>
            <a:srgbClr val="2D1BB5"/>
          </a:solidFill>
          <a:ln>
            <a:noFill/>
          </a:ln>
        </p:spPr>
        <p:txBody>
          <a:bodyPr lIns="91425" tIns="45700" rIns="91425" bIns="45700" anchor="ctr" anchorCtr="0">
            <a:noAutofit/>
          </a:bodyPr>
          <a:lstStyle/>
          <a:p>
            <a:pPr algn="ctr"/>
            <a:endParaRPr kern="0">
              <a:solidFill>
                <a:srgbClr val="FFFFFF"/>
              </a:solidFill>
              <a:latin typeface="Calibri"/>
              <a:ea typeface="Calibri"/>
              <a:cs typeface="Calibri"/>
              <a:sym typeface="Calibri"/>
              <a:rtl val="0"/>
            </a:endParaRPr>
          </a:p>
        </p:txBody>
      </p:sp>
      <p:sp>
        <p:nvSpPr>
          <p:cNvPr id="88" name="Shape 88"/>
          <p:cNvSpPr txBox="1">
            <a:spLocks noGrp="1"/>
          </p:cNvSpPr>
          <p:nvPr>
            <p:ph type="title"/>
          </p:nvPr>
        </p:nvSpPr>
        <p:spPr>
          <a:xfrm>
            <a:off x="228600" y="0"/>
            <a:ext cx="8686800" cy="1066799"/>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9" name="Shape 89"/>
          <p:cNvSpPr txBox="1">
            <a:spLocks noGrp="1"/>
          </p:cNvSpPr>
          <p:nvPr>
            <p:ph type="body" idx="1"/>
          </p:nvPr>
        </p:nvSpPr>
        <p:spPr>
          <a:xfrm>
            <a:off x="457200" y="1524000"/>
            <a:ext cx="8229600" cy="4525963"/>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a:lvl1pPr>
            <a:lvl2pPr marL="742950" indent="-107950" algn="l" rtl="0">
              <a:spcBef>
                <a:spcPts val="560"/>
              </a:spcBef>
              <a:spcAft>
                <a:spcPts val="0"/>
              </a:spcAft>
              <a:buClr>
                <a:schemeClr val="dk1"/>
              </a:buClr>
              <a:buFont typeface="Arial"/>
              <a:buChar char="–"/>
              <a:defRPr/>
            </a:lvl2pPr>
            <a:lvl3pPr marL="1143000" indent="-76200" algn="l" rtl="0">
              <a:spcBef>
                <a:spcPts val="480"/>
              </a:spcBef>
              <a:spcAft>
                <a:spcPts val="0"/>
              </a:spcAft>
              <a:buClr>
                <a:schemeClr val="dk1"/>
              </a:buClr>
              <a:buFont typeface="Arial"/>
              <a:buChar char="•"/>
              <a:defRPr/>
            </a:lvl3pPr>
            <a:lvl4pPr marL="1600200" indent="-101600" algn="l" rtl="0">
              <a:spcBef>
                <a:spcPts val="400"/>
              </a:spcBef>
              <a:spcAft>
                <a:spcPts val="0"/>
              </a:spcAft>
              <a:buClr>
                <a:schemeClr val="dk1"/>
              </a:buClr>
              <a:buFont typeface="Arial"/>
              <a:buChar char="–"/>
              <a:defRPr/>
            </a:lvl4pPr>
            <a:lvl5pPr marL="2057400" indent="-101600" algn="l" rtl="0">
              <a:spcBef>
                <a:spcPts val="400"/>
              </a:spcBef>
              <a:spcAft>
                <a:spcPts val="0"/>
              </a:spcAft>
              <a:buClr>
                <a:schemeClr val="dk1"/>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90" name="Shape 90"/>
          <p:cNvSpPr txBox="1">
            <a:spLocks noGrp="1"/>
          </p:cNvSpPr>
          <p:nvPr>
            <p:ph type="dt" idx="10"/>
          </p:nvPr>
        </p:nvSpPr>
        <p:spPr>
          <a:xfrm>
            <a:off x="457200" y="6356350"/>
            <a:ext cx="2133599"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91" name="Shape 91"/>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92" name="Shape 92"/>
          <p:cNvSpPr txBox="1">
            <a:spLocks noGrp="1"/>
          </p:cNvSpPr>
          <p:nvPr>
            <p:ph type="sldNum" idx="12"/>
          </p:nvPr>
        </p:nvSpPr>
        <p:spPr>
          <a:xfrm>
            <a:off x="6553200" y="6356350"/>
            <a:ext cx="2133599" cy="365125"/>
          </a:xfrm>
          <a:prstGeom prst="rect">
            <a:avLst/>
          </a:prstGeom>
          <a:noFill/>
          <a:ln>
            <a:noFill/>
          </a:ln>
        </p:spPr>
        <p:txBody>
          <a:bodyPr lIns="91425" tIns="45700" rIns="91425" bIns="45700" anchor="t" anchorCtr="0">
            <a:noAutofit/>
          </a:bodyPr>
          <a:lstStyle>
            <a:lvl1pPr marL="0" marR="0" indent="0" algn="l" rtl="0">
              <a:spcBef>
                <a:spcPts val="0"/>
              </a:spcBef>
              <a:buNone/>
              <a:defRPr sz="1800" b="0" i="0" u="none" strike="noStrike" cap="none" baseline="0">
                <a:solidFill>
                  <a:schemeClr val="dk1"/>
                </a:solidFill>
                <a:latin typeface="Calibri"/>
                <a:ea typeface="Calibri"/>
                <a:cs typeface="Calibri"/>
                <a:sym typeface="Calibri"/>
              </a:defRPr>
            </a:lvl1pPr>
          </a:lstStyle>
          <a:p>
            <a:pPr>
              <a:buSzPct val="25000"/>
            </a:pPr>
            <a:fld id="{00000000-1234-1234-1234-123412341234}" type="slidenum">
              <a:rPr lang="en-US" kern="0">
                <a:solidFill>
                  <a:srgbClr val="000000"/>
                </a:solidFill>
                <a:rtl val="0"/>
              </a:rPr>
              <a:pPr>
                <a:buSzPct val="25000"/>
              </a:pPr>
              <a:t>‹#›</a:t>
            </a:fld>
            <a:endParaRPr lang="en-US" kern="0">
              <a:solidFill>
                <a:srgbClr val="000000"/>
              </a:solidFill>
              <a:rtl val="0"/>
            </a:endParaRPr>
          </a:p>
        </p:txBody>
      </p:sp>
    </p:spTree>
    <p:extLst>
      <p:ext uri="{BB962C8B-B14F-4D97-AF65-F5344CB8AC3E}">
        <p14:creationId xmlns:p14="http://schemas.microsoft.com/office/powerpoint/2010/main" val="9635057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612FEBA2-DE65-4DD2-81B6-0F6650AF7AE4}" type="datetimeFigureOut">
              <a:rPr lang="en-US" sz="1400" kern="0" smtClean="0">
                <a:solidFill>
                  <a:srgbClr val="000000"/>
                </a:solidFill>
                <a:cs typeface="Arial"/>
                <a:sym typeface="Arial"/>
                <a:rtl val="0"/>
              </a:rPr>
              <a:pPr/>
              <a:t>2/13/20</a:t>
            </a:fld>
            <a:endParaRPr lang="en-US" sz="1400" kern="0">
              <a:solidFill>
                <a:srgbClr val="000000"/>
              </a:solidFill>
              <a:cs typeface="Arial"/>
              <a:sym typeface="Arial"/>
              <a:rtl val="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sz="1400" kern="0">
              <a:solidFill>
                <a:srgbClr val="000000"/>
              </a:solidFill>
              <a:cs typeface="Arial"/>
              <a:sym typeface="Arial"/>
              <a:rtl val="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10810631-7716-4BA0-865E-15C6FAA31C1F}" type="slidenum">
              <a:rPr lang="en-US" sz="1400" kern="0" smtClean="0">
                <a:solidFill>
                  <a:srgbClr val="000000"/>
                </a:solidFill>
                <a:cs typeface="Arial"/>
                <a:sym typeface="Arial"/>
                <a:rtl val="0"/>
              </a:rPr>
              <a:pPr/>
              <a:t>‹#›</a:t>
            </a:fld>
            <a:endParaRPr lang="en-US" sz="1400" kern="0">
              <a:solidFill>
                <a:srgbClr val="000000"/>
              </a:solidFill>
              <a:cs typeface="Arial"/>
              <a:sym typeface="Arial"/>
              <a:rtl val="0"/>
            </a:endParaRPr>
          </a:p>
        </p:txBody>
      </p:sp>
    </p:spTree>
    <p:extLst>
      <p:ext uri="{BB962C8B-B14F-4D97-AF65-F5344CB8AC3E}">
        <p14:creationId xmlns:p14="http://schemas.microsoft.com/office/powerpoint/2010/main" val="2221000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DADBF-4240-B349-902A-B2A7A14A9F55}"/>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5D02E33-F3E2-324F-B14D-0303BDAF6E3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71C6E6B-886B-EA47-A7F1-27571C1F77CB}"/>
              </a:ext>
            </a:extLst>
          </p:cNvPr>
          <p:cNvSpPr>
            <a:spLocks noGrp="1"/>
          </p:cNvSpPr>
          <p:nvPr>
            <p:ph type="dt" sz="half" idx="10"/>
          </p:nvPr>
        </p:nvSpPr>
        <p:spPr/>
        <p:txBody>
          <a:bodyPr/>
          <a:lstStyle/>
          <a:p>
            <a:fld id="{AAD7D49C-EDEF-4E0C-ADBB-F79E50430493}" type="datetimeFigureOut">
              <a:rPr lang="en-US" smtClean="0"/>
              <a:t>2/13/20</a:t>
            </a:fld>
            <a:endParaRPr lang="en-US"/>
          </a:p>
        </p:txBody>
      </p:sp>
      <p:sp>
        <p:nvSpPr>
          <p:cNvPr id="5" name="Footer Placeholder 4">
            <a:extLst>
              <a:ext uri="{FF2B5EF4-FFF2-40B4-BE49-F238E27FC236}">
                <a16:creationId xmlns:a16="http://schemas.microsoft.com/office/drawing/2014/main" id="{AEF23970-EB77-4445-88E3-5CD5D502F1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A39357-F0D0-E14F-A379-3F9AFEFCB11E}"/>
              </a:ext>
            </a:extLst>
          </p:cNvPr>
          <p:cNvSpPr>
            <a:spLocks noGrp="1"/>
          </p:cNvSpPr>
          <p:nvPr>
            <p:ph type="sldNum" sz="quarter" idx="12"/>
          </p:nvPr>
        </p:nvSpPr>
        <p:spPr/>
        <p:txBody>
          <a:bodyPr/>
          <a:lstStyle/>
          <a:p>
            <a:fld id="{7580E97C-CA90-4C73-B53B-36BC8816051D}" type="slidenum">
              <a:rPr lang="en-US" smtClean="0"/>
              <a:t>‹#›</a:t>
            </a:fld>
            <a:endParaRPr lang="en-US"/>
          </a:p>
        </p:txBody>
      </p:sp>
      <p:pic>
        <p:nvPicPr>
          <p:cNvPr id="7" name="Picture 6">
            <a:extLst>
              <a:ext uri="{FF2B5EF4-FFF2-40B4-BE49-F238E27FC236}">
                <a16:creationId xmlns:a16="http://schemas.microsoft.com/office/drawing/2014/main" id="{ABD3A28E-23DA-E741-B319-9F35B51C995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3756"/>
          <a:stretch/>
        </p:blipFill>
        <p:spPr>
          <a:xfrm>
            <a:off x="8534400" y="6260268"/>
            <a:ext cx="369558" cy="369131"/>
          </a:xfrm>
          <a:prstGeom prst="rect">
            <a:avLst/>
          </a:prstGeom>
        </p:spPr>
      </p:pic>
    </p:spTree>
    <p:extLst>
      <p:ext uri="{BB962C8B-B14F-4D97-AF65-F5344CB8AC3E}">
        <p14:creationId xmlns:p14="http://schemas.microsoft.com/office/powerpoint/2010/main" val="32298844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1E297-BC07-3E47-8CCC-C1E7E99B13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D897B7-6837-EE4A-AF7B-E49429EEC2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006CEE-6BE6-B44D-A60D-768BD7065934}"/>
              </a:ext>
            </a:extLst>
          </p:cNvPr>
          <p:cNvSpPr>
            <a:spLocks noGrp="1"/>
          </p:cNvSpPr>
          <p:nvPr>
            <p:ph type="dt" sz="half" idx="10"/>
          </p:nvPr>
        </p:nvSpPr>
        <p:spPr/>
        <p:txBody>
          <a:bodyPr/>
          <a:lstStyle/>
          <a:p>
            <a:fld id="{AAD7D49C-EDEF-4E0C-ADBB-F79E50430493}" type="datetimeFigureOut">
              <a:rPr lang="en-US" smtClean="0"/>
              <a:t>2/13/20</a:t>
            </a:fld>
            <a:endParaRPr lang="en-US"/>
          </a:p>
        </p:txBody>
      </p:sp>
      <p:sp>
        <p:nvSpPr>
          <p:cNvPr id="5" name="Footer Placeholder 4">
            <a:extLst>
              <a:ext uri="{FF2B5EF4-FFF2-40B4-BE49-F238E27FC236}">
                <a16:creationId xmlns:a16="http://schemas.microsoft.com/office/drawing/2014/main" id="{6317BEB3-73E7-924E-99B5-A79B63B54A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9327EF-7DD4-EB4C-A1FB-1F676C48EFC3}"/>
              </a:ext>
            </a:extLst>
          </p:cNvPr>
          <p:cNvSpPr>
            <a:spLocks noGrp="1"/>
          </p:cNvSpPr>
          <p:nvPr>
            <p:ph type="sldNum" sz="quarter" idx="12"/>
          </p:nvPr>
        </p:nvSpPr>
        <p:spPr/>
        <p:txBody>
          <a:bodyPr/>
          <a:lstStyle/>
          <a:p>
            <a:fld id="{7580E97C-CA90-4C73-B53B-36BC8816051D}" type="slidenum">
              <a:rPr lang="en-US" smtClean="0"/>
              <a:t>‹#›</a:t>
            </a:fld>
            <a:endParaRPr lang="en-US"/>
          </a:p>
        </p:txBody>
      </p:sp>
    </p:spTree>
    <p:extLst>
      <p:ext uri="{BB962C8B-B14F-4D97-AF65-F5344CB8AC3E}">
        <p14:creationId xmlns:p14="http://schemas.microsoft.com/office/powerpoint/2010/main" val="19913887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435C0-22DD-C44D-95FC-7B05D6DE3136}"/>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9649513-590F-2E41-80E7-06DC481E6C64}"/>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B7E401-0F85-794B-83E6-3CD75CAC3D86}"/>
              </a:ext>
            </a:extLst>
          </p:cNvPr>
          <p:cNvSpPr>
            <a:spLocks noGrp="1"/>
          </p:cNvSpPr>
          <p:nvPr>
            <p:ph type="dt" sz="half" idx="10"/>
          </p:nvPr>
        </p:nvSpPr>
        <p:spPr/>
        <p:txBody>
          <a:bodyPr/>
          <a:lstStyle/>
          <a:p>
            <a:fld id="{AAD7D49C-EDEF-4E0C-ADBB-F79E50430493}" type="datetimeFigureOut">
              <a:rPr lang="en-US" smtClean="0"/>
              <a:t>2/13/20</a:t>
            </a:fld>
            <a:endParaRPr lang="en-US"/>
          </a:p>
        </p:txBody>
      </p:sp>
      <p:sp>
        <p:nvSpPr>
          <p:cNvPr id="5" name="Footer Placeholder 4">
            <a:extLst>
              <a:ext uri="{FF2B5EF4-FFF2-40B4-BE49-F238E27FC236}">
                <a16:creationId xmlns:a16="http://schemas.microsoft.com/office/drawing/2014/main" id="{51497B7A-BFC6-724D-9A30-9F633253F2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C70109-7171-1742-9639-29A7FE453002}"/>
              </a:ext>
            </a:extLst>
          </p:cNvPr>
          <p:cNvSpPr>
            <a:spLocks noGrp="1"/>
          </p:cNvSpPr>
          <p:nvPr>
            <p:ph type="sldNum" sz="quarter" idx="12"/>
          </p:nvPr>
        </p:nvSpPr>
        <p:spPr/>
        <p:txBody>
          <a:bodyPr/>
          <a:lstStyle/>
          <a:p>
            <a:fld id="{7580E97C-CA90-4C73-B53B-36BC8816051D}" type="slidenum">
              <a:rPr lang="en-US" smtClean="0"/>
              <a:t>‹#›</a:t>
            </a:fld>
            <a:endParaRPr lang="en-US"/>
          </a:p>
        </p:txBody>
      </p:sp>
    </p:spTree>
    <p:extLst>
      <p:ext uri="{BB962C8B-B14F-4D97-AF65-F5344CB8AC3E}">
        <p14:creationId xmlns:p14="http://schemas.microsoft.com/office/powerpoint/2010/main" val="324957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A54D0-040A-454B-8115-442ED99438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A0E80D-106B-9F4C-A0FC-3D3097526D3C}"/>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42EB13-F0DA-D844-8070-50AB502A477E}"/>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70958F-F408-A948-B330-BF3816B6F7E0}"/>
              </a:ext>
            </a:extLst>
          </p:cNvPr>
          <p:cNvSpPr>
            <a:spLocks noGrp="1"/>
          </p:cNvSpPr>
          <p:nvPr>
            <p:ph type="dt" sz="half" idx="10"/>
          </p:nvPr>
        </p:nvSpPr>
        <p:spPr/>
        <p:txBody>
          <a:bodyPr/>
          <a:lstStyle/>
          <a:p>
            <a:fld id="{AAD7D49C-EDEF-4E0C-ADBB-F79E50430493}" type="datetimeFigureOut">
              <a:rPr lang="en-US" smtClean="0"/>
              <a:t>2/13/20</a:t>
            </a:fld>
            <a:endParaRPr lang="en-US"/>
          </a:p>
        </p:txBody>
      </p:sp>
      <p:sp>
        <p:nvSpPr>
          <p:cNvPr id="6" name="Footer Placeholder 5">
            <a:extLst>
              <a:ext uri="{FF2B5EF4-FFF2-40B4-BE49-F238E27FC236}">
                <a16:creationId xmlns:a16="http://schemas.microsoft.com/office/drawing/2014/main" id="{739CC088-4CEE-5249-8B60-2A43CB9408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646544-BE38-9448-9DDE-C23AA044FED8}"/>
              </a:ext>
            </a:extLst>
          </p:cNvPr>
          <p:cNvSpPr>
            <a:spLocks noGrp="1"/>
          </p:cNvSpPr>
          <p:nvPr>
            <p:ph type="sldNum" sz="quarter" idx="12"/>
          </p:nvPr>
        </p:nvSpPr>
        <p:spPr/>
        <p:txBody>
          <a:bodyPr/>
          <a:lstStyle/>
          <a:p>
            <a:fld id="{0B15FEEC-6029-EA49-A786-64DFB4D1509B}" type="slidenum">
              <a:rPr lang="en-US" smtClean="0"/>
              <a:t>‹#›</a:t>
            </a:fld>
            <a:endParaRPr lang="en-US"/>
          </a:p>
        </p:txBody>
      </p:sp>
    </p:spTree>
    <p:extLst>
      <p:ext uri="{BB962C8B-B14F-4D97-AF65-F5344CB8AC3E}">
        <p14:creationId xmlns:p14="http://schemas.microsoft.com/office/powerpoint/2010/main" val="28092708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A99AD-CFD7-194E-AB6D-BD73F522D7F9}"/>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B6D706-86C7-C347-82B4-5596D26BA37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93ADEF3-E192-EB46-940A-A68506A0405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F5EE5D-0A91-5D4C-BBAF-A3090AC972F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5387528-0FA9-C141-97C9-E3736ACDA93A}"/>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16791A-1095-9A44-BBBB-4131655344AF}"/>
              </a:ext>
            </a:extLst>
          </p:cNvPr>
          <p:cNvSpPr>
            <a:spLocks noGrp="1"/>
          </p:cNvSpPr>
          <p:nvPr>
            <p:ph type="dt" sz="half" idx="10"/>
          </p:nvPr>
        </p:nvSpPr>
        <p:spPr/>
        <p:txBody>
          <a:bodyPr/>
          <a:lstStyle/>
          <a:p>
            <a:fld id="{AAD7D49C-EDEF-4E0C-ADBB-F79E50430493}" type="datetimeFigureOut">
              <a:rPr lang="en-US" smtClean="0"/>
              <a:t>2/13/20</a:t>
            </a:fld>
            <a:endParaRPr lang="en-US"/>
          </a:p>
        </p:txBody>
      </p:sp>
      <p:sp>
        <p:nvSpPr>
          <p:cNvPr id="8" name="Footer Placeholder 7">
            <a:extLst>
              <a:ext uri="{FF2B5EF4-FFF2-40B4-BE49-F238E27FC236}">
                <a16:creationId xmlns:a16="http://schemas.microsoft.com/office/drawing/2014/main" id="{1FCA74F6-8FA6-4D48-9DE6-3AFFB14A9E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B36846-2492-2647-99D7-F44A3D8480D4}"/>
              </a:ext>
            </a:extLst>
          </p:cNvPr>
          <p:cNvSpPr>
            <a:spLocks noGrp="1"/>
          </p:cNvSpPr>
          <p:nvPr>
            <p:ph type="sldNum" sz="quarter" idx="12"/>
          </p:nvPr>
        </p:nvSpPr>
        <p:spPr/>
        <p:txBody>
          <a:bodyPr/>
          <a:lstStyle/>
          <a:p>
            <a:fld id="{7580E97C-CA90-4C73-B53B-36BC8816051D}" type="slidenum">
              <a:rPr lang="en-US" smtClean="0"/>
              <a:t>‹#›</a:t>
            </a:fld>
            <a:endParaRPr lang="en-US"/>
          </a:p>
        </p:txBody>
      </p:sp>
    </p:spTree>
    <p:extLst>
      <p:ext uri="{BB962C8B-B14F-4D97-AF65-F5344CB8AC3E}">
        <p14:creationId xmlns:p14="http://schemas.microsoft.com/office/powerpoint/2010/main" val="34155291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67EBE-C44A-564C-B640-3DF267634A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EBD79B-ADA8-7745-9E75-78DCA10036EB}"/>
              </a:ext>
            </a:extLst>
          </p:cNvPr>
          <p:cNvSpPr>
            <a:spLocks noGrp="1"/>
          </p:cNvSpPr>
          <p:nvPr>
            <p:ph type="dt" sz="half" idx="10"/>
          </p:nvPr>
        </p:nvSpPr>
        <p:spPr/>
        <p:txBody>
          <a:bodyPr/>
          <a:lstStyle/>
          <a:p>
            <a:fld id="{AAD7D49C-EDEF-4E0C-ADBB-F79E50430493}" type="datetimeFigureOut">
              <a:rPr lang="en-US" smtClean="0"/>
              <a:t>2/13/20</a:t>
            </a:fld>
            <a:endParaRPr lang="en-US"/>
          </a:p>
        </p:txBody>
      </p:sp>
      <p:sp>
        <p:nvSpPr>
          <p:cNvPr id="4" name="Footer Placeholder 3">
            <a:extLst>
              <a:ext uri="{FF2B5EF4-FFF2-40B4-BE49-F238E27FC236}">
                <a16:creationId xmlns:a16="http://schemas.microsoft.com/office/drawing/2014/main" id="{BC644F80-F842-AB40-8333-191991CA74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CDB58B-71ED-2F41-9A83-FDB586CEC5EE}"/>
              </a:ext>
            </a:extLst>
          </p:cNvPr>
          <p:cNvSpPr>
            <a:spLocks noGrp="1"/>
          </p:cNvSpPr>
          <p:nvPr>
            <p:ph type="sldNum" sz="quarter" idx="12"/>
          </p:nvPr>
        </p:nvSpPr>
        <p:spPr/>
        <p:txBody>
          <a:bodyPr/>
          <a:lstStyle/>
          <a:p>
            <a:fld id="{7580E97C-CA90-4C73-B53B-36BC8816051D}" type="slidenum">
              <a:rPr lang="en-US" smtClean="0"/>
              <a:t>‹#›</a:t>
            </a:fld>
            <a:endParaRPr lang="en-US"/>
          </a:p>
        </p:txBody>
      </p:sp>
    </p:spTree>
    <p:extLst>
      <p:ext uri="{BB962C8B-B14F-4D97-AF65-F5344CB8AC3E}">
        <p14:creationId xmlns:p14="http://schemas.microsoft.com/office/powerpoint/2010/main" val="16917897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514477-AA3B-A742-806B-315575695675}"/>
              </a:ext>
            </a:extLst>
          </p:cNvPr>
          <p:cNvSpPr>
            <a:spLocks noGrp="1"/>
          </p:cNvSpPr>
          <p:nvPr>
            <p:ph type="dt" sz="half" idx="10"/>
          </p:nvPr>
        </p:nvSpPr>
        <p:spPr/>
        <p:txBody>
          <a:bodyPr/>
          <a:lstStyle/>
          <a:p>
            <a:fld id="{AAD7D49C-EDEF-4E0C-ADBB-F79E50430493}" type="datetimeFigureOut">
              <a:rPr lang="en-US" smtClean="0"/>
              <a:t>2/13/20</a:t>
            </a:fld>
            <a:endParaRPr lang="en-US"/>
          </a:p>
        </p:txBody>
      </p:sp>
      <p:sp>
        <p:nvSpPr>
          <p:cNvPr id="3" name="Footer Placeholder 2">
            <a:extLst>
              <a:ext uri="{FF2B5EF4-FFF2-40B4-BE49-F238E27FC236}">
                <a16:creationId xmlns:a16="http://schemas.microsoft.com/office/drawing/2014/main" id="{F7181645-34FD-A84D-B26D-E694E80863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245079-8583-B04F-B6C2-38BCCF71818A}"/>
              </a:ext>
            </a:extLst>
          </p:cNvPr>
          <p:cNvSpPr>
            <a:spLocks noGrp="1"/>
          </p:cNvSpPr>
          <p:nvPr>
            <p:ph type="sldNum" sz="quarter" idx="12"/>
          </p:nvPr>
        </p:nvSpPr>
        <p:spPr/>
        <p:txBody>
          <a:bodyPr/>
          <a:lstStyle/>
          <a:p>
            <a:fld id="{7580E97C-CA90-4C73-B53B-36BC8816051D}" type="slidenum">
              <a:rPr lang="en-US" smtClean="0"/>
              <a:t>‹#›</a:t>
            </a:fld>
            <a:endParaRPr lang="en-US"/>
          </a:p>
        </p:txBody>
      </p:sp>
    </p:spTree>
    <p:extLst>
      <p:ext uri="{BB962C8B-B14F-4D97-AF65-F5344CB8AC3E}">
        <p14:creationId xmlns:p14="http://schemas.microsoft.com/office/powerpoint/2010/main" val="231763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7" name="Shape 47"/>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spcBef>
                <a:spcPts val="0"/>
              </a:spcBef>
              <a:buClr>
                <a:srgbClr val="888888"/>
              </a:buClr>
              <a:buFont typeface="Arial"/>
              <a:buNone/>
              <a:defRPr/>
            </a:lvl1pPr>
            <a:lvl2pPr marL="457200" indent="0" rtl="0">
              <a:spcBef>
                <a:spcPts val="0"/>
              </a:spcBef>
              <a:buClr>
                <a:srgbClr val="888888"/>
              </a:buClr>
              <a:buFont typeface="Arial"/>
              <a:buNone/>
              <a:defRPr/>
            </a:lvl2pPr>
            <a:lvl3pPr marL="914400" indent="0" rtl="0">
              <a:spcBef>
                <a:spcPts val="0"/>
              </a:spcBef>
              <a:buClr>
                <a:srgbClr val="888888"/>
              </a:buClr>
              <a:buFont typeface="Arial"/>
              <a:buNone/>
              <a:defRPr/>
            </a:lvl3pPr>
            <a:lvl4pPr marL="1371600" indent="0" rtl="0">
              <a:spcBef>
                <a:spcPts val="0"/>
              </a:spcBef>
              <a:buClr>
                <a:srgbClr val="888888"/>
              </a:buClr>
              <a:buFont typeface="Arial"/>
              <a:buNone/>
              <a:defRPr/>
            </a:lvl4pPr>
            <a:lvl5pPr marL="1828800" indent="0" rtl="0">
              <a:spcBef>
                <a:spcPts val="0"/>
              </a:spcBef>
              <a:buClr>
                <a:srgbClr val="888888"/>
              </a:buClr>
              <a:buFont typeface="Arial"/>
              <a:buNone/>
              <a:defRPr/>
            </a:lvl5pPr>
            <a:lvl6pPr marL="2286000" indent="0" rtl="0">
              <a:spcBef>
                <a:spcPts val="0"/>
              </a:spcBef>
              <a:buClr>
                <a:srgbClr val="888888"/>
              </a:buClr>
              <a:buFont typeface="Calibri"/>
              <a:buNone/>
              <a:defRPr/>
            </a:lvl6pPr>
            <a:lvl7pPr marL="2743200" indent="0" rtl="0">
              <a:spcBef>
                <a:spcPts val="0"/>
              </a:spcBef>
              <a:buClr>
                <a:srgbClr val="888888"/>
              </a:buClr>
              <a:buFont typeface="Calibri"/>
              <a:buNone/>
              <a:defRPr/>
            </a:lvl7pPr>
            <a:lvl8pPr marL="3200400" indent="0" rtl="0">
              <a:spcBef>
                <a:spcPts val="0"/>
              </a:spcBef>
              <a:buClr>
                <a:srgbClr val="888888"/>
              </a:buClr>
              <a:buFont typeface="Calibri"/>
              <a:buNone/>
              <a:defRPr/>
            </a:lvl8pPr>
            <a:lvl9pPr marL="3657600" indent="0" rtl="0">
              <a:spcBef>
                <a:spcPts val="0"/>
              </a:spcBef>
              <a:buClr>
                <a:srgbClr val="888888"/>
              </a:buClr>
              <a:buFont typeface="Calibri"/>
              <a:buNone/>
              <a:defRPr/>
            </a:lvl9pPr>
          </a:lstStyle>
          <a:p>
            <a:endParaRPr/>
          </a:p>
        </p:txBody>
      </p:sp>
      <p:sp>
        <p:nvSpPr>
          <p:cNvPr id="48" name="Shape 48"/>
          <p:cNvSpPr txBox="1">
            <a:spLocks noGrp="1"/>
          </p:cNvSpPr>
          <p:nvPr>
            <p:ph type="dt" idx="10"/>
          </p:nvPr>
        </p:nvSpPr>
        <p:spPr>
          <a:xfrm>
            <a:off x="457200" y="6356350"/>
            <a:ext cx="2133599"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49" name="Shape 49"/>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50" name="Shape 50"/>
          <p:cNvSpPr txBox="1">
            <a:spLocks noGrp="1"/>
          </p:cNvSpPr>
          <p:nvPr>
            <p:ph type="sldNum" idx="12"/>
          </p:nvPr>
        </p:nvSpPr>
        <p:spPr>
          <a:xfrm>
            <a:off x="6553200" y="6356350"/>
            <a:ext cx="2133599" cy="365125"/>
          </a:xfrm>
          <a:prstGeom prst="rect">
            <a:avLst/>
          </a:prstGeom>
          <a:noFill/>
          <a:ln>
            <a:noFill/>
          </a:ln>
        </p:spPr>
        <p:txBody>
          <a:bodyPr lIns="91425" tIns="45700" rIns="91425" bIns="45700" anchor="t" anchorCtr="0">
            <a:noAutofit/>
          </a:bodyPr>
          <a:lstStyle>
            <a:lvl1pPr marL="0" marR="0" indent="0" algn="l" rtl="0">
              <a:spcBef>
                <a:spcPts val="0"/>
              </a:spcBef>
              <a:buNone/>
              <a:defRPr sz="1800" b="0" i="0" u="none" strike="noStrike" cap="none" baseline="0">
                <a:solidFill>
                  <a:schemeClr val="dk1"/>
                </a:solidFill>
                <a:latin typeface="Calibri"/>
                <a:ea typeface="Calibri"/>
                <a:cs typeface="Calibri"/>
                <a:sym typeface="Calibri"/>
              </a:defRPr>
            </a:lvl1pPr>
          </a:lstStyle>
          <a:p>
            <a:pPr>
              <a:buSzPct val="25000"/>
            </a:pPr>
            <a:fld id="{00000000-1234-1234-1234-123412341234}" type="slidenum">
              <a:rPr lang="en-US" kern="0">
                <a:solidFill>
                  <a:srgbClr val="000000"/>
                </a:solidFill>
                <a:rtl val="0"/>
              </a:rPr>
              <a:pPr>
                <a:buSzPct val="25000"/>
              </a:pPr>
              <a:t>‹#›</a:t>
            </a:fld>
            <a:endParaRPr lang="en-US" kern="0">
              <a:solidFill>
                <a:srgbClr val="000000"/>
              </a:solidFill>
              <a:rtl val="0"/>
            </a:endParaRPr>
          </a:p>
        </p:txBody>
      </p:sp>
    </p:spTree>
    <p:extLst>
      <p:ext uri="{BB962C8B-B14F-4D97-AF65-F5344CB8AC3E}">
        <p14:creationId xmlns:p14="http://schemas.microsoft.com/office/powerpoint/2010/main" val="40553710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C6EA1-0CC7-434B-887F-DD75B004F6C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D36BAE8-1710-6447-AD80-09DC5925BDF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B990DE-DC93-014C-9605-61448D04DAE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94B8421-6DAC-4743-9AEB-F57BEB684823}"/>
              </a:ext>
            </a:extLst>
          </p:cNvPr>
          <p:cNvSpPr>
            <a:spLocks noGrp="1"/>
          </p:cNvSpPr>
          <p:nvPr>
            <p:ph type="dt" sz="half" idx="10"/>
          </p:nvPr>
        </p:nvSpPr>
        <p:spPr/>
        <p:txBody>
          <a:bodyPr/>
          <a:lstStyle/>
          <a:p>
            <a:fld id="{AAD7D49C-EDEF-4E0C-ADBB-F79E50430493}" type="datetimeFigureOut">
              <a:rPr lang="en-US" smtClean="0"/>
              <a:t>2/13/20</a:t>
            </a:fld>
            <a:endParaRPr lang="en-US"/>
          </a:p>
        </p:txBody>
      </p:sp>
      <p:sp>
        <p:nvSpPr>
          <p:cNvPr id="6" name="Footer Placeholder 5">
            <a:extLst>
              <a:ext uri="{FF2B5EF4-FFF2-40B4-BE49-F238E27FC236}">
                <a16:creationId xmlns:a16="http://schemas.microsoft.com/office/drawing/2014/main" id="{12A19785-02F6-244E-84D6-D8AC8F9113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1170D8-3107-2741-8520-86B3039CCFF6}"/>
              </a:ext>
            </a:extLst>
          </p:cNvPr>
          <p:cNvSpPr>
            <a:spLocks noGrp="1"/>
          </p:cNvSpPr>
          <p:nvPr>
            <p:ph type="sldNum" sz="quarter" idx="12"/>
          </p:nvPr>
        </p:nvSpPr>
        <p:spPr/>
        <p:txBody>
          <a:bodyPr/>
          <a:lstStyle/>
          <a:p>
            <a:fld id="{7580E97C-CA90-4C73-B53B-36BC8816051D}" type="slidenum">
              <a:rPr lang="en-US" smtClean="0"/>
              <a:t>‹#›</a:t>
            </a:fld>
            <a:endParaRPr lang="en-US"/>
          </a:p>
        </p:txBody>
      </p:sp>
    </p:spTree>
    <p:extLst>
      <p:ext uri="{BB962C8B-B14F-4D97-AF65-F5344CB8AC3E}">
        <p14:creationId xmlns:p14="http://schemas.microsoft.com/office/powerpoint/2010/main" val="16782920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BD2A6-67DE-0647-9011-81A61308DDC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D5452C3-122E-E949-AE4C-35E4E3E361D6}"/>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5AF1551-62E3-8748-B232-36D34323567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F3BAEF8-0D7C-754F-AEB8-9D6B55D19F62}"/>
              </a:ext>
            </a:extLst>
          </p:cNvPr>
          <p:cNvSpPr>
            <a:spLocks noGrp="1"/>
          </p:cNvSpPr>
          <p:nvPr>
            <p:ph type="dt" sz="half" idx="10"/>
          </p:nvPr>
        </p:nvSpPr>
        <p:spPr/>
        <p:txBody>
          <a:bodyPr/>
          <a:lstStyle/>
          <a:p>
            <a:fld id="{AAD7D49C-EDEF-4E0C-ADBB-F79E50430493}" type="datetimeFigureOut">
              <a:rPr lang="en-US" smtClean="0"/>
              <a:t>2/13/20</a:t>
            </a:fld>
            <a:endParaRPr lang="en-US"/>
          </a:p>
        </p:txBody>
      </p:sp>
      <p:sp>
        <p:nvSpPr>
          <p:cNvPr id="6" name="Footer Placeholder 5">
            <a:extLst>
              <a:ext uri="{FF2B5EF4-FFF2-40B4-BE49-F238E27FC236}">
                <a16:creationId xmlns:a16="http://schemas.microsoft.com/office/drawing/2014/main" id="{4CF40DD7-4AC4-5F48-AF69-A6C29C9DA7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593DB2-DFB5-9743-9D22-8660F6D9EC03}"/>
              </a:ext>
            </a:extLst>
          </p:cNvPr>
          <p:cNvSpPr>
            <a:spLocks noGrp="1"/>
          </p:cNvSpPr>
          <p:nvPr>
            <p:ph type="sldNum" sz="quarter" idx="12"/>
          </p:nvPr>
        </p:nvSpPr>
        <p:spPr/>
        <p:txBody>
          <a:bodyPr/>
          <a:lstStyle/>
          <a:p>
            <a:fld id="{0B15FEEC-6029-EA49-A786-64DFB4D1509B}" type="slidenum">
              <a:rPr lang="en-US" smtClean="0"/>
              <a:t>‹#›</a:t>
            </a:fld>
            <a:endParaRPr lang="en-US"/>
          </a:p>
        </p:txBody>
      </p:sp>
    </p:spTree>
    <p:extLst>
      <p:ext uri="{BB962C8B-B14F-4D97-AF65-F5344CB8AC3E}">
        <p14:creationId xmlns:p14="http://schemas.microsoft.com/office/powerpoint/2010/main" val="17578891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218F7-C3A9-E945-B5E4-C122A2AB8A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329556-F8D1-DF49-A3A0-B012B7299F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01F2F5-50C4-8D4D-BE7C-78996911E0DB}"/>
              </a:ext>
            </a:extLst>
          </p:cNvPr>
          <p:cNvSpPr>
            <a:spLocks noGrp="1"/>
          </p:cNvSpPr>
          <p:nvPr>
            <p:ph type="dt" sz="half" idx="10"/>
          </p:nvPr>
        </p:nvSpPr>
        <p:spPr/>
        <p:txBody>
          <a:bodyPr/>
          <a:lstStyle/>
          <a:p>
            <a:fld id="{AAD7D49C-EDEF-4E0C-ADBB-F79E50430493}" type="datetimeFigureOut">
              <a:rPr lang="en-US" smtClean="0"/>
              <a:t>2/13/20</a:t>
            </a:fld>
            <a:endParaRPr lang="en-US"/>
          </a:p>
        </p:txBody>
      </p:sp>
      <p:sp>
        <p:nvSpPr>
          <p:cNvPr id="5" name="Footer Placeholder 4">
            <a:extLst>
              <a:ext uri="{FF2B5EF4-FFF2-40B4-BE49-F238E27FC236}">
                <a16:creationId xmlns:a16="http://schemas.microsoft.com/office/drawing/2014/main" id="{E9402FE2-F2ED-5D4D-983B-FE785FE42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53C539-B9C2-DA41-B925-7E4152AD3748}"/>
              </a:ext>
            </a:extLst>
          </p:cNvPr>
          <p:cNvSpPr>
            <a:spLocks noGrp="1"/>
          </p:cNvSpPr>
          <p:nvPr>
            <p:ph type="sldNum" sz="quarter" idx="12"/>
          </p:nvPr>
        </p:nvSpPr>
        <p:spPr/>
        <p:txBody>
          <a:bodyPr/>
          <a:lstStyle/>
          <a:p>
            <a:fld id="{7580E97C-CA90-4C73-B53B-36BC8816051D}" type="slidenum">
              <a:rPr lang="en-US" smtClean="0"/>
              <a:t>‹#›</a:t>
            </a:fld>
            <a:endParaRPr lang="en-US"/>
          </a:p>
        </p:txBody>
      </p:sp>
    </p:spTree>
    <p:extLst>
      <p:ext uri="{BB962C8B-B14F-4D97-AF65-F5344CB8AC3E}">
        <p14:creationId xmlns:p14="http://schemas.microsoft.com/office/powerpoint/2010/main" val="5619286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884753-1540-8548-B83D-45F2251030B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EFEC5A-5805-B94A-8225-5D6523D8958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E34CE4-743F-F24C-B259-620100B57287}"/>
              </a:ext>
            </a:extLst>
          </p:cNvPr>
          <p:cNvSpPr>
            <a:spLocks noGrp="1"/>
          </p:cNvSpPr>
          <p:nvPr>
            <p:ph type="dt" sz="half" idx="10"/>
          </p:nvPr>
        </p:nvSpPr>
        <p:spPr/>
        <p:txBody>
          <a:bodyPr/>
          <a:lstStyle/>
          <a:p>
            <a:fld id="{AAD7D49C-EDEF-4E0C-ADBB-F79E50430493}" type="datetimeFigureOut">
              <a:rPr lang="en-US" smtClean="0"/>
              <a:t>2/13/20</a:t>
            </a:fld>
            <a:endParaRPr lang="en-US"/>
          </a:p>
        </p:txBody>
      </p:sp>
      <p:sp>
        <p:nvSpPr>
          <p:cNvPr id="5" name="Footer Placeholder 4">
            <a:extLst>
              <a:ext uri="{FF2B5EF4-FFF2-40B4-BE49-F238E27FC236}">
                <a16:creationId xmlns:a16="http://schemas.microsoft.com/office/drawing/2014/main" id="{5173836E-FD35-F74A-AECE-E91CEA400F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7B1493-1C94-324C-A87F-D9C0C9DE6679}"/>
              </a:ext>
            </a:extLst>
          </p:cNvPr>
          <p:cNvSpPr>
            <a:spLocks noGrp="1"/>
          </p:cNvSpPr>
          <p:nvPr>
            <p:ph type="sldNum" sz="quarter" idx="12"/>
          </p:nvPr>
        </p:nvSpPr>
        <p:spPr/>
        <p:txBody>
          <a:bodyPr/>
          <a:lstStyle/>
          <a:p>
            <a:fld id="{7580E97C-CA90-4C73-B53B-36BC8816051D}" type="slidenum">
              <a:rPr lang="en-US" smtClean="0"/>
              <a:t>‹#›</a:t>
            </a:fld>
            <a:endParaRPr lang="en-US"/>
          </a:p>
        </p:txBody>
      </p:sp>
    </p:spTree>
    <p:extLst>
      <p:ext uri="{BB962C8B-B14F-4D97-AF65-F5344CB8AC3E}">
        <p14:creationId xmlns:p14="http://schemas.microsoft.com/office/powerpoint/2010/main" val="10985836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subtitle style</a:t>
            </a:r>
            <a:endParaRPr lang="en-US" dirty="0"/>
          </a:p>
        </p:txBody>
      </p:sp>
      <p:sp>
        <p:nvSpPr>
          <p:cNvPr id="4" name="Date Placeholder 3"/>
          <p:cNvSpPr>
            <a:spLocks noGrp="1"/>
          </p:cNvSpPr>
          <p:nvPr>
            <p:ph type="dt" sz="half" idx="10"/>
          </p:nvPr>
        </p:nvSpPr>
        <p:spPr/>
        <p:txBody>
          <a:bodyPr/>
          <a:lstStyle/>
          <a:p>
            <a:fld id="{AAD7D49C-EDEF-4E0C-ADBB-F79E50430493}" type="datetimeFigureOut">
              <a:rPr lang="en-US" smtClean="0"/>
              <a:t>2/13/20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401038" y="6170822"/>
            <a:ext cx="502920" cy="502920"/>
          </a:xfrm>
          <a:prstGeom prst="ellipse">
            <a:avLst/>
          </a:prstGeom>
        </p:spPr>
        <p:txBody>
          <a:bodyPr/>
          <a:lstStyle/>
          <a:p>
            <a:fld id="{7580E97C-CA90-4C73-B53B-36BC8816051D}" type="slidenum">
              <a:rPr lang="en-US" smtClean="0"/>
              <a:t>‹#›</a:t>
            </a:fld>
            <a:endParaRPr lang="en-US"/>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b="13756"/>
          <a:stretch/>
        </p:blipFill>
        <p:spPr>
          <a:xfrm>
            <a:off x="8534400" y="6260268"/>
            <a:ext cx="369558" cy="369131"/>
          </a:xfrm>
          <a:prstGeom prst="rect">
            <a:avLst/>
          </a:prstGeom>
        </p:spPr>
      </p:pic>
    </p:spTree>
    <p:extLst>
      <p:ext uri="{BB962C8B-B14F-4D97-AF65-F5344CB8AC3E}">
        <p14:creationId xmlns:p14="http://schemas.microsoft.com/office/powerpoint/2010/main" val="6313982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D7D49C-EDEF-4E0C-ADBB-F79E50430493}" type="datetimeFigureOut">
              <a:rPr lang="en-US" smtClean="0"/>
              <a:t>2/13/20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401038" y="6170822"/>
            <a:ext cx="502920" cy="502920"/>
          </a:xfrm>
          <a:prstGeom prst="ellipse">
            <a:avLst/>
          </a:prstGeom>
        </p:spPr>
        <p:txBody>
          <a:bodyPr/>
          <a:lstStyle/>
          <a:p>
            <a:fld id="{7580E97C-CA90-4C73-B53B-36BC8816051D}" type="slidenum">
              <a:rPr lang="en-US" smtClean="0"/>
              <a:t>‹#›</a:t>
            </a:fld>
            <a:endParaRPr lang="en-US"/>
          </a:p>
        </p:txBody>
      </p:sp>
    </p:spTree>
    <p:extLst>
      <p:ext uri="{BB962C8B-B14F-4D97-AF65-F5344CB8AC3E}">
        <p14:creationId xmlns:p14="http://schemas.microsoft.com/office/powerpoint/2010/main" val="5523435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text styles</a:t>
            </a:r>
          </a:p>
        </p:txBody>
      </p:sp>
      <p:sp>
        <p:nvSpPr>
          <p:cNvPr id="4" name="Date Placeholder 3"/>
          <p:cNvSpPr>
            <a:spLocks noGrp="1"/>
          </p:cNvSpPr>
          <p:nvPr>
            <p:ph type="dt" sz="half" idx="10"/>
          </p:nvPr>
        </p:nvSpPr>
        <p:spPr/>
        <p:txBody>
          <a:bodyPr/>
          <a:lstStyle/>
          <a:p>
            <a:fld id="{AAD7D49C-EDEF-4E0C-ADBB-F79E50430493}" type="datetimeFigureOut">
              <a:rPr lang="en-US" smtClean="0"/>
              <a:t>2/13/20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401038" y="6170822"/>
            <a:ext cx="502920" cy="502920"/>
          </a:xfrm>
          <a:prstGeom prst="ellipse">
            <a:avLst/>
          </a:prstGeom>
        </p:spPr>
        <p:txBody>
          <a:bodyPr/>
          <a:lstStyle/>
          <a:p>
            <a:fld id="{7580E97C-CA90-4C73-B53B-36BC8816051D}" type="slidenum">
              <a:rPr lang="en-US" smtClean="0"/>
              <a:t>‹#›</a:t>
            </a:fld>
            <a:endParaRPr lang="en-US"/>
          </a:p>
        </p:txBody>
      </p:sp>
    </p:spTree>
    <p:extLst>
      <p:ext uri="{BB962C8B-B14F-4D97-AF65-F5344CB8AC3E}">
        <p14:creationId xmlns:p14="http://schemas.microsoft.com/office/powerpoint/2010/main" val="38162210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AD7D49C-EDEF-4E0C-ADBB-F79E50430493}" type="datetimeFigureOut">
              <a:rPr lang="en-US" smtClean="0"/>
              <a:t>2/13/20</a:t>
            </a:fld>
            <a:endParaRPr lang="en-US"/>
          </a:p>
        </p:txBody>
      </p:sp>
      <p:sp>
        <p:nvSpPr>
          <p:cNvPr id="6" name="Footer Placeholder 5"/>
          <p:cNvSpPr>
            <a:spLocks noGrp="1"/>
          </p:cNvSpPr>
          <p:nvPr>
            <p:ph type="ftr" sz="quarter" idx="11"/>
          </p:nvPr>
        </p:nvSpPr>
        <p:spPr/>
        <p:txBody>
          <a:bodyPr/>
          <a:lstStyle/>
          <a:p>
            <a:endParaRPr lang="en-US"/>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606655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AD7D49C-EDEF-4E0C-ADBB-F79E50430493}" type="datetimeFigureOut">
              <a:rPr lang="en-US" smtClean="0"/>
              <a:t>2/13/20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401038" y="6170822"/>
            <a:ext cx="502920" cy="502920"/>
          </a:xfrm>
          <a:prstGeom prst="ellipse">
            <a:avLst/>
          </a:prstGeom>
        </p:spPr>
        <p:txBody>
          <a:bodyPr/>
          <a:lstStyle/>
          <a:p>
            <a:fld id="{7580E97C-CA90-4C73-B53B-36BC8816051D}" type="slidenum">
              <a:rPr lang="en-US" smtClean="0"/>
              <a:t>‹#›</a:t>
            </a:fld>
            <a:endParaRPr lang="en-US"/>
          </a:p>
        </p:txBody>
      </p:sp>
    </p:spTree>
    <p:extLst>
      <p:ext uri="{BB962C8B-B14F-4D97-AF65-F5344CB8AC3E}">
        <p14:creationId xmlns:p14="http://schemas.microsoft.com/office/powerpoint/2010/main" val="22391356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AD7D49C-EDEF-4E0C-ADBB-F79E50430493}" type="datetimeFigureOut">
              <a:rPr lang="en-US" smtClean="0"/>
              <a:t>2/13/20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401038" y="6170822"/>
            <a:ext cx="502920" cy="502920"/>
          </a:xfrm>
          <a:prstGeom prst="ellipse">
            <a:avLst/>
          </a:prstGeom>
        </p:spPr>
        <p:txBody>
          <a:bodyPr/>
          <a:lstStyle/>
          <a:p>
            <a:fld id="{7580E97C-CA90-4C73-B53B-36BC8816051D}" type="slidenum">
              <a:rPr lang="en-US" smtClean="0"/>
              <a:t>‹#›</a:t>
            </a:fld>
            <a:endParaRPr lang="en-US"/>
          </a:p>
        </p:txBody>
      </p:sp>
    </p:spTree>
    <p:extLst>
      <p:ext uri="{BB962C8B-B14F-4D97-AF65-F5344CB8AC3E}">
        <p14:creationId xmlns:p14="http://schemas.microsoft.com/office/powerpoint/2010/main" val="3925761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445D4F-F4CC-452B-9500-1C4DF5F5F0AF}" type="datetimeFigureOut">
              <a:rPr lang="en-US" smtClean="0"/>
              <a:t>2/13/20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303AF6-2199-4915-9314-7112A2C04C04}" type="slidenum">
              <a:rPr lang="en-US" smtClean="0"/>
              <a:t>‹#›</a:t>
            </a:fld>
            <a:endParaRPr lang="en-US"/>
          </a:p>
        </p:txBody>
      </p:sp>
    </p:spTree>
    <p:extLst>
      <p:ext uri="{BB962C8B-B14F-4D97-AF65-F5344CB8AC3E}">
        <p14:creationId xmlns:p14="http://schemas.microsoft.com/office/powerpoint/2010/main" val="26209775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D7D49C-EDEF-4E0C-ADBB-F79E50430493}" type="datetimeFigureOut">
              <a:rPr lang="en-US" smtClean="0"/>
              <a:t>2/13/20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401038" y="6170822"/>
            <a:ext cx="502920" cy="502920"/>
          </a:xfrm>
          <a:prstGeom prst="ellipse">
            <a:avLst/>
          </a:prstGeom>
        </p:spPr>
        <p:txBody>
          <a:bodyPr/>
          <a:lstStyle/>
          <a:p>
            <a:fld id="{7580E97C-CA90-4C73-B53B-36BC8816051D}" type="slidenum">
              <a:rPr lang="en-US" smtClean="0"/>
              <a:t>‹#›</a:t>
            </a:fld>
            <a:endParaRPr lang="en-US"/>
          </a:p>
        </p:txBody>
      </p:sp>
    </p:spTree>
    <p:extLst>
      <p:ext uri="{BB962C8B-B14F-4D97-AF65-F5344CB8AC3E}">
        <p14:creationId xmlns:p14="http://schemas.microsoft.com/office/powerpoint/2010/main" val="41411722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a:t>Click to edit Master text styles</a:t>
            </a:r>
          </a:p>
        </p:txBody>
      </p:sp>
      <p:sp>
        <p:nvSpPr>
          <p:cNvPr id="5" name="Date Placeholder 4"/>
          <p:cNvSpPr>
            <a:spLocks noGrp="1"/>
          </p:cNvSpPr>
          <p:nvPr>
            <p:ph type="dt" sz="half" idx="10"/>
          </p:nvPr>
        </p:nvSpPr>
        <p:spPr/>
        <p:txBody>
          <a:bodyPr/>
          <a:lstStyle/>
          <a:p>
            <a:fld id="{AAD7D49C-EDEF-4E0C-ADBB-F79E50430493}" type="datetimeFigureOut">
              <a:rPr lang="en-US" smtClean="0"/>
              <a:t>2/13/20</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8401038" y="6170822"/>
            <a:ext cx="502920" cy="502920"/>
          </a:xfrm>
          <a:prstGeom prst="ellipse">
            <a:avLst/>
          </a:prstGeom>
          <a:ln>
            <a:solidFill>
              <a:schemeClr val="tx2"/>
            </a:solidFill>
          </a:ln>
        </p:spPr>
        <p:txBody>
          <a:bodyPr/>
          <a:lstStyle>
            <a:lvl1pPr>
              <a:defRPr>
                <a:solidFill>
                  <a:schemeClr val="tx2"/>
                </a:solidFill>
              </a:defRPr>
            </a:lvl1pPr>
          </a:lstStyle>
          <a:p>
            <a:fld id="{7580E97C-CA90-4C73-B53B-36BC8816051D}" type="slidenum">
              <a:rPr lang="en-US" smtClean="0"/>
              <a:t>‹#›</a:t>
            </a:fld>
            <a:endParaRPr lang="en-US"/>
          </a:p>
        </p:txBody>
      </p:sp>
    </p:spTree>
    <p:extLst>
      <p:ext uri="{BB962C8B-B14F-4D97-AF65-F5344CB8AC3E}">
        <p14:creationId xmlns:p14="http://schemas.microsoft.com/office/powerpoint/2010/main" val="29451504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a:t>Click icon to add picture</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D7D49C-EDEF-4E0C-ADBB-F79E50430493}" type="datetimeFigureOut">
              <a:rPr lang="en-US" smtClean="0"/>
              <a:t>2/13/20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401038" y="6170822"/>
            <a:ext cx="502920" cy="502920"/>
          </a:xfrm>
          <a:prstGeom prst="ellipse">
            <a:avLst/>
          </a:prstGeom>
        </p:spPr>
        <p:txBody>
          <a:bodyPr/>
          <a:lstStyle/>
          <a:p>
            <a:fld id="{7580E97C-CA90-4C73-B53B-36BC8816051D}" type="slidenum">
              <a:rPr lang="en-US" smtClean="0"/>
              <a:t>‹#›</a:t>
            </a:fld>
            <a:endParaRPr lang="en-US"/>
          </a:p>
        </p:txBody>
      </p:sp>
    </p:spTree>
    <p:extLst>
      <p:ext uri="{BB962C8B-B14F-4D97-AF65-F5344CB8AC3E}">
        <p14:creationId xmlns:p14="http://schemas.microsoft.com/office/powerpoint/2010/main" val="10166968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D7D49C-EDEF-4E0C-ADBB-F79E50430493}" type="datetimeFigureOut">
              <a:rPr lang="en-US" smtClean="0"/>
              <a:t>2/13/20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401038" y="6170822"/>
            <a:ext cx="502920" cy="502920"/>
          </a:xfrm>
          <a:prstGeom prst="ellipse">
            <a:avLst/>
          </a:prstGeom>
        </p:spPr>
        <p:txBody>
          <a:bodyPr/>
          <a:lstStyle/>
          <a:p>
            <a:fld id="{7580E97C-CA90-4C73-B53B-36BC8816051D}" type="slidenum">
              <a:rPr lang="en-US" smtClean="0"/>
              <a:t>‹#›</a:t>
            </a:fld>
            <a:endParaRPr lang="en-US"/>
          </a:p>
        </p:txBody>
      </p:sp>
    </p:spTree>
    <p:extLst>
      <p:ext uri="{BB962C8B-B14F-4D97-AF65-F5344CB8AC3E}">
        <p14:creationId xmlns:p14="http://schemas.microsoft.com/office/powerpoint/2010/main" val="10644118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D7D49C-EDEF-4E0C-ADBB-F79E50430493}" type="datetimeFigureOut">
              <a:rPr lang="en-US" smtClean="0"/>
              <a:t>2/13/20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401038" y="6170822"/>
            <a:ext cx="502920" cy="502920"/>
          </a:xfrm>
          <a:prstGeom prst="ellipse">
            <a:avLst/>
          </a:prstGeom>
        </p:spPr>
        <p:txBody>
          <a:bodyPr/>
          <a:lstStyle/>
          <a:p>
            <a:fld id="{7580E97C-CA90-4C73-B53B-36BC8816051D}" type="slidenum">
              <a:rPr lang="en-US" smtClean="0"/>
              <a:t>‹#›</a:t>
            </a:fld>
            <a:endParaRPr lang="en-US"/>
          </a:p>
        </p:txBody>
      </p:sp>
    </p:spTree>
    <p:extLst>
      <p:ext uri="{BB962C8B-B14F-4D97-AF65-F5344CB8AC3E}">
        <p14:creationId xmlns:p14="http://schemas.microsoft.com/office/powerpoint/2010/main" val="27640481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1"/>
        <p:cNvGrpSpPr/>
        <p:nvPr/>
      </p:nvGrpSpPr>
      <p:grpSpPr>
        <a:xfrm>
          <a:off x="0" y="0"/>
          <a:ext cx="0" cy="0"/>
          <a:chOff x="0" y="0"/>
          <a:chExt cx="0" cy="0"/>
        </a:xfrm>
      </p:grpSpPr>
      <p:sp>
        <p:nvSpPr>
          <p:cNvPr id="42" name="Shape 42"/>
          <p:cNvSpPr txBox="1">
            <a:spLocks noGrp="1"/>
          </p:cNvSpPr>
          <p:nvPr>
            <p:ph type="dt" idx="10"/>
          </p:nvPr>
        </p:nvSpPr>
        <p:spPr>
          <a:xfrm>
            <a:off x="457200" y="6356350"/>
            <a:ext cx="2133599"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43" name="Shape 43"/>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44" name="Shape 44"/>
          <p:cNvSpPr txBox="1">
            <a:spLocks noGrp="1"/>
          </p:cNvSpPr>
          <p:nvPr>
            <p:ph type="sldNum" idx="12"/>
          </p:nvPr>
        </p:nvSpPr>
        <p:spPr>
          <a:xfrm>
            <a:off x="6553200" y="6356350"/>
            <a:ext cx="2133599" cy="365125"/>
          </a:xfrm>
          <a:prstGeom prst="rect">
            <a:avLst/>
          </a:prstGeom>
          <a:noFill/>
          <a:ln>
            <a:noFill/>
          </a:ln>
        </p:spPr>
        <p:txBody>
          <a:bodyPr lIns="91425" tIns="45700" rIns="91425" bIns="45700" anchor="t" anchorCtr="0">
            <a:noAutofit/>
          </a:bodyPr>
          <a:lstStyle>
            <a:lvl1pPr marL="0" marR="0" indent="0" algn="l" rtl="0">
              <a:spcBef>
                <a:spcPts val="0"/>
              </a:spcBef>
              <a:buNone/>
              <a:defRPr sz="1800" b="0" i="0" u="none" strike="noStrike" cap="none" baseline="0">
                <a:solidFill>
                  <a:schemeClr val="dk1"/>
                </a:solidFill>
                <a:latin typeface="Calibri"/>
                <a:ea typeface="Calibri"/>
                <a:cs typeface="Calibri"/>
                <a:sym typeface="Calibri"/>
              </a:defRPr>
            </a:lvl1pPr>
          </a:lstStyle>
          <a:p>
            <a:pPr>
              <a:buSzPct val="25000"/>
            </a:pPr>
            <a:fld id="{00000000-1234-1234-1234-123412341234}" type="slidenum">
              <a:rPr lang="en-US" kern="0">
                <a:solidFill>
                  <a:srgbClr val="000000"/>
                </a:solidFill>
                <a:rtl val="0"/>
              </a:rPr>
              <a:pPr>
                <a:buSzPct val="25000"/>
              </a:pPr>
              <a:t>‹#›</a:t>
            </a:fld>
            <a:endParaRPr lang="en-US" kern="0">
              <a:solidFill>
                <a:srgbClr val="000000"/>
              </a:solidFill>
              <a:rtl val="0"/>
            </a:endParaRPr>
          </a:p>
        </p:txBody>
      </p:sp>
      <p:sp>
        <p:nvSpPr>
          <p:cNvPr id="2" name="Rectangle 1"/>
          <p:cNvSpPr/>
          <p:nvPr userDrawn="1"/>
        </p:nvSpPr>
        <p:spPr>
          <a:xfrm>
            <a:off x="0" y="381000"/>
            <a:ext cx="9144000" cy="12192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5143410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2" name="Shape 62"/>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3" name="Shape 63"/>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64" name="Shape 64"/>
          <p:cNvSpPr txBox="1">
            <a:spLocks noGrp="1"/>
          </p:cNvSpPr>
          <p:nvPr>
            <p:ph type="dt" idx="10"/>
          </p:nvPr>
        </p:nvSpPr>
        <p:spPr>
          <a:xfrm>
            <a:off x="457200" y="6356350"/>
            <a:ext cx="2133599"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65" name="Shape 65"/>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66" name="Shape 66"/>
          <p:cNvSpPr txBox="1">
            <a:spLocks noGrp="1"/>
          </p:cNvSpPr>
          <p:nvPr>
            <p:ph type="sldNum" idx="12"/>
          </p:nvPr>
        </p:nvSpPr>
        <p:spPr>
          <a:xfrm>
            <a:off x="6553200" y="6356350"/>
            <a:ext cx="2133599" cy="365125"/>
          </a:xfrm>
          <a:prstGeom prst="rect">
            <a:avLst/>
          </a:prstGeom>
          <a:noFill/>
          <a:ln>
            <a:noFill/>
          </a:ln>
        </p:spPr>
        <p:txBody>
          <a:bodyPr lIns="91425" tIns="45700" rIns="91425" bIns="45700" anchor="t" anchorCtr="0">
            <a:noAutofit/>
          </a:bodyPr>
          <a:lstStyle>
            <a:lvl1pPr marL="0" marR="0" indent="0" algn="l" rtl="0">
              <a:spcBef>
                <a:spcPts val="0"/>
              </a:spcBef>
              <a:buNone/>
              <a:defRPr sz="1800" b="0" i="0" u="none" strike="noStrike" cap="none" baseline="0">
                <a:solidFill>
                  <a:schemeClr val="dk1"/>
                </a:solidFill>
                <a:latin typeface="Calibri"/>
                <a:ea typeface="Calibri"/>
                <a:cs typeface="Calibri"/>
                <a:sym typeface="Calibri"/>
              </a:defRPr>
            </a:lvl1pPr>
          </a:lstStyle>
          <a:p>
            <a:pPr>
              <a:buSzPct val="25000"/>
            </a:pPr>
            <a:fld id="{00000000-1234-1234-1234-123412341234}" type="slidenum">
              <a:rPr lang="en-US" kern="0">
                <a:solidFill>
                  <a:srgbClr val="000000"/>
                </a:solidFill>
                <a:rtl val="0"/>
              </a:rPr>
              <a:pPr>
                <a:buSzPct val="25000"/>
              </a:pPr>
              <a:t>‹#›</a:t>
            </a:fld>
            <a:endParaRPr lang="en-US" kern="0">
              <a:solidFill>
                <a:srgbClr val="000000"/>
              </a:solidFill>
              <a:rtl val="0"/>
            </a:endParaRPr>
          </a:p>
        </p:txBody>
      </p:sp>
    </p:spTree>
    <p:extLst>
      <p:ext uri="{BB962C8B-B14F-4D97-AF65-F5344CB8AC3E}">
        <p14:creationId xmlns:p14="http://schemas.microsoft.com/office/powerpoint/2010/main" val="39963511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9" name="Shape 69"/>
          <p:cNvSpPr>
            <a:spLocks noGrp="1"/>
          </p:cNvSpPr>
          <p:nvPr>
            <p:ph type="pic" idx="2"/>
          </p:nvPr>
        </p:nvSpPr>
        <p:spPr>
          <a:xfrm>
            <a:off x="1792288" y="612775"/>
            <a:ext cx="5486399" cy="4114800"/>
          </a:xfrm>
          <a:prstGeom prst="rect">
            <a:avLst/>
          </a:prstGeom>
          <a:noFill/>
          <a:ln>
            <a:noFill/>
          </a:ln>
        </p:spPr>
      </p:sp>
      <p:sp>
        <p:nvSpPr>
          <p:cNvPr id="70" name="Shape 70"/>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71" name="Shape 71"/>
          <p:cNvSpPr txBox="1">
            <a:spLocks noGrp="1"/>
          </p:cNvSpPr>
          <p:nvPr>
            <p:ph type="dt" idx="10"/>
          </p:nvPr>
        </p:nvSpPr>
        <p:spPr>
          <a:xfrm>
            <a:off x="457200" y="6356350"/>
            <a:ext cx="2133599"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72" name="Shape 72"/>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73" name="Shape 73"/>
          <p:cNvSpPr txBox="1">
            <a:spLocks noGrp="1"/>
          </p:cNvSpPr>
          <p:nvPr>
            <p:ph type="sldNum" idx="12"/>
          </p:nvPr>
        </p:nvSpPr>
        <p:spPr>
          <a:xfrm>
            <a:off x="6553200" y="6356350"/>
            <a:ext cx="2133599" cy="365125"/>
          </a:xfrm>
          <a:prstGeom prst="rect">
            <a:avLst/>
          </a:prstGeom>
          <a:noFill/>
          <a:ln>
            <a:noFill/>
          </a:ln>
        </p:spPr>
        <p:txBody>
          <a:bodyPr lIns="91425" tIns="45700" rIns="91425" bIns="45700" anchor="t" anchorCtr="0">
            <a:noAutofit/>
          </a:bodyPr>
          <a:lstStyle>
            <a:lvl1pPr marL="0" marR="0" indent="0" algn="l" rtl="0">
              <a:spcBef>
                <a:spcPts val="0"/>
              </a:spcBef>
              <a:buNone/>
              <a:defRPr sz="1800" b="0" i="0" u="none" strike="noStrike" cap="none" baseline="0">
                <a:solidFill>
                  <a:schemeClr val="dk1"/>
                </a:solidFill>
                <a:latin typeface="Calibri"/>
                <a:ea typeface="Calibri"/>
                <a:cs typeface="Calibri"/>
                <a:sym typeface="Calibri"/>
              </a:defRPr>
            </a:lvl1pPr>
          </a:lstStyle>
          <a:p>
            <a:pPr>
              <a:buSzPct val="25000"/>
            </a:pPr>
            <a:fld id="{00000000-1234-1234-1234-123412341234}" type="slidenum">
              <a:rPr lang="en-US" kern="0">
                <a:solidFill>
                  <a:srgbClr val="000000"/>
                </a:solidFill>
                <a:rtl val="0"/>
              </a:rPr>
              <a:pPr>
                <a:buSzPct val="25000"/>
              </a:pPr>
              <a:t>‹#›</a:t>
            </a:fld>
            <a:endParaRPr lang="en-US" kern="0">
              <a:solidFill>
                <a:srgbClr val="000000"/>
              </a:solidFill>
              <a:rtl val="0"/>
            </a:endParaRPr>
          </a:p>
        </p:txBody>
      </p:sp>
    </p:spTree>
    <p:extLst>
      <p:ext uri="{BB962C8B-B14F-4D97-AF65-F5344CB8AC3E}">
        <p14:creationId xmlns:p14="http://schemas.microsoft.com/office/powerpoint/2010/main" val="27780969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76" name="Shape 76"/>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a:lvl1pPr>
            <a:lvl2pPr marL="742950" indent="-107950" algn="l" rtl="0">
              <a:spcBef>
                <a:spcPts val="560"/>
              </a:spcBef>
              <a:spcAft>
                <a:spcPts val="0"/>
              </a:spcAft>
              <a:buClr>
                <a:schemeClr val="dk1"/>
              </a:buClr>
              <a:buFont typeface="Arial"/>
              <a:buChar char="–"/>
              <a:defRPr/>
            </a:lvl2pPr>
            <a:lvl3pPr marL="1143000" indent="-76200" algn="l" rtl="0">
              <a:spcBef>
                <a:spcPts val="480"/>
              </a:spcBef>
              <a:spcAft>
                <a:spcPts val="0"/>
              </a:spcAft>
              <a:buClr>
                <a:schemeClr val="dk1"/>
              </a:buClr>
              <a:buFont typeface="Arial"/>
              <a:buChar char="•"/>
              <a:defRPr/>
            </a:lvl3pPr>
            <a:lvl4pPr marL="1600200" indent="-101600" algn="l" rtl="0">
              <a:spcBef>
                <a:spcPts val="400"/>
              </a:spcBef>
              <a:spcAft>
                <a:spcPts val="0"/>
              </a:spcAft>
              <a:buClr>
                <a:schemeClr val="dk1"/>
              </a:buClr>
              <a:buFont typeface="Arial"/>
              <a:buChar char="–"/>
              <a:defRPr/>
            </a:lvl4pPr>
            <a:lvl5pPr marL="2057400" indent="-101600" algn="l" rtl="0">
              <a:spcBef>
                <a:spcPts val="400"/>
              </a:spcBef>
              <a:spcAft>
                <a:spcPts val="0"/>
              </a:spcAft>
              <a:buClr>
                <a:schemeClr val="dk1"/>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77" name="Shape 77"/>
          <p:cNvSpPr txBox="1">
            <a:spLocks noGrp="1"/>
          </p:cNvSpPr>
          <p:nvPr>
            <p:ph type="dt" idx="10"/>
          </p:nvPr>
        </p:nvSpPr>
        <p:spPr>
          <a:xfrm>
            <a:off x="457200" y="6356350"/>
            <a:ext cx="2133599"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78" name="Shape 78"/>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79" name="Shape 79"/>
          <p:cNvSpPr txBox="1">
            <a:spLocks noGrp="1"/>
          </p:cNvSpPr>
          <p:nvPr>
            <p:ph type="sldNum" idx="12"/>
          </p:nvPr>
        </p:nvSpPr>
        <p:spPr>
          <a:xfrm>
            <a:off x="6553200" y="6356350"/>
            <a:ext cx="2133599" cy="365125"/>
          </a:xfrm>
          <a:prstGeom prst="rect">
            <a:avLst/>
          </a:prstGeom>
          <a:noFill/>
          <a:ln>
            <a:noFill/>
          </a:ln>
        </p:spPr>
        <p:txBody>
          <a:bodyPr lIns="91425" tIns="45700" rIns="91425" bIns="45700" anchor="t" anchorCtr="0">
            <a:noAutofit/>
          </a:bodyPr>
          <a:lstStyle>
            <a:lvl1pPr marL="0" marR="0" indent="0" algn="l" rtl="0">
              <a:spcBef>
                <a:spcPts val="0"/>
              </a:spcBef>
              <a:buNone/>
              <a:defRPr sz="1800" b="0" i="0" u="none" strike="noStrike" cap="none" baseline="0">
                <a:solidFill>
                  <a:schemeClr val="dk1"/>
                </a:solidFill>
                <a:latin typeface="Calibri"/>
                <a:ea typeface="Calibri"/>
                <a:cs typeface="Calibri"/>
                <a:sym typeface="Calibri"/>
              </a:defRPr>
            </a:lvl1pPr>
          </a:lstStyle>
          <a:p>
            <a:pPr>
              <a:buSzPct val="25000"/>
            </a:pPr>
            <a:fld id="{00000000-1234-1234-1234-123412341234}" type="slidenum">
              <a:rPr lang="en-US" kern="0">
                <a:solidFill>
                  <a:srgbClr val="000000"/>
                </a:solidFill>
                <a:rtl val="0"/>
              </a:rPr>
              <a:pPr>
                <a:buSzPct val="25000"/>
              </a:pPr>
              <a:t>‹#›</a:t>
            </a:fld>
            <a:endParaRPr lang="en-US" kern="0">
              <a:solidFill>
                <a:srgbClr val="000000"/>
              </a:solidFill>
              <a:rtl val="0"/>
            </a:endParaRPr>
          </a:p>
        </p:txBody>
      </p:sp>
    </p:spTree>
    <p:extLst>
      <p:ext uri="{BB962C8B-B14F-4D97-AF65-F5344CB8AC3E}">
        <p14:creationId xmlns:p14="http://schemas.microsoft.com/office/powerpoint/2010/main" val="25396363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0"/>
        <p:cNvGrpSpPr/>
        <p:nvPr/>
      </p:nvGrpSpPr>
      <p:grpSpPr>
        <a:xfrm>
          <a:off x="0" y="0"/>
          <a:ext cx="0" cy="0"/>
          <a:chOff x="0" y="0"/>
          <a:chExt cx="0" cy="0"/>
        </a:xfrm>
      </p:grpSpPr>
      <p:sp>
        <p:nvSpPr>
          <p:cNvPr id="81" name="Shape 81"/>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82" name="Shape 82"/>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a:lvl1pPr>
            <a:lvl2pPr marL="742950" indent="-107950" algn="l" rtl="0">
              <a:spcBef>
                <a:spcPts val="560"/>
              </a:spcBef>
              <a:spcAft>
                <a:spcPts val="0"/>
              </a:spcAft>
              <a:buClr>
                <a:schemeClr val="dk1"/>
              </a:buClr>
              <a:buFont typeface="Arial"/>
              <a:buChar char="–"/>
              <a:defRPr/>
            </a:lvl2pPr>
            <a:lvl3pPr marL="1143000" indent="-76200" algn="l" rtl="0">
              <a:spcBef>
                <a:spcPts val="480"/>
              </a:spcBef>
              <a:spcAft>
                <a:spcPts val="0"/>
              </a:spcAft>
              <a:buClr>
                <a:schemeClr val="dk1"/>
              </a:buClr>
              <a:buFont typeface="Arial"/>
              <a:buChar char="•"/>
              <a:defRPr/>
            </a:lvl3pPr>
            <a:lvl4pPr marL="1600200" indent="-101600" algn="l" rtl="0">
              <a:spcBef>
                <a:spcPts val="400"/>
              </a:spcBef>
              <a:spcAft>
                <a:spcPts val="0"/>
              </a:spcAft>
              <a:buClr>
                <a:schemeClr val="dk1"/>
              </a:buClr>
              <a:buFont typeface="Arial"/>
              <a:buChar char="–"/>
              <a:defRPr/>
            </a:lvl4pPr>
            <a:lvl5pPr marL="2057400" indent="-101600" algn="l" rtl="0">
              <a:spcBef>
                <a:spcPts val="400"/>
              </a:spcBef>
              <a:spcAft>
                <a:spcPts val="0"/>
              </a:spcAft>
              <a:buClr>
                <a:schemeClr val="dk1"/>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83" name="Shape 83"/>
          <p:cNvSpPr txBox="1">
            <a:spLocks noGrp="1"/>
          </p:cNvSpPr>
          <p:nvPr>
            <p:ph type="dt" idx="10"/>
          </p:nvPr>
        </p:nvSpPr>
        <p:spPr>
          <a:xfrm>
            <a:off x="457200" y="6356350"/>
            <a:ext cx="2133599"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84" name="Shape 84"/>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85" name="Shape 85"/>
          <p:cNvSpPr txBox="1">
            <a:spLocks noGrp="1"/>
          </p:cNvSpPr>
          <p:nvPr>
            <p:ph type="sldNum" idx="12"/>
          </p:nvPr>
        </p:nvSpPr>
        <p:spPr>
          <a:xfrm>
            <a:off x="6553200" y="6356350"/>
            <a:ext cx="2133599" cy="365125"/>
          </a:xfrm>
          <a:prstGeom prst="rect">
            <a:avLst/>
          </a:prstGeom>
          <a:noFill/>
          <a:ln>
            <a:noFill/>
          </a:ln>
        </p:spPr>
        <p:txBody>
          <a:bodyPr lIns="91425" tIns="45700" rIns="91425" bIns="45700" anchor="t" anchorCtr="0">
            <a:noAutofit/>
          </a:bodyPr>
          <a:lstStyle>
            <a:lvl1pPr marL="0" marR="0" indent="0" algn="l" rtl="0">
              <a:spcBef>
                <a:spcPts val="0"/>
              </a:spcBef>
              <a:buNone/>
              <a:defRPr sz="1800" b="0" i="0" u="none" strike="noStrike" cap="none" baseline="0">
                <a:solidFill>
                  <a:schemeClr val="dk1"/>
                </a:solidFill>
                <a:latin typeface="Calibri"/>
                <a:ea typeface="Calibri"/>
                <a:cs typeface="Calibri"/>
                <a:sym typeface="Calibri"/>
              </a:defRPr>
            </a:lvl1pPr>
          </a:lstStyle>
          <a:p>
            <a:pPr>
              <a:buSzPct val="25000"/>
            </a:pPr>
            <a:fld id="{00000000-1234-1234-1234-123412341234}" type="slidenum">
              <a:rPr lang="en-US" kern="0">
                <a:solidFill>
                  <a:srgbClr val="000000"/>
                </a:solidFill>
                <a:rtl val="0"/>
              </a:rPr>
              <a:pPr>
                <a:buSzPct val="25000"/>
              </a:pPr>
              <a:t>‹#›</a:t>
            </a:fld>
            <a:endParaRPr lang="en-US" kern="0">
              <a:solidFill>
                <a:srgbClr val="000000"/>
              </a:solidFill>
              <a:rtl val="0"/>
            </a:endParaRPr>
          </a:p>
        </p:txBody>
      </p:sp>
    </p:spTree>
    <p:extLst>
      <p:ext uri="{BB962C8B-B14F-4D97-AF65-F5344CB8AC3E}">
        <p14:creationId xmlns:p14="http://schemas.microsoft.com/office/powerpoint/2010/main" val="4253458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457200" y="457201"/>
            <a:ext cx="8229600" cy="960437"/>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342900" algn="ctr" rtl="0">
              <a:spcBef>
                <a:spcPts val="0"/>
              </a:spcBef>
              <a:spcAft>
                <a:spcPts val="0"/>
              </a:spcAft>
              <a:defRPr/>
            </a:lvl6pPr>
            <a:lvl7pPr marL="685800" algn="ctr" rtl="0">
              <a:spcBef>
                <a:spcPts val="0"/>
              </a:spcBef>
              <a:spcAft>
                <a:spcPts val="0"/>
              </a:spcAft>
              <a:defRPr/>
            </a:lvl7pPr>
            <a:lvl8pPr marL="1028700" algn="ctr" rtl="0">
              <a:spcBef>
                <a:spcPts val="0"/>
              </a:spcBef>
              <a:spcAft>
                <a:spcPts val="0"/>
              </a:spcAft>
              <a:defRPr/>
            </a:lvl8pPr>
            <a:lvl9pPr marL="1371600" algn="ctr" rtl="0">
              <a:spcBef>
                <a:spcPts val="0"/>
              </a:spcBef>
              <a:spcAft>
                <a:spcPts val="0"/>
              </a:spcAft>
              <a:defRPr/>
            </a:lvl9pPr>
          </a:lstStyle>
          <a:p>
            <a:endParaRPr dirty="0"/>
          </a:p>
        </p:txBody>
      </p:sp>
      <p:sp>
        <p:nvSpPr>
          <p:cNvPr id="25" name="Shape 25"/>
          <p:cNvSpPr txBox="1">
            <a:spLocks noGrp="1"/>
          </p:cNvSpPr>
          <p:nvPr>
            <p:ph type="body" idx="1"/>
          </p:nvPr>
        </p:nvSpPr>
        <p:spPr>
          <a:xfrm>
            <a:off x="457200" y="1600202"/>
            <a:ext cx="8229600"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dirty="0"/>
          </a:p>
        </p:txBody>
      </p:sp>
      <p:sp>
        <p:nvSpPr>
          <p:cNvPr id="27" name="Shape 27"/>
          <p:cNvSpPr txBox="1">
            <a:spLocks noGrp="1"/>
          </p:cNvSpPr>
          <p:nvPr>
            <p:ph type="ftr" idx="11"/>
          </p:nvPr>
        </p:nvSpPr>
        <p:spPr>
          <a:xfrm>
            <a:off x="3124200" y="6356352"/>
            <a:ext cx="2895600" cy="365125"/>
          </a:xfrm>
          <a:prstGeom prst="rect">
            <a:avLst/>
          </a:prstGeom>
          <a:noFill/>
          <a:ln>
            <a:noFill/>
          </a:ln>
        </p:spPr>
        <p:txBody>
          <a:bodyPr lIns="91425" tIns="91425" rIns="91425" bIns="91425" anchor="t" anchorCtr="0"/>
          <a:lstStyle>
            <a:lvl1pPr marL="0" marR="0" indent="0" algn="l"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sz="1050" kern="0">
              <a:solidFill>
                <a:srgbClr val="000000"/>
              </a:solidFill>
              <a:cs typeface="Arial"/>
              <a:sym typeface="Arial"/>
              <a:rtl val="0"/>
            </a:endParaRPr>
          </a:p>
        </p:txBody>
      </p:sp>
      <p:sp>
        <p:nvSpPr>
          <p:cNvPr id="28" name="Shape 28"/>
          <p:cNvSpPr txBox="1">
            <a:spLocks noGrp="1"/>
          </p:cNvSpPr>
          <p:nvPr>
            <p:ph type="sldNum" idx="12"/>
          </p:nvPr>
        </p:nvSpPr>
        <p:spPr>
          <a:xfrm>
            <a:off x="6553201" y="6356352"/>
            <a:ext cx="2133599" cy="365125"/>
          </a:xfrm>
          <a:prstGeom prst="rect">
            <a:avLst/>
          </a:prstGeom>
          <a:noFill/>
          <a:ln>
            <a:noFill/>
          </a:ln>
        </p:spPr>
        <p:txBody>
          <a:bodyPr lIns="91425" tIns="45700" rIns="91425" bIns="45700" anchor="t" anchorCtr="0">
            <a:noAutofit/>
          </a:bodyPr>
          <a:lstStyle>
            <a:lvl1pPr marL="0" marR="0" indent="0" algn="l" rtl="0">
              <a:spcBef>
                <a:spcPts val="0"/>
              </a:spcBef>
              <a:buNone/>
              <a:defRPr sz="1350" b="0" i="0" u="none" strike="noStrike" cap="none" baseline="0">
                <a:solidFill>
                  <a:schemeClr val="dk1"/>
                </a:solidFill>
                <a:latin typeface="Calibri"/>
                <a:ea typeface="Calibri"/>
                <a:cs typeface="Calibri"/>
                <a:sym typeface="Calibri"/>
              </a:defRPr>
            </a:lvl1pPr>
          </a:lstStyle>
          <a:p>
            <a:pPr>
              <a:buSzPct val="25000"/>
            </a:pPr>
            <a:fld id="{00000000-1234-1234-1234-123412341234}" type="slidenum">
              <a:rPr lang="en-US" kern="0">
                <a:solidFill>
                  <a:srgbClr val="000000"/>
                </a:solidFill>
                <a:rtl val="0"/>
              </a:rPr>
              <a:pPr>
                <a:buSzPct val="25000"/>
              </a:pPr>
              <a:t>‹#›</a:t>
            </a:fld>
            <a:endParaRPr lang="en-US" kern="0">
              <a:solidFill>
                <a:srgbClr val="000000"/>
              </a:solidFill>
              <a:rtl val="0"/>
            </a:endParaRPr>
          </a:p>
        </p:txBody>
      </p:sp>
      <p:sp>
        <p:nvSpPr>
          <p:cNvPr id="54" name="Rectangle 53"/>
          <p:cNvSpPr/>
          <p:nvPr userDrawn="1"/>
        </p:nvSpPr>
        <p:spPr>
          <a:xfrm>
            <a:off x="378421" y="228600"/>
            <a:ext cx="1450379" cy="406908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Tree>
    <p:extLst>
      <p:ext uri="{BB962C8B-B14F-4D97-AF65-F5344CB8AC3E}">
        <p14:creationId xmlns:p14="http://schemas.microsoft.com/office/powerpoint/2010/main" val="14397319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2_Title Only">
    <p:spTree>
      <p:nvGrpSpPr>
        <p:cNvPr id="1" name="Shape 86"/>
        <p:cNvGrpSpPr/>
        <p:nvPr/>
      </p:nvGrpSpPr>
      <p:grpSpPr>
        <a:xfrm>
          <a:off x="0" y="0"/>
          <a:ext cx="0" cy="0"/>
          <a:chOff x="0" y="0"/>
          <a:chExt cx="0" cy="0"/>
        </a:xfrm>
      </p:grpSpPr>
      <p:sp>
        <p:nvSpPr>
          <p:cNvPr id="87" name="Shape 87"/>
          <p:cNvSpPr/>
          <p:nvPr/>
        </p:nvSpPr>
        <p:spPr>
          <a:xfrm>
            <a:off x="0" y="0"/>
            <a:ext cx="9144000" cy="990599"/>
          </a:xfrm>
          <a:prstGeom prst="rect">
            <a:avLst/>
          </a:prstGeom>
          <a:solidFill>
            <a:srgbClr val="2D1BB5"/>
          </a:solidFill>
          <a:ln>
            <a:noFill/>
          </a:ln>
        </p:spPr>
        <p:txBody>
          <a:bodyPr lIns="91425" tIns="45700" rIns="91425" bIns="45700" anchor="ctr" anchorCtr="0">
            <a:noAutofit/>
          </a:bodyPr>
          <a:lstStyle/>
          <a:p>
            <a:pPr algn="ctr"/>
            <a:endParaRPr kern="0">
              <a:solidFill>
                <a:srgbClr val="FFFFFF"/>
              </a:solidFill>
              <a:latin typeface="Calibri"/>
              <a:ea typeface="Calibri"/>
              <a:cs typeface="Calibri"/>
              <a:sym typeface="Calibri"/>
              <a:rtl val="0"/>
            </a:endParaRPr>
          </a:p>
        </p:txBody>
      </p:sp>
      <p:sp>
        <p:nvSpPr>
          <p:cNvPr id="88" name="Shape 88"/>
          <p:cNvSpPr txBox="1">
            <a:spLocks noGrp="1"/>
          </p:cNvSpPr>
          <p:nvPr>
            <p:ph type="title"/>
          </p:nvPr>
        </p:nvSpPr>
        <p:spPr>
          <a:xfrm>
            <a:off x="228600" y="0"/>
            <a:ext cx="8686800" cy="1066799"/>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9" name="Shape 89"/>
          <p:cNvSpPr txBox="1">
            <a:spLocks noGrp="1"/>
          </p:cNvSpPr>
          <p:nvPr>
            <p:ph type="body" idx="1"/>
          </p:nvPr>
        </p:nvSpPr>
        <p:spPr>
          <a:xfrm>
            <a:off x="457200" y="1524000"/>
            <a:ext cx="8229600" cy="4525963"/>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a:lvl1pPr>
            <a:lvl2pPr marL="742950" indent="-107950" algn="l" rtl="0">
              <a:spcBef>
                <a:spcPts val="560"/>
              </a:spcBef>
              <a:spcAft>
                <a:spcPts val="0"/>
              </a:spcAft>
              <a:buClr>
                <a:schemeClr val="dk1"/>
              </a:buClr>
              <a:buFont typeface="Arial"/>
              <a:buChar char="–"/>
              <a:defRPr/>
            </a:lvl2pPr>
            <a:lvl3pPr marL="1143000" indent="-76200" algn="l" rtl="0">
              <a:spcBef>
                <a:spcPts val="480"/>
              </a:spcBef>
              <a:spcAft>
                <a:spcPts val="0"/>
              </a:spcAft>
              <a:buClr>
                <a:schemeClr val="dk1"/>
              </a:buClr>
              <a:buFont typeface="Arial"/>
              <a:buChar char="•"/>
              <a:defRPr/>
            </a:lvl3pPr>
            <a:lvl4pPr marL="1600200" indent="-101600" algn="l" rtl="0">
              <a:spcBef>
                <a:spcPts val="400"/>
              </a:spcBef>
              <a:spcAft>
                <a:spcPts val="0"/>
              </a:spcAft>
              <a:buClr>
                <a:schemeClr val="dk1"/>
              </a:buClr>
              <a:buFont typeface="Arial"/>
              <a:buChar char="–"/>
              <a:defRPr/>
            </a:lvl4pPr>
            <a:lvl5pPr marL="2057400" indent="-101600" algn="l" rtl="0">
              <a:spcBef>
                <a:spcPts val="400"/>
              </a:spcBef>
              <a:spcAft>
                <a:spcPts val="0"/>
              </a:spcAft>
              <a:buClr>
                <a:schemeClr val="dk1"/>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90" name="Shape 90"/>
          <p:cNvSpPr txBox="1">
            <a:spLocks noGrp="1"/>
          </p:cNvSpPr>
          <p:nvPr>
            <p:ph type="dt" idx="10"/>
          </p:nvPr>
        </p:nvSpPr>
        <p:spPr>
          <a:xfrm>
            <a:off x="457200" y="6356350"/>
            <a:ext cx="2133599"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91" name="Shape 91"/>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92" name="Shape 92"/>
          <p:cNvSpPr txBox="1">
            <a:spLocks noGrp="1"/>
          </p:cNvSpPr>
          <p:nvPr>
            <p:ph type="sldNum" idx="12"/>
          </p:nvPr>
        </p:nvSpPr>
        <p:spPr>
          <a:xfrm>
            <a:off x="6553200" y="6356350"/>
            <a:ext cx="2133599" cy="365125"/>
          </a:xfrm>
          <a:prstGeom prst="rect">
            <a:avLst/>
          </a:prstGeom>
          <a:noFill/>
          <a:ln>
            <a:noFill/>
          </a:ln>
        </p:spPr>
        <p:txBody>
          <a:bodyPr lIns="91425" tIns="45700" rIns="91425" bIns="45700" anchor="t" anchorCtr="0">
            <a:noAutofit/>
          </a:bodyPr>
          <a:lstStyle>
            <a:lvl1pPr marL="0" marR="0" indent="0" algn="l" rtl="0">
              <a:spcBef>
                <a:spcPts val="0"/>
              </a:spcBef>
              <a:buNone/>
              <a:defRPr sz="1800" b="0" i="0" u="none" strike="noStrike" cap="none" baseline="0">
                <a:solidFill>
                  <a:schemeClr val="dk1"/>
                </a:solidFill>
                <a:latin typeface="Calibri"/>
                <a:ea typeface="Calibri"/>
                <a:cs typeface="Calibri"/>
                <a:sym typeface="Calibri"/>
              </a:defRPr>
            </a:lvl1pPr>
          </a:lstStyle>
          <a:p>
            <a:pPr>
              <a:buSzPct val="25000"/>
            </a:pPr>
            <a:fld id="{00000000-1234-1234-1234-123412341234}" type="slidenum">
              <a:rPr lang="en-US" kern="0">
                <a:solidFill>
                  <a:srgbClr val="000000"/>
                </a:solidFill>
                <a:rtl val="0"/>
              </a:rPr>
              <a:pPr>
                <a:buSzPct val="25000"/>
              </a:pPr>
              <a:t>‹#›</a:t>
            </a:fld>
            <a:endParaRPr lang="en-US" kern="0">
              <a:solidFill>
                <a:srgbClr val="000000"/>
              </a:solidFill>
              <a:rtl val="0"/>
            </a:endParaRPr>
          </a:p>
        </p:txBody>
      </p:sp>
    </p:spTree>
    <p:extLst>
      <p:ext uri="{BB962C8B-B14F-4D97-AF65-F5344CB8AC3E}">
        <p14:creationId xmlns:p14="http://schemas.microsoft.com/office/powerpoint/2010/main" val="41059182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7" name="Shape 47"/>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spcBef>
                <a:spcPts val="0"/>
              </a:spcBef>
              <a:buClr>
                <a:srgbClr val="888888"/>
              </a:buClr>
              <a:buFont typeface="Arial"/>
              <a:buNone/>
              <a:defRPr/>
            </a:lvl1pPr>
            <a:lvl2pPr marL="457200" indent="0" rtl="0">
              <a:spcBef>
                <a:spcPts val="0"/>
              </a:spcBef>
              <a:buClr>
                <a:srgbClr val="888888"/>
              </a:buClr>
              <a:buFont typeface="Arial"/>
              <a:buNone/>
              <a:defRPr/>
            </a:lvl2pPr>
            <a:lvl3pPr marL="914400" indent="0" rtl="0">
              <a:spcBef>
                <a:spcPts val="0"/>
              </a:spcBef>
              <a:buClr>
                <a:srgbClr val="888888"/>
              </a:buClr>
              <a:buFont typeface="Arial"/>
              <a:buNone/>
              <a:defRPr/>
            </a:lvl3pPr>
            <a:lvl4pPr marL="1371600" indent="0" rtl="0">
              <a:spcBef>
                <a:spcPts val="0"/>
              </a:spcBef>
              <a:buClr>
                <a:srgbClr val="888888"/>
              </a:buClr>
              <a:buFont typeface="Arial"/>
              <a:buNone/>
              <a:defRPr/>
            </a:lvl4pPr>
            <a:lvl5pPr marL="1828800" indent="0" rtl="0">
              <a:spcBef>
                <a:spcPts val="0"/>
              </a:spcBef>
              <a:buClr>
                <a:srgbClr val="888888"/>
              </a:buClr>
              <a:buFont typeface="Arial"/>
              <a:buNone/>
              <a:defRPr/>
            </a:lvl5pPr>
            <a:lvl6pPr marL="2286000" indent="0" rtl="0">
              <a:spcBef>
                <a:spcPts val="0"/>
              </a:spcBef>
              <a:buClr>
                <a:srgbClr val="888888"/>
              </a:buClr>
              <a:buFont typeface="Calibri"/>
              <a:buNone/>
              <a:defRPr/>
            </a:lvl6pPr>
            <a:lvl7pPr marL="2743200" indent="0" rtl="0">
              <a:spcBef>
                <a:spcPts val="0"/>
              </a:spcBef>
              <a:buClr>
                <a:srgbClr val="888888"/>
              </a:buClr>
              <a:buFont typeface="Calibri"/>
              <a:buNone/>
              <a:defRPr/>
            </a:lvl7pPr>
            <a:lvl8pPr marL="3200400" indent="0" rtl="0">
              <a:spcBef>
                <a:spcPts val="0"/>
              </a:spcBef>
              <a:buClr>
                <a:srgbClr val="888888"/>
              </a:buClr>
              <a:buFont typeface="Calibri"/>
              <a:buNone/>
              <a:defRPr/>
            </a:lvl8pPr>
            <a:lvl9pPr marL="3657600" indent="0" rtl="0">
              <a:spcBef>
                <a:spcPts val="0"/>
              </a:spcBef>
              <a:buClr>
                <a:srgbClr val="888888"/>
              </a:buClr>
              <a:buFont typeface="Calibri"/>
              <a:buNone/>
              <a:defRPr/>
            </a:lvl9pPr>
          </a:lstStyle>
          <a:p>
            <a:endParaRPr/>
          </a:p>
        </p:txBody>
      </p:sp>
      <p:sp>
        <p:nvSpPr>
          <p:cNvPr id="48" name="Shape 48"/>
          <p:cNvSpPr txBox="1">
            <a:spLocks noGrp="1"/>
          </p:cNvSpPr>
          <p:nvPr>
            <p:ph type="dt" idx="10"/>
          </p:nvPr>
        </p:nvSpPr>
        <p:spPr>
          <a:xfrm>
            <a:off x="457200" y="6356350"/>
            <a:ext cx="2133599"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49" name="Shape 49"/>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50" name="Shape 50"/>
          <p:cNvSpPr txBox="1">
            <a:spLocks noGrp="1"/>
          </p:cNvSpPr>
          <p:nvPr>
            <p:ph type="sldNum" idx="12"/>
          </p:nvPr>
        </p:nvSpPr>
        <p:spPr>
          <a:xfrm>
            <a:off x="6553200" y="6356350"/>
            <a:ext cx="2133599" cy="365125"/>
          </a:xfrm>
          <a:prstGeom prst="rect">
            <a:avLst/>
          </a:prstGeom>
          <a:noFill/>
          <a:ln>
            <a:noFill/>
          </a:ln>
        </p:spPr>
        <p:txBody>
          <a:bodyPr lIns="91425" tIns="45700" rIns="91425" bIns="45700" anchor="t" anchorCtr="0">
            <a:noAutofit/>
          </a:bodyPr>
          <a:lstStyle>
            <a:lvl1pPr marL="0" marR="0" indent="0" algn="l" rtl="0">
              <a:spcBef>
                <a:spcPts val="0"/>
              </a:spcBef>
              <a:buNone/>
              <a:defRPr sz="1800" b="0" i="0" u="none" strike="noStrike" cap="none" baseline="0">
                <a:solidFill>
                  <a:schemeClr val="dk1"/>
                </a:solidFill>
                <a:latin typeface="Calibri"/>
                <a:ea typeface="Calibri"/>
                <a:cs typeface="Calibri"/>
                <a:sym typeface="Calibri"/>
              </a:defRPr>
            </a:lvl1pPr>
          </a:lstStyle>
          <a:p>
            <a:pPr>
              <a:buSzPct val="25000"/>
            </a:pPr>
            <a:fld id="{00000000-1234-1234-1234-123412341234}" type="slidenum">
              <a:rPr lang="en-US" kern="0">
                <a:solidFill>
                  <a:srgbClr val="000000"/>
                </a:solidFill>
                <a:rtl val="0"/>
              </a:rPr>
              <a:pPr>
                <a:buSzPct val="25000"/>
              </a:pPr>
              <a:t>‹#›</a:t>
            </a:fld>
            <a:endParaRPr lang="en-US" kern="0">
              <a:solidFill>
                <a:srgbClr val="000000"/>
              </a:solidFill>
              <a:rtl val="0"/>
            </a:endParaRPr>
          </a:p>
        </p:txBody>
      </p:sp>
    </p:spTree>
    <p:extLst>
      <p:ext uri="{BB962C8B-B14F-4D97-AF65-F5344CB8AC3E}">
        <p14:creationId xmlns:p14="http://schemas.microsoft.com/office/powerpoint/2010/main" val="21158316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457200" y="457199"/>
            <a:ext cx="8229600" cy="960437"/>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r>
              <a:rPr lang="en-US"/>
              <a:t>Click to edit Master title style</a:t>
            </a:r>
            <a:endParaRPr dirty="0"/>
          </a:p>
        </p:txBody>
      </p:sp>
      <p:sp>
        <p:nvSpPr>
          <p:cNvPr id="25" name="Shape 25"/>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pPr lvl="0"/>
            <a:r>
              <a:rPr lang="en-US"/>
              <a:t>Click to edit Master text styles</a:t>
            </a:r>
          </a:p>
        </p:txBody>
      </p:sp>
      <p:sp>
        <p:nvSpPr>
          <p:cNvPr id="27" name="Shape 27"/>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28" name="Shape 28"/>
          <p:cNvSpPr txBox="1">
            <a:spLocks noGrp="1"/>
          </p:cNvSpPr>
          <p:nvPr>
            <p:ph type="sldNum" idx="12"/>
          </p:nvPr>
        </p:nvSpPr>
        <p:spPr>
          <a:xfrm>
            <a:off x="6553200" y="6356350"/>
            <a:ext cx="2133599" cy="365125"/>
          </a:xfrm>
          <a:prstGeom prst="rect">
            <a:avLst/>
          </a:prstGeom>
          <a:noFill/>
          <a:ln>
            <a:noFill/>
          </a:ln>
        </p:spPr>
        <p:txBody>
          <a:bodyPr lIns="91425" tIns="45700" rIns="91425" bIns="45700" anchor="t" anchorCtr="0">
            <a:noAutofit/>
          </a:bodyPr>
          <a:lstStyle>
            <a:lvl1pPr marL="0" marR="0" indent="0" algn="l" rtl="0">
              <a:spcBef>
                <a:spcPts val="0"/>
              </a:spcBef>
              <a:buNone/>
              <a:defRPr sz="1800" b="0" i="0" u="none" strike="noStrike" cap="none" baseline="0">
                <a:solidFill>
                  <a:schemeClr val="dk1"/>
                </a:solidFill>
                <a:latin typeface="Calibri"/>
                <a:ea typeface="Calibri"/>
                <a:cs typeface="Calibri"/>
                <a:sym typeface="Calibri"/>
              </a:defRPr>
            </a:lvl1pPr>
          </a:lstStyle>
          <a:p>
            <a:pPr>
              <a:buSzPct val="25000"/>
            </a:pPr>
            <a:fld id="{00000000-1234-1234-1234-123412341234}" type="slidenum">
              <a:rPr lang="en-US" kern="0">
                <a:solidFill>
                  <a:srgbClr val="000000"/>
                </a:solidFill>
                <a:rtl val="0"/>
              </a:rPr>
              <a:pPr>
                <a:buSzPct val="25000"/>
              </a:pPr>
              <a:t>‹#›</a:t>
            </a:fld>
            <a:endParaRPr lang="en-US" kern="0">
              <a:solidFill>
                <a:srgbClr val="000000"/>
              </a:solidFill>
              <a:rtl val="0"/>
            </a:endParaRPr>
          </a:p>
        </p:txBody>
      </p:sp>
      <p:sp>
        <p:nvSpPr>
          <p:cNvPr id="54" name="Rectangle 53"/>
          <p:cNvSpPr/>
          <p:nvPr userDrawn="1"/>
        </p:nvSpPr>
        <p:spPr>
          <a:xfrm>
            <a:off x="378420" y="228600"/>
            <a:ext cx="1450379" cy="406908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95348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612FEBA2-DE65-4DD2-81B6-0F6650AF7AE4}" type="datetimeFigureOut">
              <a:rPr lang="en-US" sz="1400" kern="0" smtClean="0">
                <a:solidFill>
                  <a:srgbClr val="000000"/>
                </a:solidFill>
                <a:cs typeface="Arial"/>
                <a:sym typeface="Arial"/>
                <a:rtl val="0"/>
              </a:rPr>
              <a:pPr/>
              <a:t>2/13/20</a:t>
            </a:fld>
            <a:endParaRPr lang="en-US" sz="1400" kern="0">
              <a:solidFill>
                <a:srgbClr val="000000"/>
              </a:solidFill>
              <a:cs typeface="Arial"/>
              <a:sym typeface="Arial"/>
              <a:rtl val="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sz="1400" kern="0">
              <a:solidFill>
                <a:srgbClr val="000000"/>
              </a:solidFill>
              <a:cs typeface="Arial"/>
              <a:sym typeface="Arial"/>
              <a:rtl val="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10810631-7716-4BA0-865E-15C6FAA31C1F}" type="slidenum">
              <a:rPr lang="en-US" sz="1400" kern="0" smtClean="0">
                <a:solidFill>
                  <a:srgbClr val="000000"/>
                </a:solidFill>
                <a:cs typeface="Arial"/>
                <a:sym typeface="Arial"/>
                <a:rtl val="0"/>
              </a:rPr>
              <a:pPr/>
              <a:t>‹#›</a:t>
            </a:fld>
            <a:endParaRPr lang="en-US" sz="1400" kern="0">
              <a:solidFill>
                <a:srgbClr val="000000"/>
              </a:solidFill>
              <a:cs typeface="Arial"/>
              <a:sym typeface="Arial"/>
              <a:rtl val="0"/>
            </a:endParaRPr>
          </a:p>
        </p:txBody>
      </p:sp>
    </p:spTree>
    <p:extLst>
      <p:ext uri="{BB962C8B-B14F-4D97-AF65-F5344CB8AC3E}">
        <p14:creationId xmlns:p14="http://schemas.microsoft.com/office/powerpoint/2010/main" val="6874057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4"/>
            <a:ext cx="8229600" cy="4530725"/>
          </a:xfrm>
        </p:spPr>
        <p:txBody>
          <a:bodyPr/>
          <a:lstStyle/>
          <a:p>
            <a:pPr lvl="0"/>
            <a:endParaRPr lang="en-US" noProof="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3516C520-1019-4BD5-8E93-0AB22A1F6D01}" type="slidenum">
              <a:rPr lang="en-US"/>
              <a:pPr>
                <a:defRPr/>
              </a:pPr>
              <a:t>‹#›</a:t>
            </a:fld>
            <a:endParaRPr lang="en-US"/>
          </a:p>
        </p:txBody>
      </p:sp>
    </p:spTree>
    <p:extLst>
      <p:ext uri="{BB962C8B-B14F-4D97-AF65-F5344CB8AC3E}">
        <p14:creationId xmlns:p14="http://schemas.microsoft.com/office/powerpoint/2010/main" val="1561707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457200" y="380999"/>
            <a:ext cx="8229600" cy="1036637"/>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3" name="Shape 53"/>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54" name="Shape 54"/>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5" name="Shape 55"/>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56" name="Shape 56"/>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7" name="Shape 57"/>
          <p:cNvSpPr txBox="1">
            <a:spLocks noGrp="1"/>
          </p:cNvSpPr>
          <p:nvPr>
            <p:ph type="dt" idx="10"/>
          </p:nvPr>
        </p:nvSpPr>
        <p:spPr>
          <a:xfrm>
            <a:off x="457200" y="6356350"/>
            <a:ext cx="2133599"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58" name="Shape 58"/>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59" name="Shape 59"/>
          <p:cNvSpPr txBox="1">
            <a:spLocks noGrp="1"/>
          </p:cNvSpPr>
          <p:nvPr>
            <p:ph type="sldNum" idx="12"/>
          </p:nvPr>
        </p:nvSpPr>
        <p:spPr>
          <a:xfrm>
            <a:off x="6553200" y="6356350"/>
            <a:ext cx="2133599" cy="365125"/>
          </a:xfrm>
          <a:prstGeom prst="rect">
            <a:avLst/>
          </a:prstGeom>
          <a:noFill/>
          <a:ln>
            <a:noFill/>
          </a:ln>
        </p:spPr>
        <p:txBody>
          <a:bodyPr lIns="91425" tIns="45700" rIns="91425" bIns="45700" anchor="t" anchorCtr="0">
            <a:noAutofit/>
          </a:bodyPr>
          <a:lstStyle>
            <a:lvl1pPr marL="0" marR="0" indent="0" algn="l" rtl="0">
              <a:spcBef>
                <a:spcPts val="0"/>
              </a:spcBef>
              <a:buNone/>
              <a:defRPr sz="1800" b="0" i="0" u="none" strike="noStrike" cap="none" baseline="0">
                <a:solidFill>
                  <a:schemeClr val="dk1"/>
                </a:solidFill>
                <a:latin typeface="Calibri"/>
                <a:ea typeface="Calibri"/>
                <a:cs typeface="Calibri"/>
                <a:sym typeface="Calibri"/>
              </a:defRPr>
            </a:lvl1pPr>
          </a:lstStyle>
          <a:p>
            <a:pPr>
              <a:buSzPct val="25000"/>
            </a:pPr>
            <a:fld id="{00000000-1234-1234-1234-123412341234}" type="slidenum">
              <a:rPr lang="en-US" kern="0">
                <a:solidFill>
                  <a:srgbClr val="000000"/>
                </a:solidFill>
                <a:rtl val="0"/>
              </a:rPr>
              <a:pPr>
                <a:buSzPct val="25000"/>
              </a:pPr>
              <a:t>‹#›</a:t>
            </a:fld>
            <a:endParaRPr lang="en-US" kern="0">
              <a:solidFill>
                <a:srgbClr val="000000"/>
              </a:solidFill>
              <a:rtl val="0"/>
            </a:endParaRPr>
          </a:p>
        </p:txBody>
      </p:sp>
    </p:spTree>
    <p:extLst>
      <p:ext uri="{BB962C8B-B14F-4D97-AF65-F5344CB8AC3E}">
        <p14:creationId xmlns:p14="http://schemas.microsoft.com/office/powerpoint/2010/main" val="16233679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1"/>
        <p:cNvGrpSpPr/>
        <p:nvPr/>
      </p:nvGrpSpPr>
      <p:grpSpPr>
        <a:xfrm>
          <a:off x="0" y="0"/>
          <a:ext cx="0" cy="0"/>
          <a:chOff x="0" y="0"/>
          <a:chExt cx="0" cy="0"/>
        </a:xfrm>
      </p:grpSpPr>
      <p:sp>
        <p:nvSpPr>
          <p:cNvPr id="42" name="Shape 42"/>
          <p:cNvSpPr txBox="1">
            <a:spLocks noGrp="1"/>
          </p:cNvSpPr>
          <p:nvPr>
            <p:ph type="dt" idx="10"/>
          </p:nvPr>
        </p:nvSpPr>
        <p:spPr>
          <a:xfrm>
            <a:off x="457200" y="6356350"/>
            <a:ext cx="2133599"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43" name="Shape 43"/>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44" name="Shape 44"/>
          <p:cNvSpPr txBox="1">
            <a:spLocks noGrp="1"/>
          </p:cNvSpPr>
          <p:nvPr>
            <p:ph type="sldNum" idx="12"/>
          </p:nvPr>
        </p:nvSpPr>
        <p:spPr>
          <a:xfrm>
            <a:off x="6553200" y="6356350"/>
            <a:ext cx="2133599" cy="365125"/>
          </a:xfrm>
          <a:prstGeom prst="rect">
            <a:avLst/>
          </a:prstGeom>
          <a:noFill/>
          <a:ln>
            <a:noFill/>
          </a:ln>
        </p:spPr>
        <p:txBody>
          <a:bodyPr lIns="91425" tIns="45700" rIns="91425" bIns="45700" anchor="t" anchorCtr="0">
            <a:noAutofit/>
          </a:bodyPr>
          <a:lstStyle>
            <a:lvl1pPr marL="0" marR="0" indent="0" algn="l" rtl="0">
              <a:spcBef>
                <a:spcPts val="0"/>
              </a:spcBef>
              <a:buNone/>
              <a:defRPr sz="1800" b="0" i="0" u="none" strike="noStrike" cap="none" baseline="0">
                <a:solidFill>
                  <a:schemeClr val="dk1"/>
                </a:solidFill>
                <a:latin typeface="Calibri"/>
                <a:ea typeface="Calibri"/>
                <a:cs typeface="Calibri"/>
                <a:sym typeface="Calibri"/>
              </a:defRPr>
            </a:lvl1pPr>
          </a:lstStyle>
          <a:p>
            <a:pPr>
              <a:buSzPct val="25000"/>
            </a:pPr>
            <a:fld id="{00000000-1234-1234-1234-123412341234}" type="slidenum">
              <a:rPr lang="en-US" kern="0">
                <a:solidFill>
                  <a:srgbClr val="000000"/>
                </a:solidFill>
                <a:rtl val="0"/>
              </a:rPr>
              <a:pPr>
                <a:buSzPct val="25000"/>
              </a:pPr>
              <a:t>‹#›</a:t>
            </a:fld>
            <a:endParaRPr lang="en-US" kern="0">
              <a:solidFill>
                <a:srgbClr val="000000"/>
              </a:solidFill>
              <a:rtl val="0"/>
            </a:endParaRPr>
          </a:p>
        </p:txBody>
      </p:sp>
      <p:sp>
        <p:nvSpPr>
          <p:cNvPr id="2" name="Rectangle 1"/>
          <p:cNvSpPr/>
          <p:nvPr userDrawn="1"/>
        </p:nvSpPr>
        <p:spPr>
          <a:xfrm>
            <a:off x="0" y="381000"/>
            <a:ext cx="9144000" cy="12192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4120439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9" name="Shape 69"/>
          <p:cNvSpPr>
            <a:spLocks noGrp="1"/>
          </p:cNvSpPr>
          <p:nvPr>
            <p:ph type="pic" idx="2"/>
          </p:nvPr>
        </p:nvSpPr>
        <p:spPr>
          <a:xfrm>
            <a:off x="1792288" y="612775"/>
            <a:ext cx="5486399" cy="4114800"/>
          </a:xfrm>
          <a:prstGeom prst="rect">
            <a:avLst/>
          </a:prstGeom>
          <a:noFill/>
          <a:ln>
            <a:noFill/>
          </a:ln>
        </p:spPr>
      </p:sp>
      <p:sp>
        <p:nvSpPr>
          <p:cNvPr id="70" name="Shape 70"/>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71" name="Shape 71"/>
          <p:cNvSpPr txBox="1">
            <a:spLocks noGrp="1"/>
          </p:cNvSpPr>
          <p:nvPr>
            <p:ph type="dt" idx="10"/>
          </p:nvPr>
        </p:nvSpPr>
        <p:spPr>
          <a:xfrm>
            <a:off x="457200" y="6356350"/>
            <a:ext cx="2133599"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72" name="Shape 72"/>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73" name="Shape 73"/>
          <p:cNvSpPr txBox="1">
            <a:spLocks noGrp="1"/>
          </p:cNvSpPr>
          <p:nvPr>
            <p:ph type="sldNum" idx="12"/>
          </p:nvPr>
        </p:nvSpPr>
        <p:spPr>
          <a:xfrm>
            <a:off x="6553200" y="6356350"/>
            <a:ext cx="2133599" cy="365125"/>
          </a:xfrm>
          <a:prstGeom prst="rect">
            <a:avLst/>
          </a:prstGeom>
          <a:noFill/>
          <a:ln>
            <a:noFill/>
          </a:ln>
        </p:spPr>
        <p:txBody>
          <a:bodyPr lIns="91425" tIns="45700" rIns="91425" bIns="45700" anchor="t" anchorCtr="0">
            <a:noAutofit/>
          </a:bodyPr>
          <a:lstStyle>
            <a:lvl1pPr marL="0" marR="0" indent="0" algn="l" rtl="0">
              <a:spcBef>
                <a:spcPts val="0"/>
              </a:spcBef>
              <a:buNone/>
              <a:defRPr sz="1800" b="0" i="0" u="none" strike="noStrike" cap="none" baseline="0">
                <a:solidFill>
                  <a:schemeClr val="dk1"/>
                </a:solidFill>
                <a:latin typeface="Calibri"/>
                <a:ea typeface="Calibri"/>
                <a:cs typeface="Calibri"/>
                <a:sym typeface="Calibri"/>
              </a:defRPr>
            </a:lvl1pPr>
          </a:lstStyle>
          <a:p>
            <a:pPr>
              <a:buSzPct val="25000"/>
            </a:pPr>
            <a:fld id="{00000000-1234-1234-1234-123412341234}" type="slidenum">
              <a:rPr lang="en-US" kern="0">
                <a:solidFill>
                  <a:srgbClr val="000000"/>
                </a:solidFill>
                <a:rtl val="0"/>
              </a:rPr>
              <a:pPr>
                <a:buSzPct val="25000"/>
              </a:pPr>
              <a:t>‹#›</a:t>
            </a:fld>
            <a:endParaRPr lang="en-US" kern="0">
              <a:solidFill>
                <a:srgbClr val="000000"/>
              </a:solidFill>
              <a:rtl val="0"/>
            </a:endParaRPr>
          </a:p>
        </p:txBody>
      </p:sp>
    </p:spTree>
    <p:extLst>
      <p:ext uri="{BB962C8B-B14F-4D97-AF65-F5344CB8AC3E}">
        <p14:creationId xmlns:p14="http://schemas.microsoft.com/office/powerpoint/2010/main" val="12283360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76" name="Shape 76"/>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a:lvl1pPr>
            <a:lvl2pPr marL="742950" indent="-107950" algn="l" rtl="0">
              <a:spcBef>
                <a:spcPts val="560"/>
              </a:spcBef>
              <a:spcAft>
                <a:spcPts val="0"/>
              </a:spcAft>
              <a:buClr>
                <a:schemeClr val="dk1"/>
              </a:buClr>
              <a:buFont typeface="Arial"/>
              <a:buChar char="–"/>
              <a:defRPr/>
            </a:lvl2pPr>
            <a:lvl3pPr marL="1143000" indent="-76200" algn="l" rtl="0">
              <a:spcBef>
                <a:spcPts val="480"/>
              </a:spcBef>
              <a:spcAft>
                <a:spcPts val="0"/>
              </a:spcAft>
              <a:buClr>
                <a:schemeClr val="dk1"/>
              </a:buClr>
              <a:buFont typeface="Arial"/>
              <a:buChar char="•"/>
              <a:defRPr/>
            </a:lvl3pPr>
            <a:lvl4pPr marL="1600200" indent="-101600" algn="l" rtl="0">
              <a:spcBef>
                <a:spcPts val="400"/>
              </a:spcBef>
              <a:spcAft>
                <a:spcPts val="0"/>
              </a:spcAft>
              <a:buClr>
                <a:schemeClr val="dk1"/>
              </a:buClr>
              <a:buFont typeface="Arial"/>
              <a:buChar char="–"/>
              <a:defRPr/>
            </a:lvl4pPr>
            <a:lvl5pPr marL="2057400" indent="-101600" algn="l" rtl="0">
              <a:spcBef>
                <a:spcPts val="400"/>
              </a:spcBef>
              <a:spcAft>
                <a:spcPts val="0"/>
              </a:spcAft>
              <a:buClr>
                <a:schemeClr val="dk1"/>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77" name="Shape 77"/>
          <p:cNvSpPr txBox="1">
            <a:spLocks noGrp="1"/>
          </p:cNvSpPr>
          <p:nvPr>
            <p:ph type="dt" idx="10"/>
          </p:nvPr>
        </p:nvSpPr>
        <p:spPr>
          <a:xfrm>
            <a:off x="457200" y="6356350"/>
            <a:ext cx="2133599"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78" name="Shape 78"/>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79" name="Shape 79"/>
          <p:cNvSpPr txBox="1">
            <a:spLocks noGrp="1"/>
          </p:cNvSpPr>
          <p:nvPr>
            <p:ph type="sldNum" idx="12"/>
          </p:nvPr>
        </p:nvSpPr>
        <p:spPr>
          <a:xfrm>
            <a:off x="6553200" y="6356350"/>
            <a:ext cx="2133599" cy="365125"/>
          </a:xfrm>
          <a:prstGeom prst="rect">
            <a:avLst/>
          </a:prstGeom>
          <a:noFill/>
          <a:ln>
            <a:noFill/>
          </a:ln>
        </p:spPr>
        <p:txBody>
          <a:bodyPr lIns="91425" tIns="45700" rIns="91425" bIns="45700" anchor="t" anchorCtr="0">
            <a:noAutofit/>
          </a:bodyPr>
          <a:lstStyle>
            <a:lvl1pPr marL="0" marR="0" indent="0" algn="l" rtl="0">
              <a:spcBef>
                <a:spcPts val="0"/>
              </a:spcBef>
              <a:buNone/>
              <a:defRPr sz="1800" b="0" i="0" u="none" strike="noStrike" cap="none" baseline="0">
                <a:solidFill>
                  <a:schemeClr val="dk1"/>
                </a:solidFill>
                <a:latin typeface="Calibri"/>
                <a:ea typeface="Calibri"/>
                <a:cs typeface="Calibri"/>
                <a:sym typeface="Calibri"/>
              </a:defRPr>
            </a:lvl1pPr>
          </a:lstStyle>
          <a:p>
            <a:pPr>
              <a:buSzPct val="25000"/>
            </a:pPr>
            <a:fld id="{00000000-1234-1234-1234-123412341234}" type="slidenum">
              <a:rPr lang="en-US" kern="0">
                <a:solidFill>
                  <a:srgbClr val="000000"/>
                </a:solidFill>
                <a:rtl val="0"/>
              </a:rPr>
              <a:pPr>
                <a:buSzPct val="25000"/>
              </a:pPr>
              <a:t>‹#›</a:t>
            </a:fld>
            <a:endParaRPr lang="en-US" kern="0">
              <a:solidFill>
                <a:srgbClr val="000000"/>
              </a:solidFill>
              <a:rtl val="0"/>
            </a:endParaRPr>
          </a:p>
        </p:txBody>
      </p:sp>
    </p:spTree>
    <p:extLst>
      <p:ext uri="{BB962C8B-B14F-4D97-AF65-F5344CB8AC3E}">
        <p14:creationId xmlns:p14="http://schemas.microsoft.com/office/powerpoint/2010/main" val="21925119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0"/>
        <p:cNvGrpSpPr/>
        <p:nvPr/>
      </p:nvGrpSpPr>
      <p:grpSpPr>
        <a:xfrm>
          <a:off x="0" y="0"/>
          <a:ext cx="0" cy="0"/>
          <a:chOff x="0" y="0"/>
          <a:chExt cx="0" cy="0"/>
        </a:xfrm>
      </p:grpSpPr>
      <p:sp>
        <p:nvSpPr>
          <p:cNvPr id="81" name="Shape 81"/>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82" name="Shape 82"/>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a:lvl1pPr>
            <a:lvl2pPr marL="742950" indent="-107950" algn="l" rtl="0">
              <a:spcBef>
                <a:spcPts val="560"/>
              </a:spcBef>
              <a:spcAft>
                <a:spcPts val="0"/>
              </a:spcAft>
              <a:buClr>
                <a:schemeClr val="dk1"/>
              </a:buClr>
              <a:buFont typeface="Arial"/>
              <a:buChar char="–"/>
              <a:defRPr/>
            </a:lvl2pPr>
            <a:lvl3pPr marL="1143000" indent="-76200" algn="l" rtl="0">
              <a:spcBef>
                <a:spcPts val="480"/>
              </a:spcBef>
              <a:spcAft>
                <a:spcPts val="0"/>
              </a:spcAft>
              <a:buClr>
                <a:schemeClr val="dk1"/>
              </a:buClr>
              <a:buFont typeface="Arial"/>
              <a:buChar char="•"/>
              <a:defRPr/>
            </a:lvl3pPr>
            <a:lvl4pPr marL="1600200" indent="-101600" algn="l" rtl="0">
              <a:spcBef>
                <a:spcPts val="400"/>
              </a:spcBef>
              <a:spcAft>
                <a:spcPts val="0"/>
              </a:spcAft>
              <a:buClr>
                <a:schemeClr val="dk1"/>
              </a:buClr>
              <a:buFont typeface="Arial"/>
              <a:buChar char="–"/>
              <a:defRPr/>
            </a:lvl4pPr>
            <a:lvl5pPr marL="2057400" indent="-101600" algn="l" rtl="0">
              <a:spcBef>
                <a:spcPts val="400"/>
              </a:spcBef>
              <a:spcAft>
                <a:spcPts val="0"/>
              </a:spcAft>
              <a:buClr>
                <a:schemeClr val="dk1"/>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83" name="Shape 83"/>
          <p:cNvSpPr txBox="1">
            <a:spLocks noGrp="1"/>
          </p:cNvSpPr>
          <p:nvPr>
            <p:ph type="dt" idx="10"/>
          </p:nvPr>
        </p:nvSpPr>
        <p:spPr>
          <a:xfrm>
            <a:off x="457200" y="6356350"/>
            <a:ext cx="2133599"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84" name="Shape 84"/>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85" name="Shape 85"/>
          <p:cNvSpPr txBox="1">
            <a:spLocks noGrp="1"/>
          </p:cNvSpPr>
          <p:nvPr>
            <p:ph type="sldNum" idx="12"/>
          </p:nvPr>
        </p:nvSpPr>
        <p:spPr>
          <a:xfrm>
            <a:off x="6553200" y="6356350"/>
            <a:ext cx="2133599" cy="365125"/>
          </a:xfrm>
          <a:prstGeom prst="rect">
            <a:avLst/>
          </a:prstGeom>
          <a:noFill/>
          <a:ln>
            <a:noFill/>
          </a:ln>
        </p:spPr>
        <p:txBody>
          <a:bodyPr lIns="91425" tIns="45700" rIns="91425" bIns="45700" anchor="t" anchorCtr="0">
            <a:noAutofit/>
          </a:bodyPr>
          <a:lstStyle>
            <a:lvl1pPr marL="0" marR="0" indent="0" algn="l" rtl="0">
              <a:spcBef>
                <a:spcPts val="0"/>
              </a:spcBef>
              <a:buNone/>
              <a:defRPr sz="1800" b="0" i="0" u="none" strike="noStrike" cap="none" baseline="0">
                <a:solidFill>
                  <a:schemeClr val="dk1"/>
                </a:solidFill>
                <a:latin typeface="Calibri"/>
                <a:ea typeface="Calibri"/>
                <a:cs typeface="Calibri"/>
                <a:sym typeface="Calibri"/>
              </a:defRPr>
            </a:lvl1pPr>
          </a:lstStyle>
          <a:p>
            <a:pPr>
              <a:buSzPct val="25000"/>
            </a:pPr>
            <a:fld id="{00000000-1234-1234-1234-123412341234}" type="slidenum">
              <a:rPr lang="en-US" kern="0">
                <a:solidFill>
                  <a:srgbClr val="000000"/>
                </a:solidFill>
                <a:rtl val="0"/>
              </a:rPr>
              <a:pPr>
                <a:buSzPct val="25000"/>
              </a:pPr>
              <a:t>‹#›</a:t>
            </a:fld>
            <a:endParaRPr lang="en-US" kern="0">
              <a:solidFill>
                <a:srgbClr val="000000"/>
              </a:solidFill>
              <a:rtl val="0"/>
            </a:endParaRPr>
          </a:p>
        </p:txBody>
      </p:sp>
    </p:spTree>
    <p:extLst>
      <p:ext uri="{BB962C8B-B14F-4D97-AF65-F5344CB8AC3E}">
        <p14:creationId xmlns:p14="http://schemas.microsoft.com/office/powerpoint/2010/main" val="3709496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457201" y="273052"/>
            <a:ext cx="3008313" cy="116204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2" name="Shape 62"/>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3" name="Shape 63"/>
          <p:cNvSpPr txBox="1">
            <a:spLocks noGrp="1"/>
          </p:cNvSpPr>
          <p:nvPr>
            <p:ph type="body" idx="2"/>
          </p:nvPr>
        </p:nvSpPr>
        <p:spPr>
          <a:xfrm>
            <a:off x="457201" y="1435102"/>
            <a:ext cx="3008313" cy="4691063"/>
          </a:xfrm>
          <a:prstGeom prst="rect">
            <a:avLst/>
          </a:prstGeom>
          <a:noFill/>
          <a:ln>
            <a:noFill/>
          </a:ln>
        </p:spPr>
        <p:txBody>
          <a:bodyPr lIns="91425" tIns="91425" rIns="91425" bIns="91425" anchor="t" anchorCtr="0"/>
          <a:lstStyle>
            <a:lvl1pPr marL="0" indent="0" rtl="0">
              <a:spcBef>
                <a:spcPts val="0"/>
              </a:spcBef>
              <a:buFont typeface="Arial"/>
              <a:buNone/>
              <a:defRPr/>
            </a:lvl1pPr>
            <a:lvl2pPr marL="342900" indent="0" rtl="0">
              <a:spcBef>
                <a:spcPts val="0"/>
              </a:spcBef>
              <a:buFont typeface="Arial"/>
              <a:buNone/>
              <a:defRPr/>
            </a:lvl2pPr>
            <a:lvl3pPr marL="685800" indent="0" rtl="0">
              <a:spcBef>
                <a:spcPts val="0"/>
              </a:spcBef>
              <a:buFont typeface="Arial"/>
              <a:buNone/>
              <a:defRPr/>
            </a:lvl3pPr>
            <a:lvl4pPr marL="1028700" indent="0" rtl="0">
              <a:spcBef>
                <a:spcPts val="0"/>
              </a:spcBef>
              <a:buFont typeface="Arial"/>
              <a:buNone/>
              <a:defRPr/>
            </a:lvl4pPr>
            <a:lvl5pPr marL="1371600" indent="0" rtl="0">
              <a:spcBef>
                <a:spcPts val="0"/>
              </a:spcBef>
              <a:buFont typeface="Arial"/>
              <a:buNone/>
              <a:defRPr/>
            </a:lvl5pPr>
            <a:lvl6pPr marL="1714500" indent="0" rtl="0">
              <a:spcBef>
                <a:spcPts val="0"/>
              </a:spcBef>
              <a:buFont typeface="Calibri"/>
              <a:buNone/>
              <a:defRPr/>
            </a:lvl6pPr>
            <a:lvl7pPr marL="2057400" indent="0" rtl="0">
              <a:spcBef>
                <a:spcPts val="0"/>
              </a:spcBef>
              <a:buFont typeface="Calibri"/>
              <a:buNone/>
              <a:defRPr/>
            </a:lvl7pPr>
            <a:lvl8pPr marL="2400300" indent="0" rtl="0">
              <a:spcBef>
                <a:spcPts val="0"/>
              </a:spcBef>
              <a:buFont typeface="Calibri"/>
              <a:buNone/>
              <a:defRPr/>
            </a:lvl8pPr>
            <a:lvl9pPr marL="2743200" indent="0" rtl="0">
              <a:spcBef>
                <a:spcPts val="0"/>
              </a:spcBef>
              <a:buFont typeface="Calibri"/>
              <a:buNone/>
              <a:defRPr/>
            </a:lvl9pPr>
          </a:lstStyle>
          <a:p>
            <a:endParaRPr/>
          </a:p>
        </p:txBody>
      </p:sp>
      <p:sp>
        <p:nvSpPr>
          <p:cNvPr id="64" name="Shape 64"/>
          <p:cNvSpPr txBox="1">
            <a:spLocks noGrp="1"/>
          </p:cNvSpPr>
          <p:nvPr>
            <p:ph type="dt" idx="10"/>
          </p:nvPr>
        </p:nvSpPr>
        <p:spPr>
          <a:xfrm>
            <a:off x="457201" y="6356352"/>
            <a:ext cx="2133599" cy="365125"/>
          </a:xfrm>
          <a:prstGeom prst="rect">
            <a:avLst/>
          </a:prstGeom>
          <a:noFill/>
          <a:ln>
            <a:noFill/>
          </a:ln>
        </p:spPr>
        <p:txBody>
          <a:bodyPr lIns="91425" tIns="91425" rIns="91425" bIns="91425" anchor="t" anchorCtr="0"/>
          <a:lstStyle>
            <a:lvl1pPr marL="0" marR="0" indent="0" algn="l"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sz="1050" kern="0">
              <a:solidFill>
                <a:srgbClr val="000000"/>
              </a:solidFill>
              <a:cs typeface="Arial"/>
              <a:sym typeface="Arial"/>
              <a:rtl val="0"/>
            </a:endParaRPr>
          </a:p>
        </p:txBody>
      </p:sp>
      <p:sp>
        <p:nvSpPr>
          <p:cNvPr id="65" name="Shape 65"/>
          <p:cNvSpPr txBox="1">
            <a:spLocks noGrp="1"/>
          </p:cNvSpPr>
          <p:nvPr>
            <p:ph type="ftr" idx="11"/>
          </p:nvPr>
        </p:nvSpPr>
        <p:spPr>
          <a:xfrm>
            <a:off x="3124200" y="6356352"/>
            <a:ext cx="2895600" cy="365125"/>
          </a:xfrm>
          <a:prstGeom prst="rect">
            <a:avLst/>
          </a:prstGeom>
          <a:noFill/>
          <a:ln>
            <a:noFill/>
          </a:ln>
        </p:spPr>
        <p:txBody>
          <a:bodyPr lIns="91425" tIns="91425" rIns="91425" bIns="91425" anchor="t" anchorCtr="0"/>
          <a:lstStyle>
            <a:lvl1pPr marL="0" marR="0" indent="0" algn="l"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sz="1050" kern="0">
              <a:solidFill>
                <a:srgbClr val="000000"/>
              </a:solidFill>
              <a:cs typeface="Arial"/>
              <a:sym typeface="Arial"/>
              <a:rtl val="0"/>
            </a:endParaRPr>
          </a:p>
        </p:txBody>
      </p:sp>
      <p:sp>
        <p:nvSpPr>
          <p:cNvPr id="66" name="Shape 66"/>
          <p:cNvSpPr txBox="1">
            <a:spLocks noGrp="1"/>
          </p:cNvSpPr>
          <p:nvPr>
            <p:ph type="sldNum" idx="12"/>
          </p:nvPr>
        </p:nvSpPr>
        <p:spPr>
          <a:xfrm>
            <a:off x="6553201" y="6356352"/>
            <a:ext cx="2133599" cy="365125"/>
          </a:xfrm>
          <a:prstGeom prst="rect">
            <a:avLst/>
          </a:prstGeom>
          <a:noFill/>
          <a:ln>
            <a:noFill/>
          </a:ln>
        </p:spPr>
        <p:txBody>
          <a:bodyPr lIns="91425" tIns="45700" rIns="91425" bIns="45700" anchor="t" anchorCtr="0">
            <a:noAutofit/>
          </a:bodyPr>
          <a:lstStyle>
            <a:lvl1pPr marL="0" marR="0" indent="0" algn="l" rtl="0">
              <a:spcBef>
                <a:spcPts val="0"/>
              </a:spcBef>
              <a:buNone/>
              <a:defRPr sz="1350" b="0" i="0" u="none" strike="noStrike" cap="none" baseline="0">
                <a:solidFill>
                  <a:schemeClr val="dk1"/>
                </a:solidFill>
                <a:latin typeface="Calibri"/>
                <a:ea typeface="Calibri"/>
                <a:cs typeface="Calibri"/>
                <a:sym typeface="Calibri"/>
              </a:defRPr>
            </a:lvl1pPr>
          </a:lstStyle>
          <a:p>
            <a:pPr>
              <a:buSzPct val="25000"/>
            </a:pPr>
            <a:fld id="{00000000-1234-1234-1234-123412341234}" type="slidenum">
              <a:rPr lang="en-US" kern="0">
                <a:solidFill>
                  <a:srgbClr val="000000"/>
                </a:solidFill>
                <a:rtl val="0"/>
              </a:rPr>
              <a:pPr>
                <a:buSzPct val="25000"/>
              </a:pPr>
              <a:t>‹#›</a:t>
            </a:fld>
            <a:endParaRPr lang="en-US" kern="0">
              <a:solidFill>
                <a:srgbClr val="000000"/>
              </a:solidFill>
              <a:rtl val="0"/>
            </a:endParaRPr>
          </a:p>
        </p:txBody>
      </p:sp>
    </p:spTree>
    <p:extLst>
      <p:ext uri="{BB962C8B-B14F-4D97-AF65-F5344CB8AC3E}">
        <p14:creationId xmlns:p14="http://schemas.microsoft.com/office/powerpoint/2010/main" val="333075469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2_Title Only">
    <p:spTree>
      <p:nvGrpSpPr>
        <p:cNvPr id="1" name="Shape 86"/>
        <p:cNvGrpSpPr/>
        <p:nvPr/>
      </p:nvGrpSpPr>
      <p:grpSpPr>
        <a:xfrm>
          <a:off x="0" y="0"/>
          <a:ext cx="0" cy="0"/>
          <a:chOff x="0" y="0"/>
          <a:chExt cx="0" cy="0"/>
        </a:xfrm>
      </p:grpSpPr>
      <p:sp>
        <p:nvSpPr>
          <p:cNvPr id="87" name="Shape 87"/>
          <p:cNvSpPr/>
          <p:nvPr/>
        </p:nvSpPr>
        <p:spPr>
          <a:xfrm>
            <a:off x="0" y="0"/>
            <a:ext cx="9144000" cy="990599"/>
          </a:xfrm>
          <a:prstGeom prst="rect">
            <a:avLst/>
          </a:prstGeom>
          <a:solidFill>
            <a:srgbClr val="2D1BB5"/>
          </a:solidFill>
          <a:ln>
            <a:noFill/>
          </a:ln>
        </p:spPr>
        <p:txBody>
          <a:bodyPr lIns="91425" tIns="45700" rIns="91425" bIns="45700" anchor="ctr" anchorCtr="0">
            <a:noAutofit/>
          </a:bodyPr>
          <a:lstStyle/>
          <a:p>
            <a:pPr algn="ctr"/>
            <a:endParaRPr kern="0">
              <a:solidFill>
                <a:srgbClr val="FFFFFF"/>
              </a:solidFill>
              <a:latin typeface="Calibri"/>
              <a:ea typeface="Calibri"/>
              <a:cs typeface="Calibri"/>
              <a:sym typeface="Calibri"/>
              <a:rtl val="0"/>
            </a:endParaRPr>
          </a:p>
        </p:txBody>
      </p:sp>
      <p:sp>
        <p:nvSpPr>
          <p:cNvPr id="88" name="Shape 88"/>
          <p:cNvSpPr txBox="1">
            <a:spLocks noGrp="1"/>
          </p:cNvSpPr>
          <p:nvPr>
            <p:ph type="title"/>
          </p:nvPr>
        </p:nvSpPr>
        <p:spPr>
          <a:xfrm>
            <a:off x="228600" y="0"/>
            <a:ext cx="8686800" cy="1066799"/>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9" name="Shape 89"/>
          <p:cNvSpPr txBox="1">
            <a:spLocks noGrp="1"/>
          </p:cNvSpPr>
          <p:nvPr>
            <p:ph type="body" idx="1"/>
          </p:nvPr>
        </p:nvSpPr>
        <p:spPr>
          <a:xfrm>
            <a:off x="457200" y="1524000"/>
            <a:ext cx="8229600" cy="4525963"/>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a:lvl1pPr>
            <a:lvl2pPr marL="742950" indent="-107950" algn="l" rtl="0">
              <a:spcBef>
                <a:spcPts val="560"/>
              </a:spcBef>
              <a:spcAft>
                <a:spcPts val="0"/>
              </a:spcAft>
              <a:buClr>
                <a:schemeClr val="dk1"/>
              </a:buClr>
              <a:buFont typeface="Arial"/>
              <a:buChar char="–"/>
              <a:defRPr/>
            </a:lvl2pPr>
            <a:lvl3pPr marL="1143000" indent="-76200" algn="l" rtl="0">
              <a:spcBef>
                <a:spcPts val="480"/>
              </a:spcBef>
              <a:spcAft>
                <a:spcPts val="0"/>
              </a:spcAft>
              <a:buClr>
                <a:schemeClr val="dk1"/>
              </a:buClr>
              <a:buFont typeface="Arial"/>
              <a:buChar char="•"/>
              <a:defRPr/>
            </a:lvl3pPr>
            <a:lvl4pPr marL="1600200" indent="-101600" algn="l" rtl="0">
              <a:spcBef>
                <a:spcPts val="400"/>
              </a:spcBef>
              <a:spcAft>
                <a:spcPts val="0"/>
              </a:spcAft>
              <a:buClr>
                <a:schemeClr val="dk1"/>
              </a:buClr>
              <a:buFont typeface="Arial"/>
              <a:buChar char="–"/>
              <a:defRPr/>
            </a:lvl4pPr>
            <a:lvl5pPr marL="2057400" indent="-101600" algn="l" rtl="0">
              <a:spcBef>
                <a:spcPts val="400"/>
              </a:spcBef>
              <a:spcAft>
                <a:spcPts val="0"/>
              </a:spcAft>
              <a:buClr>
                <a:schemeClr val="dk1"/>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90" name="Shape 90"/>
          <p:cNvSpPr txBox="1">
            <a:spLocks noGrp="1"/>
          </p:cNvSpPr>
          <p:nvPr>
            <p:ph type="dt" idx="10"/>
          </p:nvPr>
        </p:nvSpPr>
        <p:spPr>
          <a:xfrm>
            <a:off x="457200" y="6356350"/>
            <a:ext cx="2133599"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91" name="Shape 91"/>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92" name="Shape 92"/>
          <p:cNvSpPr txBox="1">
            <a:spLocks noGrp="1"/>
          </p:cNvSpPr>
          <p:nvPr>
            <p:ph type="sldNum" idx="12"/>
          </p:nvPr>
        </p:nvSpPr>
        <p:spPr>
          <a:xfrm>
            <a:off x="6553200" y="6356350"/>
            <a:ext cx="2133599" cy="365125"/>
          </a:xfrm>
          <a:prstGeom prst="rect">
            <a:avLst/>
          </a:prstGeom>
          <a:noFill/>
          <a:ln>
            <a:noFill/>
          </a:ln>
        </p:spPr>
        <p:txBody>
          <a:bodyPr lIns="91425" tIns="45700" rIns="91425" bIns="45700" anchor="t" anchorCtr="0">
            <a:noAutofit/>
          </a:bodyPr>
          <a:lstStyle>
            <a:lvl1pPr marL="0" marR="0" indent="0" algn="l" rtl="0">
              <a:spcBef>
                <a:spcPts val="0"/>
              </a:spcBef>
              <a:buNone/>
              <a:defRPr sz="1800" b="0" i="0" u="none" strike="noStrike" cap="none" baseline="0">
                <a:solidFill>
                  <a:schemeClr val="dk1"/>
                </a:solidFill>
                <a:latin typeface="Calibri"/>
                <a:ea typeface="Calibri"/>
                <a:cs typeface="Calibri"/>
                <a:sym typeface="Calibri"/>
              </a:defRPr>
            </a:lvl1pPr>
          </a:lstStyle>
          <a:p>
            <a:pPr>
              <a:buSzPct val="25000"/>
            </a:pPr>
            <a:fld id="{00000000-1234-1234-1234-123412341234}" type="slidenum">
              <a:rPr lang="en-US" kern="0">
                <a:solidFill>
                  <a:srgbClr val="000000"/>
                </a:solidFill>
                <a:rtl val="0"/>
              </a:rPr>
              <a:pPr>
                <a:buSzPct val="25000"/>
              </a:pPr>
              <a:t>‹#›</a:t>
            </a:fld>
            <a:endParaRPr lang="en-US" kern="0">
              <a:solidFill>
                <a:srgbClr val="000000"/>
              </a:solidFill>
              <a:rtl val="0"/>
            </a:endParaRPr>
          </a:p>
        </p:txBody>
      </p:sp>
    </p:spTree>
    <p:extLst>
      <p:ext uri="{BB962C8B-B14F-4D97-AF65-F5344CB8AC3E}">
        <p14:creationId xmlns:p14="http://schemas.microsoft.com/office/powerpoint/2010/main" val="18852837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7" name="Shape 47"/>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spcBef>
                <a:spcPts val="0"/>
              </a:spcBef>
              <a:buClr>
                <a:srgbClr val="888888"/>
              </a:buClr>
              <a:buFont typeface="Arial"/>
              <a:buNone/>
              <a:defRPr/>
            </a:lvl1pPr>
            <a:lvl2pPr marL="457200" indent="0" rtl="0">
              <a:spcBef>
                <a:spcPts val="0"/>
              </a:spcBef>
              <a:buClr>
                <a:srgbClr val="888888"/>
              </a:buClr>
              <a:buFont typeface="Arial"/>
              <a:buNone/>
              <a:defRPr/>
            </a:lvl2pPr>
            <a:lvl3pPr marL="914400" indent="0" rtl="0">
              <a:spcBef>
                <a:spcPts val="0"/>
              </a:spcBef>
              <a:buClr>
                <a:srgbClr val="888888"/>
              </a:buClr>
              <a:buFont typeface="Arial"/>
              <a:buNone/>
              <a:defRPr/>
            </a:lvl3pPr>
            <a:lvl4pPr marL="1371600" indent="0" rtl="0">
              <a:spcBef>
                <a:spcPts val="0"/>
              </a:spcBef>
              <a:buClr>
                <a:srgbClr val="888888"/>
              </a:buClr>
              <a:buFont typeface="Arial"/>
              <a:buNone/>
              <a:defRPr/>
            </a:lvl4pPr>
            <a:lvl5pPr marL="1828800" indent="0" rtl="0">
              <a:spcBef>
                <a:spcPts val="0"/>
              </a:spcBef>
              <a:buClr>
                <a:srgbClr val="888888"/>
              </a:buClr>
              <a:buFont typeface="Arial"/>
              <a:buNone/>
              <a:defRPr/>
            </a:lvl5pPr>
            <a:lvl6pPr marL="2286000" indent="0" rtl="0">
              <a:spcBef>
                <a:spcPts val="0"/>
              </a:spcBef>
              <a:buClr>
                <a:srgbClr val="888888"/>
              </a:buClr>
              <a:buFont typeface="Calibri"/>
              <a:buNone/>
              <a:defRPr/>
            </a:lvl6pPr>
            <a:lvl7pPr marL="2743200" indent="0" rtl="0">
              <a:spcBef>
                <a:spcPts val="0"/>
              </a:spcBef>
              <a:buClr>
                <a:srgbClr val="888888"/>
              </a:buClr>
              <a:buFont typeface="Calibri"/>
              <a:buNone/>
              <a:defRPr/>
            </a:lvl7pPr>
            <a:lvl8pPr marL="3200400" indent="0" rtl="0">
              <a:spcBef>
                <a:spcPts val="0"/>
              </a:spcBef>
              <a:buClr>
                <a:srgbClr val="888888"/>
              </a:buClr>
              <a:buFont typeface="Calibri"/>
              <a:buNone/>
              <a:defRPr/>
            </a:lvl8pPr>
            <a:lvl9pPr marL="3657600" indent="0" rtl="0">
              <a:spcBef>
                <a:spcPts val="0"/>
              </a:spcBef>
              <a:buClr>
                <a:srgbClr val="888888"/>
              </a:buClr>
              <a:buFont typeface="Calibri"/>
              <a:buNone/>
              <a:defRPr/>
            </a:lvl9pPr>
          </a:lstStyle>
          <a:p>
            <a:endParaRPr/>
          </a:p>
        </p:txBody>
      </p:sp>
      <p:sp>
        <p:nvSpPr>
          <p:cNvPr id="48" name="Shape 48"/>
          <p:cNvSpPr txBox="1">
            <a:spLocks noGrp="1"/>
          </p:cNvSpPr>
          <p:nvPr>
            <p:ph type="dt" idx="10"/>
          </p:nvPr>
        </p:nvSpPr>
        <p:spPr>
          <a:xfrm>
            <a:off x="457200" y="6356350"/>
            <a:ext cx="2133599"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49" name="Shape 49"/>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a:solidFill>
                <a:srgbClr val="000000"/>
              </a:solidFill>
              <a:cs typeface="Arial"/>
              <a:sym typeface="Arial"/>
              <a:rtl val="0"/>
            </a:endParaRPr>
          </a:p>
        </p:txBody>
      </p:sp>
      <p:sp>
        <p:nvSpPr>
          <p:cNvPr id="50" name="Shape 50"/>
          <p:cNvSpPr txBox="1">
            <a:spLocks noGrp="1"/>
          </p:cNvSpPr>
          <p:nvPr>
            <p:ph type="sldNum" idx="12"/>
          </p:nvPr>
        </p:nvSpPr>
        <p:spPr>
          <a:xfrm>
            <a:off x="6553200" y="6356350"/>
            <a:ext cx="2133599" cy="365125"/>
          </a:xfrm>
          <a:prstGeom prst="rect">
            <a:avLst/>
          </a:prstGeom>
          <a:noFill/>
          <a:ln>
            <a:noFill/>
          </a:ln>
        </p:spPr>
        <p:txBody>
          <a:bodyPr lIns="91425" tIns="45700" rIns="91425" bIns="45700" anchor="t" anchorCtr="0">
            <a:noAutofit/>
          </a:bodyPr>
          <a:lstStyle>
            <a:lvl1pPr marL="0" marR="0" indent="0" algn="l" rtl="0">
              <a:spcBef>
                <a:spcPts val="0"/>
              </a:spcBef>
              <a:buNone/>
              <a:defRPr sz="1800" b="0" i="0" u="none" strike="noStrike" cap="none" baseline="0">
                <a:solidFill>
                  <a:schemeClr val="dk1"/>
                </a:solidFill>
                <a:latin typeface="Calibri"/>
                <a:ea typeface="Calibri"/>
                <a:cs typeface="Calibri"/>
                <a:sym typeface="Calibri"/>
              </a:defRPr>
            </a:lvl1pPr>
          </a:lstStyle>
          <a:p>
            <a:pPr>
              <a:buSzPct val="25000"/>
            </a:pPr>
            <a:fld id="{00000000-1234-1234-1234-123412341234}" type="slidenum">
              <a:rPr lang="en-US" kern="0">
                <a:solidFill>
                  <a:srgbClr val="000000"/>
                </a:solidFill>
                <a:rtl val="0"/>
              </a:rPr>
              <a:pPr>
                <a:buSzPct val="25000"/>
              </a:pPr>
              <a:t>‹#›</a:t>
            </a:fld>
            <a:endParaRPr lang="en-US" kern="0">
              <a:solidFill>
                <a:srgbClr val="000000"/>
              </a:solidFill>
              <a:rtl val="0"/>
            </a:endParaRPr>
          </a:p>
        </p:txBody>
      </p:sp>
    </p:spTree>
    <p:extLst>
      <p:ext uri="{BB962C8B-B14F-4D97-AF65-F5344CB8AC3E}">
        <p14:creationId xmlns:p14="http://schemas.microsoft.com/office/powerpoint/2010/main" val="20631166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612FEBA2-DE65-4DD2-81B6-0F6650AF7AE4}" type="datetimeFigureOut">
              <a:rPr lang="en-US" sz="1400" kern="0" smtClean="0">
                <a:solidFill>
                  <a:srgbClr val="000000"/>
                </a:solidFill>
                <a:cs typeface="Arial"/>
                <a:sym typeface="Arial"/>
                <a:rtl val="0"/>
              </a:rPr>
              <a:pPr/>
              <a:t>2/13/20</a:t>
            </a:fld>
            <a:endParaRPr lang="en-US" sz="1400" kern="0">
              <a:solidFill>
                <a:srgbClr val="000000"/>
              </a:solidFill>
              <a:cs typeface="Arial"/>
              <a:sym typeface="Arial"/>
              <a:rtl val="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sz="1400" kern="0">
              <a:solidFill>
                <a:srgbClr val="000000"/>
              </a:solidFill>
              <a:cs typeface="Arial"/>
              <a:sym typeface="Arial"/>
              <a:rtl val="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10810631-7716-4BA0-865E-15C6FAA31C1F}" type="slidenum">
              <a:rPr lang="en-US" sz="1400" kern="0" smtClean="0">
                <a:solidFill>
                  <a:srgbClr val="000000"/>
                </a:solidFill>
                <a:cs typeface="Arial"/>
                <a:sym typeface="Arial"/>
                <a:rtl val="0"/>
              </a:rPr>
              <a:pPr/>
              <a:t>‹#›</a:t>
            </a:fld>
            <a:endParaRPr lang="en-US" sz="1400" kern="0">
              <a:solidFill>
                <a:srgbClr val="000000"/>
              </a:solidFill>
              <a:cs typeface="Arial"/>
              <a:sym typeface="Arial"/>
              <a:rtl val="0"/>
            </a:endParaRPr>
          </a:p>
        </p:txBody>
      </p:sp>
    </p:spTree>
    <p:extLst>
      <p:ext uri="{BB962C8B-B14F-4D97-AF65-F5344CB8AC3E}">
        <p14:creationId xmlns:p14="http://schemas.microsoft.com/office/powerpoint/2010/main" val="728380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88.xml"/><Relationship Id="rId7" Type="http://schemas.openxmlformats.org/officeDocument/2006/relationships/slideLayout" Target="../slideLayouts/slideLayout92.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image" Target="../media/image13.png"/><Relationship Id="rId5" Type="http://schemas.openxmlformats.org/officeDocument/2006/relationships/slideLayout" Target="../slideLayouts/slideLayout90.xml"/><Relationship Id="rId10" Type="http://schemas.openxmlformats.org/officeDocument/2006/relationships/image" Target="../media/image2.png"/><Relationship Id="rId4" Type="http://schemas.openxmlformats.org/officeDocument/2006/relationships/slideLayout" Target="../slideLayouts/slideLayout89.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2.png"/><Relationship Id="rId4" Type="http://schemas.openxmlformats.org/officeDocument/2006/relationships/slideLayout" Target="../slideLayouts/slideLayout11.xml"/><Relationship Id="rId9"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3.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hyperlink" Target="http://climate.gov/nihhis" TargetMode="Externa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2.png"/><Relationship Id="rId5" Type="http://schemas.openxmlformats.org/officeDocument/2006/relationships/slideLayout" Target="../slideLayouts/slideLayout41.xml"/><Relationship Id="rId10" Type="http://schemas.openxmlformats.org/officeDocument/2006/relationships/image" Target="../media/image1.jpeg"/><Relationship Id="rId4" Type="http://schemas.openxmlformats.org/officeDocument/2006/relationships/slideLayout" Target="../slideLayouts/slideLayout40.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image" Target="../media/image8.png"/><Relationship Id="rId5" Type="http://schemas.openxmlformats.org/officeDocument/2006/relationships/slideLayout" Target="../slideLayouts/slideLayout49.xml"/><Relationship Id="rId10" Type="http://schemas.openxmlformats.org/officeDocument/2006/relationships/image" Target="../media/image7.jpg"/><Relationship Id="rId4" Type="http://schemas.openxmlformats.org/officeDocument/2006/relationships/slideLayout" Target="../slideLayouts/slideLayout4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9.pn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9.pn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image" Target="../media/image1.jpe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9.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image" Target="../media/image12.png"/><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pic>
        <p:nvPicPr>
          <p:cNvPr id="9" name="Shape 9"/>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11112" y="0"/>
            <a:ext cx="9155113" cy="355600"/>
          </a:xfrm>
          <a:prstGeom prst="rect">
            <a:avLst/>
          </a:prstGeom>
          <a:noFill/>
          <a:ln>
            <a:noFill/>
          </a:ln>
        </p:spPr>
      </p:pic>
      <p:sp>
        <p:nvSpPr>
          <p:cNvPr id="10" name="Shape 10"/>
          <p:cNvSpPr/>
          <p:nvPr/>
        </p:nvSpPr>
        <p:spPr>
          <a:xfrm>
            <a:off x="0" y="1547812"/>
            <a:ext cx="9144000" cy="5043487"/>
          </a:xfrm>
          <a:prstGeom prst="rect">
            <a:avLst/>
          </a:prstGeom>
          <a:solidFill>
            <a:srgbClr val="F8F8F8"/>
          </a:solidFill>
          <a:ln>
            <a:noFill/>
          </a:ln>
        </p:spPr>
        <p:txBody>
          <a:bodyPr lIns="91425" tIns="45700" rIns="91425" bIns="45700" anchor="ctr" anchorCtr="0">
            <a:noAutofit/>
          </a:bodyPr>
          <a:lstStyle/>
          <a:p>
            <a:pPr algn="ctr"/>
            <a:endParaRPr kern="0">
              <a:solidFill>
                <a:srgbClr val="FFFFFF"/>
              </a:solidFill>
              <a:latin typeface="Calibri"/>
              <a:ea typeface="Calibri"/>
              <a:cs typeface="Calibri"/>
              <a:sym typeface="Calibri"/>
              <a:rtl val="0"/>
            </a:endParaRPr>
          </a:p>
        </p:txBody>
      </p:sp>
      <p:sp>
        <p:nvSpPr>
          <p:cNvPr id="11" name="Shape 11"/>
          <p:cNvSpPr/>
          <p:nvPr/>
        </p:nvSpPr>
        <p:spPr>
          <a:xfrm>
            <a:off x="0" y="422275"/>
            <a:ext cx="9144000" cy="1050924"/>
          </a:xfrm>
          <a:prstGeom prst="rect">
            <a:avLst/>
          </a:prstGeom>
          <a:solidFill>
            <a:schemeClr val="bg1">
              <a:lumMod val="85000"/>
              <a:alpha val="69803"/>
            </a:schemeClr>
          </a:solidFill>
          <a:ln>
            <a:noFill/>
          </a:ln>
        </p:spPr>
        <p:txBody>
          <a:bodyPr lIns="91425" tIns="45700" rIns="91425" bIns="45700" anchor="ctr" anchorCtr="0">
            <a:noAutofit/>
          </a:bodyPr>
          <a:lstStyle/>
          <a:p>
            <a:pPr algn="ctr"/>
            <a:endParaRPr kern="0">
              <a:solidFill>
                <a:srgbClr val="FFFFFF"/>
              </a:solidFill>
              <a:latin typeface="Calibri"/>
              <a:ea typeface="Calibri"/>
              <a:cs typeface="Calibri"/>
              <a:sym typeface="Calibri"/>
              <a:rtl val="0"/>
            </a:endParaRPr>
          </a:p>
        </p:txBody>
      </p:sp>
      <p:sp>
        <p:nvSpPr>
          <p:cNvPr id="12" name="Shape 12"/>
          <p:cNvSpPr txBox="1">
            <a:spLocks noGrp="1"/>
          </p:cNvSpPr>
          <p:nvPr>
            <p:ph type="title"/>
          </p:nvPr>
        </p:nvSpPr>
        <p:spPr>
          <a:xfrm>
            <a:off x="457200" y="422275"/>
            <a:ext cx="8229600" cy="99536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dirty="0"/>
          </a:p>
        </p:txBody>
      </p:sp>
      <p:sp>
        <p:nvSpPr>
          <p:cNvPr id="13" name="Shape 13"/>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indent="-139700" algn="l" rtl="0">
              <a:spcBef>
                <a:spcPts val="640"/>
              </a:spcBef>
              <a:spcAft>
                <a:spcPts val="0"/>
              </a:spcAft>
              <a:buClr>
                <a:schemeClr val="dk1"/>
              </a:buClr>
              <a:buFont typeface="Arial"/>
              <a:buChar char="•"/>
              <a:defRPr/>
            </a:lvl1pPr>
            <a:lvl2pPr marL="742950" marR="0" indent="-107950" algn="l" rtl="0">
              <a:spcBef>
                <a:spcPts val="560"/>
              </a:spcBef>
              <a:spcAft>
                <a:spcPts val="0"/>
              </a:spcAft>
              <a:buClr>
                <a:schemeClr val="dk1"/>
              </a:buClr>
              <a:buFont typeface="Arial"/>
              <a:buChar char="–"/>
              <a:defRPr/>
            </a:lvl2pPr>
            <a:lvl3pPr marL="1143000" marR="0" indent="-76200" algn="l" rtl="0">
              <a:spcBef>
                <a:spcPts val="480"/>
              </a:spcBef>
              <a:spcAft>
                <a:spcPts val="0"/>
              </a:spcAft>
              <a:buClr>
                <a:schemeClr val="dk1"/>
              </a:buClr>
              <a:buFont typeface="Arial"/>
              <a:buChar char="•"/>
              <a:defRPr/>
            </a:lvl3pPr>
            <a:lvl4pPr marL="1600200" marR="0" indent="-101600" algn="l" rtl="0">
              <a:spcBef>
                <a:spcPts val="400"/>
              </a:spcBef>
              <a:spcAft>
                <a:spcPts val="0"/>
              </a:spcAft>
              <a:buClr>
                <a:schemeClr val="dk1"/>
              </a:buClr>
              <a:buFont typeface="Arial"/>
              <a:buChar char="–"/>
              <a:defRPr/>
            </a:lvl4pPr>
            <a:lvl5pPr marL="2057400" marR="0" indent="-101600" algn="l" rtl="0">
              <a:spcBef>
                <a:spcPts val="400"/>
              </a:spcBef>
              <a:spcAft>
                <a:spcPts val="0"/>
              </a:spcAft>
              <a:buClr>
                <a:schemeClr val="dk1"/>
              </a:buClr>
              <a:buFont typeface="Arial"/>
              <a:buChar char="»"/>
              <a:defRPr/>
            </a:lvl5pPr>
            <a:lvl6pPr marL="2514600" marR="0" indent="-101600" algn="l" rtl="0">
              <a:spcBef>
                <a:spcPts val="400"/>
              </a:spcBef>
              <a:buClr>
                <a:schemeClr val="dk1"/>
              </a:buClr>
              <a:buFont typeface="Arial"/>
              <a:buChar char="•"/>
              <a:defRPr/>
            </a:lvl6pPr>
            <a:lvl7pPr marL="2971800" marR="0" indent="-101600" algn="l" rtl="0">
              <a:spcBef>
                <a:spcPts val="400"/>
              </a:spcBef>
              <a:buClr>
                <a:schemeClr val="dk1"/>
              </a:buClr>
              <a:buFont typeface="Arial"/>
              <a:buChar char="•"/>
              <a:defRPr/>
            </a:lvl7pPr>
            <a:lvl8pPr marL="3429000" marR="0" indent="-101600" algn="l" rtl="0">
              <a:spcBef>
                <a:spcPts val="400"/>
              </a:spcBef>
              <a:buClr>
                <a:schemeClr val="dk1"/>
              </a:buClr>
              <a:buFont typeface="Arial"/>
              <a:buChar char="•"/>
              <a:defRPr/>
            </a:lvl8pPr>
            <a:lvl9pPr marL="3886200" marR="0" indent="-101600" algn="l" rtl="0">
              <a:spcBef>
                <a:spcPts val="400"/>
              </a:spcBef>
              <a:buClr>
                <a:schemeClr val="dk1"/>
              </a:buClr>
              <a:buFont typeface="Arial"/>
              <a:buChar char="•"/>
              <a:defRPr/>
            </a:lvl9pPr>
          </a:lstStyle>
          <a:p>
            <a:endParaRPr dirty="0"/>
          </a:p>
        </p:txBody>
      </p:sp>
      <p:sp>
        <p:nvSpPr>
          <p:cNvPr id="14" name="Shape 14"/>
          <p:cNvSpPr txBox="1"/>
          <p:nvPr/>
        </p:nvSpPr>
        <p:spPr>
          <a:xfrm>
            <a:off x="8001000" y="6543675"/>
            <a:ext cx="1082675" cy="244474"/>
          </a:xfrm>
          <a:prstGeom prst="rect">
            <a:avLst/>
          </a:prstGeom>
          <a:noFill/>
          <a:ln>
            <a:noFill/>
          </a:ln>
        </p:spPr>
        <p:txBody>
          <a:bodyPr lIns="91425" tIns="45700" rIns="91425" bIns="45700" anchor="t" anchorCtr="0">
            <a:noAutofit/>
          </a:bodyPr>
          <a:lstStyle/>
          <a:p>
            <a:pPr algn="r">
              <a:buSzPct val="25000"/>
            </a:pPr>
            <a:fld id="{00000000-1234-1234-1234-123412341234}" type="slidenum">
              <a:rPr lang="en-US" sz="1200" kern="0">
                <a:solidFill>
                  <a:srgbClr val="000000"/>
                </a:solidFill>
                <a:latin typeface="Calibri"/>
                <a:ea typeface="Calibri"/>
                <a:cs typeface="Calibri"/>
                <a:sym typeface="Calibri"/>
                <a:rtl val="0"/>
              </a:rPr>
              <a:pPr algn="r">
                <a:buSzPct val="25000"/>
              </a:pPr>
              <a:t>‹#›</a:t>
            </a:fld>
            <a:endParaRPr lang="en-US" sz="1200" kern="0">
              <a:solidFill>
                <a:srgbClr val="000000"/>
              </a:solidFill>
              <a:latin typeface="Calibri"/>
              <a:ea typeface="Calibri"/>
              <a:cs typeface="Calibri"/>
              <a:sym typeface="Calibri"/>
              <a:rtl val="0"/>
            </a:endParaRPr>
          </a:p>
        </p:txBody>
      </p:sp>
      <p:sp>
        <p:nvSpPr>
          <p:cNvPr id="17" name="Shape 15"/>
          <p:cNvSpPr txBox="1"/>
          <p:nvPr/>
        </p:nvSpPr>
        <p:spPr>
          <a:xfrm>
            <a:off x="415925" y="6621463"/>
            <a:ext cx="7785100" cy="230186"/>
          </a:xfrm>
          <a:prstGeom prst="rect">
            <a:avLst/>
          </a:prstGeom>
          <a:noFill/>
          <a:ln>
            <a:noFill/>
          </a:ln>
        </p:spPr>
        <p:txBody>
          <a:bodyPr lIns="91425" tIns="45700" rIns="91425" bIns="45700" anchor="t" anchorCtr="0">
            <a:noAutofit/>
          </a:bodyPr>
          <a:lstStyle/>
          <a:p>
            <a:pPr>
              <a:buSzPct val="25000"/>
            </a:pPr>
            <a:r>
              <a:rPr lang="en-US" sz="900" kern="0">
                <a:solidFill>
                  <a:srgbClr val="4F81BD">
                    <a:lumMod val="75000"/>
                  </a:srgbClr>
                </a:solidFill>
                <a:latin typeface="Calibri"/>
                <a:ea typeface="Calibri"/>
                <a:cs typeface="Calibri"/>
                <a:sym typeface="Calibri"/>
                <a:rtl val="0"/>
              </a:rPr>
              <a:t>National Integrated Heat Health Information System (NIHHIS)</a:t>
            </a:r>
          </a:p>
        </p:txBody>
      </p:sp>
      <p:pic>
        <p:nvPicPr>
          <p:cNvPr id="18" name="Picture 17"/>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8370" y="6413737"/>
            <a:ext cx="381423" cy="374412"/>
          </a:xfrm>
          <a:prstGeom prst="rect">
            <a:avLst/>
          </a:prstGeom>
        </p:spPr>
      </p:pic>
    </p:spTree>
    <p:extLst>
      <p:ext uri="{BB962C8B-B14F-4D97-AF65-F5344CB8AC3E}">
        <p14:creationId xmlns:p14="http://schemas.microsoft.com/office/powerpoint/2010/main" val="1094890012"/>
      </p:ext>
    </p:extLst>
  </p:cSld>
  <p:clrMap bg1="lt1" tx1="dk1" bg2="dk2" tx2="lt2" accent1="accent1" accent2="accent2" accent3="accent3" accent4="accent4" accent5="accent5" accent6="accent6" hlink="hlink" folHlink="folHlink"/>
  <p:sldLayoutIdLst>
    <p:sldLayoutId id="2147483673" r:id="rId1"/>
    <p:sldLayoutId id="2147483676" r:id="rId2"/>
    <p:sldLayoutId id="2147483677" r:id="rId3"/>
    <p:sldLayoutId id="2147483678" r:id="rId4"/>
    <p:sldLayoutId id="2147483679" r:id="rId5"/>
    <p:sldLayoutId id="2147483680" r:id="rId6"/>
    <p:sldLayoutId id="2147483836" r:id="rId7"/>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4000" b="0" i="0" u="none" strike="noStrike" cap="none" baseline="0">
          <a:solidFill>
            <a:schemeClr val="accent5">
              <a:lumMod val="75000"/>
            </a:schemeClr>
          </a:solidFill>
          <a:latin typeface="Calibri" panose="020F0502020204030204" pitchFamily="34" charset="0"/>
          <a:ea typeface="Calibri" panose="020F0502020204030204" pitchFamily="34" charset="0"/>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Clr>
          <a:schemeClr val="accent5">
            <a:lumMod val="50000"/>
          </a:schemeClr>
        </a:buClr>
        <a:buNone/>
        <a:defRPr sz="2400" b="0" i="0" u="none" strike="noStrike" cap="none" baseline="0">
          <a:solidFill>
            <a:schemeClr val="accent5">
              <a:lumMod val="50000"/>
            </a:schemeClr>
          </a:solidFill>
          <a:latin typeface="Calibri" panose="020F0502020204030204" pitchFamily="34" charset="0"/>
          <a:ea typeface="Calibri" panose="020F0502020204030204" pitchFamily="34" charset="0"/>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pic>
        <p:nvPicPr>
          <p:cNvPr id="9" name="Shape 9"/>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11112" y="0"/>
            <a:ext cx="9155113" cy="355600"/>
          </a:xfrm>
          <a:prstGeom prst="rect">
            <a:avLst/>
          </a:prstGeom>
          <a:noFill/>
          <a:ln>
            <a:noFill/>
          </a:ln>
        </p:spPr>
      </p:pic>
      <p:sp>
        <p:nvSpPr>
          <p:cNvPr id="10" name="Shape 10"/>
          <p:cNvSpPr/>
          <p:nvPr/>
        </p:nvSpPr>
        <p:spPr>
          <a:xfrm>
            <a:off x="0" y="1547812"/>
            <a:ext cx="9144000" cy="5043487"/>
          </a:xfrm>
          <a:prstGeom prst="rect">
            <a:avLst/>
          </a:prstGeom>
          <a:solidFill>
            <a:srgbClr val="F8F8F8"/>
          </a:solidFill>
          <a:ln>
            <a:noFill/>
          </a:ln>
        </p:spPr>
        <p:txBody>
          <a:bodyPr lIns="91425" tIns="45700" rIns="91425" bIns="45700" anchor="ctr" anchorCtr="0">
            <a:noAutofit/>
          </a:bodyPr>
          <a:lstStyle/>
          <a:p>
            <a:pPr algn="ctr"/>
            <a:endParaRPr kern="0">
              <a:solidFill>
                <a:srgbClr val="FFFFFF"/>
              </a:solidFill>
              <a:latin typeface="Calibri"/>
              <a:ea typeface="Calibri"/>
              <a:cs typeface="Calibri"/>
              <a:sym typeface="Calibri"/>
              <a:rtl val="0"/>
            </a:endParaRPr>
          </a:p>
        </p:txBody>
      </p:sp>
      <p:sp>
        <p:nvSpPr>
          <p:cNvPr id="11" name="Shape 11"/>
          <p:cNvSpPr/>
          <p:nvPr/>
        </p:nvSpPr>
        <p:spPr>
          <a:xfrm>
            <a:off x="0" y="422275"/>
            <a:ext cx="9144000" cy="1050924"/>
          </a:xfrm>
          <a:prstGeom prst="rect">
            <a:avLst/>
          </a:prstGeom>
          <a:solidFill>
            <a:schemeClr val="bg1">
              <a:lumMod val="85000"/>
              <a:alpha val="69803"/>
            </a:schemeClr>
          </a:solidFill>
          <a:ln>
            <a:noFill/>
          </a:ln>
        </p:spPr>
        <p:txBody>
          <a:bodyPr lIns="91425" tIns="45700" rIns="91425" bIns="45700" anchor="ctr" anchorCtr="0">
            <a:noAutofit/>
          </a:bodyPr>
          <a:lstStyle/>
          <a:p>
            <a:pPr algn="ctr"/>
            <a:endParaRPr kern="0">
              <a:solidFill>
                <a:srgbClr val="FFFFFF"/>
              </a:solidFill>
              <a:latin typeface="Calibri"/>
              <a:ea typeface="Calibri"/>
              <a:cs typeface="Calibri"/>
              <a:sym typeface="Calibri"/>
              <a:rtl val="0"/>
            </a:endParaRPr>
          </a:p>
        </p:txBody>
      </p:sp>
      <p:sp>
        <p:nvSpPr>
          <p:cNvPr id="12" name="Shape 12"/>
          <p:cNvSpPr txBox="1">
            <a:spLocks noGrp="1"/>
          </p:cNvSpPr>
          <p:nvPr>
            <p:ph type="title"/>
          </p:nvPr>
        </p:nvSpPr>
        <p:spPr>
          <a:xfrm>
            <a:off x="457200" y="422275"/>
            <a:ext cx="8229600" cy="99536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dirty="0"/>
          </a:p>
        </p:txBody>
      </p:sp>
      <p:sp>
        <p:nvSpPr>
          <p:cNvPr id="13" name="Shape 13"/>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indent="-139700" algn="l" rtl="0">
              <a:spcBef>
                <a:spcPts val="640"/>
              </a:spcBef>
              <a:spcAft>
                <a:spcPts val="0"/>
              </a:spcAft>
              <a:buClr>
                <a:schemeClr val="dk1"/>
              </a:buClr>
              <a:buFont typeface="Arial"/>
              <a:buChar char="•"/>
              <a:defRPr/>
            </a:lvl1pPr>
            <a:lvl2pPr marL="742950" marR="0" indent="-107950" algn="l" rtl="0">
              <a:spcBef>
                <a:spcPts val="560"/>
              </a:spcBef>
              <a:spcAft>
                <a:spcPts val="0"/>
              </a:spcAft>
              <a:buClr>
                <a:schemeClr val="dk1"/>
              </a:buClr>
              <a:buFont typeface="Arial"/>
              <a:buChar char="–"/>
              <a:defRPr/>
            </a:lvl2pPr>
            <a:lvl3pPr marL="1143000" marR="0" indent="-76200" algn="l" rtl="0">
              <a:spcBef>
                <a:spcPts val="480"/>
              </a:spcBef>
              <a:spcAft>
                <a:spcPts val="0"/>
              </a:spcAft>
              <a:buClr>
                <a:schemeClr val="dk1"/>
              </a:buClr>
              <a:buFont typeface="Arial"/>
              <a:buChar char="•"/>
              <a:defRPr/>
            </a:lvl3pPr>
            <a:lvl4pPr marL="1600200" marR="0" indent="-101600" algn="l" rtl="0">
              <a:spcBef>
                <a:spcPts val="400"/>
              </a:spcBef>
              <a:spcAft>
                <a:spcPts val="0"/>
              </a:spcAft>
              <a:buClr>
                <a:schemeClr val="dk1"/>
              </a:buClr>
              <a:buFont typeface="Arial"/>
              <a:buChar char="–"/>
              <a:defRPr/>
            </a:lvl4pPr>
            <a:lvl5pPr marL="2057400" marR="0" indent="-101600" algn="l" rtl="0">
              <a:spcBef>
                <a:spcPts val="400"/>
              </a:spcBef>
              <a:spcAft>
                <a:spcPts val="0"/>
              </a:spcAft>
              <a:buClr>
                <a:schemeClr val="dk1"/>
              </a:buClr>
              <a:buFont typeface="Arial"/>
              <a:buChar char="»"/>
              <a:defRPr/>
            </a:lvl5pPr>
            <a:lvl6pPr marL="2514600" marR="0" indent="-101600" algn="l" rtl="0">
              <a:spcBef>
                <a:spcPts val="400"/>
              </a:spcBef>
              <a:buClr>
                <a:schemeClr val="dk1"/>
              </a:buClr>
              <a:buFont typeface="Arial"/>
              <a:buChar char="•"/>
              <a:defRPr/>
            </a:lvl6pPr>
            <a:lvl7pPr marL="2971800" marR="0" indent="-101600" algn="l" rtl="0">
              <a:spcBef>
                <a:spcPts val="400"/>
              </a:spcBef>
              <a:buClr>
                <a:schemeClr val="dk1"/>
              </a:buClr>
              <a:buFont typeface="Arial"/>
              <a:buChar char="•"/>
              <a:defRPr/>
            </a:lvl7pPr>
            <a:lvl8pPr marL="3429000" marR="0" indent="-101600" algn="l" rtl="0">
              <a:spcBef>
                <a:spcPts val="400"/>
              </a:spcBef>
              <a:buClr>
                <a:schemeClr val="dk1"/>
              </a:buClr>
              <a:buFont typeface="Arial"/>
              <a:buChar char="•"/>
              <a:defRPr/>
            </a:lvl8pPr>
            <a:lvl9pPr marL="3886200" marR="0" indent="-101600" algn="l" rtl="0">
              <a:spcBef>
                <a:spcPts val="400"/>
              </a:spcBef>
              <a:buClr>
                <a:schemeClr val="dk1"/>
              </a:buClr>
              <a:buFont typeface="Arial"/>
              <a:buChar char="•"/>
              <a:defRPr/>
            </a:lvl9pPr>
          </a:lstStyle>
          <a:p>
            <a:endParaRPr dirty="0"/>
          </a:p>
        </p:txBody>
      </p:sp>
      <p:sp>
        <p:nvSpPr>
          <p:cNvPr id="14" name="Shape 14"/>
          <p:cNvSpPr txBox="1"/>
          <p:nvPr/>
        </p:nvSpPr>
        <p:spPr>
          <a:xfrm>
            <a:off x="8001000" y="6543675"/>
            <a:ext cx="1082675" cy="244474"/>
          </a:xfrm>
          <a:prstGeom prst="rect">
            <a:avLst/>
          </a:prstGeom>
          <a:noFill/>
          <a:ln>
            <a:noFill/>
          </a:ln>
        </p:spPr>
        <p:txBody>
          <a:bodyPr lIns="91425" tIns="45700" rIns="91425" bIns="45700" anchor="t" anchorCtr="0">
            <a:noAutofit/>
          </a:bodyPr>
          <a:lstStyle/>
          <a:p>
            <a:pPr algn="r">
              <a:buSzPct val="25000"/>
            </a:pPr>
            <a:fld id="{00000000-1234-1234-1234-123412341234}" type="slidenum">
              <a:rPr lang="en-US" sz="1200" kern="0">
                <a:solidFill>
                  <a:srgbClr val="000000"/>
                </a:solidFill>
                <a:latin typeface="Calibri"/>
                <a:ea typeface="Calibri"/>
                <a:cs typeface="Calibri"/>
                <a:sym typeface="Calibri"/>
                <a:rtl val="0"/>
              </a:rPr>
              <a:pPr algn="r">
                <a:buSzPct val="25000"/>
              </a:pPr>
              <a:t>‹#›</a:t>
            </a:fld>
            <a:endParaRPr lang="en-US" sz="1200" kern="0">
              <a:solidFill>
                <a:srgbClr val="000000"/>
              </a:solidFill>
              <a:latin typeface="Calibri"/>
              <a:ea typeface="Calibri"/>
              <a:cs typeface="Calibri"/>
              <a:sym typeface="Calibri"/>
              <a:rtl val="0"/>
            </a:endParaRPr>
          </a:p>
        </p:txBody>
      </p:sp>
      <p:sp>
        <p:nvSpPr>
          <p:cNvPr id="17" name="Shape 15"/>
          <p:cNvSpPr txBox="1"/>
          <p:nvPr/>
        </p:nvSpPr>
        <p:spPr>
          <a:xfrm>
            <a:off x="415925" y="6621463"/>
            <a:ext cx="7785100" cy="230186"/>
          </a:xfrm>
          <a:prstGeom prst="rect">
            <a:avLst/>
          </a:prstGeom>
          <a:noFill/>
          <a:ln>
            <a:noFill/>
          </a:ln>
        </p:spPr>
        <p:txBody>
          <a:bodyPr lIns="91425" tIns="45700" rIns="91425" bIns="45700" anchor="t" anchorCtr="0">
            <a:noAutofit/>
          </a:bodyPr>
          <a:lstStyle/>
          <a:p>
            <a:pPr>
              <a:buSzPct val="25000"/>
            </a:pPr>
            <a:r>
              <a:rPr lang="en-US" sz="900" kern="0">
                <a:solidFill>
                  <a:srgbClr val="4F81BD">
                    <a:lumMod val="75000"/>
                  </a:srgbClr>
                </a:solidFill>
                <a:latin typeface="Calibri"/>
                <a:ea typeface="Calibri"/>
                <a:cs typeface="Calibri"/>
                <a:sym typeface="Calibri"/>
                <a:rtl val="0"/>
              </a:rPr>
              <a:t>National Integrated Heat Health Information System (NIHHIS)</a:t>
            </a:r>
          </a:p>
        </p:txBody>
      </p:sp>
      <p:pic>
        <p:nvPicPr>
          <p:cNvPr id="18" name="Picture 17"/>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8370" y="6413737"/>
            <a:ext cx="381423" cy="374412"/>
          </a:xfrm>
          <a:prstGeom prst="rect">
            <a:avLst/>
          </a:prstGeom>
        </p:spPr>
      </p:pic>
      <p:pic>
        <p:nvPicPr>
          <p:cNvPr id="15" name="Picture 14"/>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8356838" y="6413737"/>
            <a:ext cx="406162" cy="406162"/>
          </a:xfrm>
          <a:prstGeom prst="rect">
            <a:avLst/>
          </a:prstGeom>
        </p:spPr>
      </p:pic>
    </p:spTree>
    <p:extLst>
      <p:ext uri="{BB962C8B-B14F-4D97-AF65-F5344CB8AC3E}">
        <p14:creationId xmlns:p14="http://schemas.microsoft.com/office/powerpoint/2010/main" val="2115437306"/>
      </p:ext>
    </p:extLst>
  </p:cSld>
  <p:clrMap bg1="lt1" tx1="dk1" bg2="dk2" tx2="lt2" accent1="accent1" accent2="accent2" accent3="accent3" accent4="accent4" accent5="accent5" accent6="accent6" hlink="hlink" folHlink="folHlink"/>
  <p:sldLayoutIdLst>
    <p:sldLayoutId id="2147483850" r:id="rId1"/>
    <p:sldLayoutId id="2147483852" r:id="rId2"/>
    <p:sldLayoutId id="2147483853" r:id="rId3"/>
    <p:sldLayoutId id="2147483854" r:id="rId4"/>
    <p:sldLayoutId id="2147483855" r:id="rId5"/>
    <p:sldLayoutId id="2147483856" r:id="rId6"/>
    <p:sldLayoutId id="2147483857" r:id="rId7"/>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4000" b="0" i="0" u="none" strike="noStrike" cap="none" baseline="0">
          <a:solidFill>
            <a:schemeClr val="accent5">
              <a:lumMod val="75000"/>
            </a:schemeClr>
          </a:solidFill>
          <a:latin typeface="Calibri" panose="020F0502020204030204" pitchFamily="34" charset="0"/>
          <a:ea typeface="Calibri" panose="020F0502020204030204" pitchFamily="34" charset="0"/>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Clr>
          <a:schemeClr val="accent5">
            <a:lumMod val="50000"/>
          </a:schemeClr>
        </a:buClr>
        <a:buNone/>
        <a:defRPr sz="2400" b="0" i="0" u="none" strike="noStrike" cap="none" baseline="0">
          <a:solidFill>
            <a:schemeClr val="accent5">
              <a:lumMod val="50000"/>
            </a:schemeClr>
          </a:solidFill>
          <a:latin typeface="Calibri" panose="020F0502020204030204" pitchFamily="34" charset="0"/>
          <a:ea typeface="Calibri" panose="020F0502020204030204" pitchFamily="34" charset="0"/>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pic>
        <p:nvPicPr>
          <p:cNvPr id="9" name="Shape 9"/>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11111" y="0"/>
            <a:ext cx="9155113" cy="355600"/>
          </a:xfrm>
          <a:prstGeom prst="rect">
            <a:avLst/>
          </a:prstGeom>
          <a:noFill/>
          <a:ln>
            <a:noFill/>
          </a:ln>
        </p:spPr>
      </p:pic>
      <p:sp>
        <p:nvSpPr>
          <p:cNvPr id="10" name="Shape 10"/>
          <p:cNvSpPr/>
          <p:nvPr/>
        </p:nvSpPr>
        <p:spPr>
          <a:xfrm>
            <a:off x="0" y="1547814"/>
            <a:ext cx="9144000" cy="5043487"/>
          </a:xfrm>
          <a:prstGeom prst="rect">
            <a:avLst/>
          </a:prstGeom>
          <a:solidFill>
            <a:srgbClr val="F8F8F8"/>
          </a:solidFill>
          <a:ln>
            <a:noFill/>
          </a:ln>
        </p:spPr>
        <p:txBody>
          <a:bodyPr lIns="68569" tIns="34275" rIns="68569" bIns="34275" anchor="ctr" anchorCtr="0">
            <a:noAutofit/>
          </a:bodyPr>
          <a:lstStyle/>
          <a:p>
            <a:pPr algn="ctr"/>
            <a:endParaRPr sz="1350" kern="0">
              <a:solidFill>
                <a:srgbClr val="FFFFFF"/>
              </a:solidFill>
              <a:latin typeface="Calibri"/>
              <a:ea typeface="Calibri"/>
              <a:cs typeface="Calibri"/>
              <a:sym typeface="Calibri"/>
              <a:rtl val="0"/>
            </a:endParaRPr>
          </a:p>
        </p:txBody>
      </p:sp>
      <p:sp>
        <p:nvSpPr>
          <p:cNvPr id="11" name="Shape 11"/>
          <p:cNvSpPr/>
          <p:nvPr/>
        </p:nvSpPr>
        <p:spPr>
          <a:xfrm>
            <a:off x="0" y="422275"/>
            <a:ext cx="9144000" cy="1050924"/>
          </a:xfrm>
          <a:prstGeom prst="rect">
            <a:avLst/>
          </a:prstGeom>
          <a:solidFill>
            <a:schemeClr val="bg1">
              <a:lumMod val="85000"/>
              <a:alpha val="69803"/>
            </a:schemeClr>
          </a:solidFill>
          <a:ln>
            <a:noFill/>
          </a:ln>
        </p:spPr>
        <p:txBody>
          <a:bodyPr lIns="68569" tIns="34275" rIns="68569" bIns="34275" anchor="ctr" anchorCtr="0">
            <a:noAutofit/>
          </a:bodyPr>
          <a:lstStyle/>
          <a:p>
            <a:pPr algn="ctr"/>
            <a:endParaRPr sz="1350" kern="0">
              <a:solidFill>
                <a:srgbClr val="FFFFFF"/>
              </a:solidFill>
              <a:latin typeface="Calibri"/>
              <a:ea typeface="Calibri"/>
              <a:cs typeface="Calibri"/>
              <a:sym typeface="Calibri"/>
              <a:rtl val="0"/>
            </a:endParaRPr>
          </a:p>
        </p:txBody>
      </p:sp>
      <p:sp>
        <p:nvSpPr>
          <p:cNvPr id="12" name="Shape 12"/>
          <p:cNvSpPr txBox="1">
            <a:spLocks noGrp="1"/>
          </p:cNvSpPr>
          <p:nvPr>
            <p:ph type="title"/>
          </p:nvPr>
        </p:nvSpPr>
        <p:spPr>
          <a:xfrm>
            <a:off x="457200" y="422275"/>
            <a:ext cx="8229600" cy="99536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dirty="0"/>
          </a:p>
        </p:txBody>
      </p:sp>
      <p:sp>
        <p:nvSpPr>
          <p:cNvPr id="13" name="Shape 13"/>
          <p:cNvSpPr txBox="1">
            <a:spLocks noGrp="1"/>
          </p:cNvSpPr>
          <p:nvPr>
            <p:ph type="body" idx="1"/>
          </p:nvPr>
        </p:nvSpPr>
        <p:spPr>
          <a:xfrm>
            <a:off x="457200" y="1600202"/>
            <a:ext cx="8229600" cy="4525963"/>
          </a:xfrm>
          <a:prstGeom prst="rect">
            <a:avLst/>
          </a:prstGeom>
          <a:noFill/>
          <a:ln>
            <a:noFill/>
          </a:ln>
        </p:spPr>
        <p:txBody>
          <a:bodyPr lIns="91425" tIns="91425" rIns="91425" bIns="91425" anchor="t" anchorCtr="0"/>
          <a:lstStyle>
            <a:lvl1pPr marL="342900" marR="0" indent="-139700" algn="l" rtl="0">
              <a:spcBef>
                <a:spcPts val="640"/>
              </a:spcBef>
              <a:spcAft>
                <a:spcPts val="0"/>
              </a:spcAft>
              <a:buClr>
                <a:schemeClr val="dk1"/>
              </a:buClr>
              <a:buFont typeface="Arial"/>
              <a:buChar char="•"/>
              <a:defRPr/>
            </a:lvl1pPr>
            <a:lvl2pPr marL="742950" marR="0" indent="-107950" algn="l" rtl="0">
              <a:spcBef>
                <a:spcPts val="560"/>
              </a:spcBef>
              <a:spcAft>
                <a:spcPts val="0"/>
              </a:spcAft>
              <a:buClr>
                <a:schemeClr val="dk1"/>
              </a:buClr>
              <a:buFont typeface="Arial"/>
              <a:buChar char="–"/>
              <a:defRPr/>
            </a:lvl2pPr>
            <a:lvl3pPr marL="1143000" marR="0" indent="-76200" algn="l" rtl="0">
              <a:spcBef>
                <a:spcPts val="480"/>
              </a:spcBef>
              <a:spcAft>
                <a:spcPts val="0"/>
              </a:spcAft>
              <a:buClr>
                <a:schemeClr val="dk1"/>
              </a:buClr>
              <a:buFont typeface="Arial"/>
              <a:buChar char="•"/>
              <a:defRPr/>
            </a:lvl3pPr>
            <a:lvl4pPr marL="1600200" marR="0" indent="-101600" algn="l" rtl="0">
              <a:spcBef>
                <a:spcPts val="400"/>
              </a:spcBef>
              <a:spcAft>
                <a:spcPts val="0"/>
              </a:spcAft>
              <a:buClr>
                <a:schemeClr val="dk1"/>
              </a:buClr>
              <a:buFont typeface="Arial"/>
              <a:buChar char="–"/>
              <a:defRPr/>
            </a:lvl4pPr>
            <a:lvl5pPr marL="2057400" marR="0" indent="-101600" algn="l" rtl="0">
              <a:spcBef>
                <a:spcPts val="400"/>
              </a:spcBef>
              <a:spcAft>
                <a:spcPts val="0"/>
              </a:spcAft>
              <a:buClr>
                <a:schemeClr val="dk1"/>
              </a:buClr>
              <a:buFont typeface="Arial"/>
              <a:buChar char="»"/>
              <a:defRPr/>
            </a:lvl5pPr>
            <a:lvl6pPr marL="2514600" marR="0" indent="-101600" algn="l" rtl="0">
              <a:spcBef>
                <a:spcPts val="400"/>
              </a:spcBef>
              <a:buClr>
                <a:schemeClr val="dk1"/>
              </a:buClr>
              <a:buFont typeface="Arial"/>
              <a:buChar char="•"/>
              <a:defRPr/>
            </a:lvl6pPr>
            <a:lvl7pPr marL="2971800" marR="0" indent="-101600" algn="l" rtl="0">
              <a:spcBef>
                <a:spcPts val="400"/>
              </a:spcBef>
              <a:buClr>
                <a:schemeClr val="dk1"/>
              </a:buClr>
              <a:buFont typeface="Arial"/>
              <a:buChar char="•"/>
              <a:defRPr/>
            </a:lvl7pPr>
            <a:lvl8pPr marL="3429000" marR="0" indent="-101600" algn="l" rtl="0">
              <a:spcBef>
                <a:spcPts val="400"/>
              </a:spcBef>
              <a:buClr>
                <a:schemeClr val="dk1"/>
              </a:buClr>
              <a:buFont typeface="Arial"/>
              <a:buChar char="•"/>
              <a:defRPr/>
            </a:lvl8pPr>
            <a:lvl9pPr marL="3886200" marR="0" indent="-101600" algn="l" rtl="0">
              <a:spcBef>
                <a:spcPts val="400"/>
              </a:spcBef>
              <a:buClr>
                <a:schemeClr val="dk1"/>
              </a:buClr>
              <a:buFont typeface="Arial"/>
              <a:buChar char="•"/>
              <a:defRPr/>
            </a:lvl9pPr>
          </a:lstStyle>
          <a:p>
            <a:endParaRPr dirty="0"/>
          </a:p>
        </p:txBody>
      </p:sp>
      <p:sp>
        <p:nvSpPr>
          <p:cNvPr id="14" name="Shape 14"/>
          <p:cNvSpPr txBox="1"/>
          <p:nvPr/>
        </p:nvSpPr>
        <p:spPr>
          <a:xfrm>
            <a:off x="8001001" y="6543675"/>
            <a:ext cx="1082675" cy="244474"/>
          </a:xfrm>
          <a:prstGeom prst="rect">
            <a:avLst/>
          </a:prstGeom>
          <a:noFill/>
          <a:ln>
            <a:noFill/>
          </a:ln>
        </p:spPr>
        <p:txBody>
          <a:bodyPr lIns="68569" tIns="34275" rIns="68569" bIns="34275" anchor="t" anchorCtr="0">
            <a:noAutofit/>
          </a:bodyPr>
          <a:lstStyle/>
          <a:p>
            <a:pPr algn="r">
              <a:buSzPct val="25000"/>
            </a:pPr>
            <a:fld id="{00000000-1234-1234-1234-123412341234}" type="slidenum">
              <a:rPr lang="en-US" sz="900" kern="0">
                <a:solidFill>
                  <a:srgbClr val="000000"/>
                </a:solidFill>
                <a:latin typeface="Calibri"/>
                <a:ea typeface="Calibri"/>
                <a:cs typeface="Calibri"/>
                <a:sym typeface="Calibri"/>
                <a:rtl val="0"/>
              </a:rPr>
              <a:pPr algn="r">
                <a:buSzPct val="25000"/>
              </a:pPr>
              <a:t>‹#›</a:t>
            </a:fld>
            <a:endParaRPr lang="en-US" sz="900" kern="0">
              <a:solidFill>
                <a:srgbClr val="000000"/>
              </a:solidFill>
              <a:latin typeface="Calibri"/>
              <a:ea typeface="Calibri"/>
              <a:cs typeface="Calibri"/>
              <a:sym typeface="Calibri"/>
              <a:rtl val="0"/>
            </a:endParaRPr>
          </a:p>
        </p:txBody>
      </p:sp>
      <p:sp>
        <p:nvSpPr>
          <p:cNvPr id="17" name="Shape 15"/>
          <p:cNvSpPr txBox="1"/>
          <p:nvPr/>
        </p:nvSpPr>
        <p:spPr>
          <a:xfrm>
            <a:off x="415926" y="6621463"/>
            <a:ext cx="7785100" cy="230186"/>
          </a:xfrm>
          <a:prstGeom prst="rect">
            <a:avLst/>
          </a:prstGeom>
          <a:noFill/>
          <a:ln>
            <a:noFill/>
          </a:ln>
        </p:spPr>
        <p:txBody>
          <a:bodyPr lIns="68569" tIns="34275" rIns="68569" bIns="34275" anchor="t" anchorCtr="0">
            <a:noAutofit/>
          </a:bodyPr>
          <a:lstStyle/>
          <a:p>
            <a:pPr>
              <a:buSzPct val="25000"/>
            </a:pPr>
            <a:r>
              <a:rPr lang="en-US" sz="675" kern="0">
                <a:solidFill>
                  <a:srgbClr val="4F81BD">
                    <a:lumMod val="75000"/>
                  </a:srgbClr>
                </a:solidFill>
                <a:latin typeface="Calibri"/>
                <a:ea typeface="Calibri"/>
                <a:cs typeface="Calibri"/>
                <a:sym typeface="Calibri"/>
                <a:rtl val="0"/>
              </a:rPr>
              <a:t>National Integrated Heat Health Information System (NIHHIS)</a:t>
            </a:r>
          </a:p>
        </p:txBody>
      </p:sp>
      <p:pic>
        <p:nvPicPr>
          <p:cNvPr id="18" name="Picture 17"/>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8371" y="6413737"/>
            <a:ext cx="381423" cy="374412"/>
          </a:xfrm>
          <a:prstGeom prst="rect">
            <a:avLst/>
          </a:prstGeom>
        </p:spPr>
      </p:pic>
    </p:spTree>
    <p:extLst>
      <p:ext uri="{BB962C8B-B14F-4D97-AF65-F5344CB8AC3E}">
        <p14:creationId xmlns:p14="http://schemas.microsoft.com/office/powerpoint/2010/main" val="61718107"/>
      </p:ext>
    </p:extLst>
  </p:cSld>
  <p:clrMap bg1="lt1" tx1="dk1" bg2="dk2" tx2="lt2" accent1="accent1" accent2="accent2" accent3="accent3" accent4="accent4" accent5="accent5" accent6="accent6" hlink="hlink" folHlink="folHlink"/>
  <p:sldLayoutIdLst>
    <p:sldLayoutId id="2147483699" r:id="rId1"/>
    <p:sldLayoutId id="2147483701" r:id="rId2"/>
    <p:sldLayoutId id="2147483702" r:id="rId3"/>
    <p:sldLayoutId id="2147483703" r:id="rId4"/>
    <p:sldLayoutId id="2147483704" r:id="rId5"/>
    <p:sldLayoutId id="2147483705" r:id="rId6"/>
    <p:sldLayoutId id="2147483706" r:id="rId7"/>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3000" b="0" i="0" u="none" strike="noStrike" cap="none" baseline="0">
          <a:solidFill>
            <a:schemeClr val="accent5">
              <a:lumMod val="75000"/>
            </a:schemeClr>
          </a:solidFill>
          <a:latin typeface="Calibri" panose="020F0502020204030204" pitchFamily="34" charset="0"/>
          <a:ea typeface="Calibri" panose="020F0502020204030204" pitchFamily="34" charset="0"/>
          <a:cs typeface="Arial"/>
          <a:sym typeface="Arial"/>
          <a:rtl val="0"/>
        </a:defRPr>
      </a:lvl1pPr>
      <a:lvl2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Clr>
          <a:schemeClr val="accent5">
            <a:lumMod val="50000"/>
          </a:schemeClr>
        </a:buClr>
        <a:buNone/>
        <a:defRPr sz="1800" b="0" i="0" u="none" strike="noStrike" cap="none" baseline="0">
          <a:solidFill>
            <a:schemeClr val="accent5">
              <a:lumMod val="50000"/>
            </a:schemeClr>
          </a:solidFill>
          <a:latin typeface="Calibri" panose="020F0502020204030204" pitchFamily="34" charset="0"/>
          <a:ea typeface="Calibri" panose="020F0502020204030204" pitchFamily="34" charset="0"/>
          <a:cs typeface="Arial"/>
          <a:sym typeface="Arial"/>
          <a:rtl val="0"/>
        </a:defRPr>
      </a:lvl1pPr>
      <a:lvl2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1927811"/>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AD7D49C-EDEF-4E0C-ADBB-F79E50430493}" type="datetimeFigureOut">
              <a:rPr lang="en-US" smtClean="0"/>
              <a:t>2/13/20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91D6D61-590C-45DE-A07A-3B7042C90DB1}" type="slidenum">
              <a:rPr lang="en-US" smtClean="0"/>
              <a:t>‹#›</a:t>
            </a:fld>
            <a:endParaRPr lang="en-US"/>
          </a:p>
        </p:txBody>
      </p:sp>
    </p:spTree>
    <p:extLst>
      <p:ext uri="{BB962C8B-B14F-4D97-AF65-F5344CB8AC3E}">
        <p14:creationId xmlns:p14="http://schemas.microsoft.com/office/powerpoint/2010/main" val="395622905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pic>
        <p:nvPicPr>
          <p:cNvPr id="9" name="Shape 9"/>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11112" y="0"/>
            <a:ext cx="9155113" cy="355600"/>
          </a:xfrm>
          <a:prstGeom prst="rect">
            <a:avLst/>
          </a:prstGeom>
          <a:noFill/>
          <a:ln>
            <a:noFill/>
          </a:ln>
        </p:spPr>
      </p:pic>
      <p:sp>
        <p:nvSpPr>
          <p:cNvPr id="10" name="Shape 10"/>
          <p:cNvSpPr/>
          <p:nvPr/>
        </p:nvSpPr>
        <p:spPr>
          <a:xfrm>
            <a:off x="0" y="1547812"/>
            <a:ext cx="9144000" cy="5043487"/>
          </a:xfrm>
          <a:prstGeom prst="rect">
            <a:avLst/>
          </a:prstGeom>
          <a:solidFill>
            <a:srgbClr val="F8F8F8"/>
          </a:solidFill>
          <a:ln>
            <a:noFill/>
          </a:ln>
        </p:spPr>
        <p:txBody>
          <a:bodyPr lIns="91425" tIns="45700" rIns="91425" bIns="45700" anchor="ctr" anchorCtr="0">
            <a:noAutofit/>
          </a:bodyPr>
          <a:lstStyle/>
          <a:p>
            <a:pPr algn="ctr"/>
            <a:endParaRPr kern="0">
              <a:solidFill>
                <a:srgbClr val="FFFFFF"/>
              </a:solidFill>
              <a:latin typeface="Calibri"/>
              <a:ea typeface="Calibri"/>
              <a:cs typeface="Calibri"/>
              <a:sym typeface="Calibri"/>
              <a:rtl val="0"/>
            </a:endParaRPr>
          </a:p>
        </p:txBody>
      </p:sp>
      <p:sp>
        <p:nvSpPr>
          <p:cNvPr id="11" name="Shape 11"/>
          <p:cNvSpPr/>
          <p:nvPr/>
        </p:nvSpPr>
        <p:spPr>
          <a:xfrm>
            <a:off x="0" y="422275"/>
            <a:ext cx="9144000" cy="1050924"/>
          </a:xfrm>
          <a:prstGeom prst="rect">
            <a:avLst/>
          </a:prstGeom>
          <a:solidFill>
            <a:schemeClr val="bg1">
              <a:lumMod val="85000"/>
              <a:alpha val="69803"/>
            </a:schemeClr>
          </a:solidFill>
          <a:ln>
            <a:noFill/>
          </a:ln>
        </p:spPr>
        <p:txBody>
          <a:bodyPr lIns="91425" tIns="45700" rIns="91425" bIns="45700" anchor="ctr" anchorCtr="0">
            <a:noAutofit/>
          </a:bodyPr>
          <a:lstStyle/>
          <a:p>
            <a:pPr algn="ctr"/>
            <a:endParaRPr kern="0">
              <a:solidFill>
                <a:srgbClr val="FFFFFF"/>
              </a:solidFill>
              <a:latin typeface="Calibri"/>
              <a:ea typeface="Calibri"/>
              <a:cs typeface="Calibri"/>
              <a:sym typeface="Calibri"/>
              <a:rtl val="0"/>
            </a:endParaRPr>
          </a:p>
        </p:txBody>
      </p:sp>
      <p:sp>
        <p:nvSpPr>
          <p:cNvPr id="12" name="Shape 12"/>
          <p:cNvSpPr txBox="1">
            <a:spLocks noGrp="1"/>
          </p:cNvSpPr>
          <p:nvPr>
            <p:ph type="title"/>
          </p:nvPr>
        </p:nvSpPr>
        <p:spPr>
          <a:xfrm>
            <a:off x="457200" y="422275"/>
            <a:ext cx="8229600" cy="99536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dirty="0"/>
          </a:p>
        </p:txBody>
      </p:sp>
      <p:sp>
        <p:nvSpPr>
          <p:cNvPr id="13" name="Shape 13"/>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indent="-139700" algn="l" rtl="0">
              <a:spcBef>
                <a:spcPts val="640"/>
              </a:spcBef>
              <a:spcAft>
                <a:spcPts val="0"/>
              </a:spcAft>
              <a:buClr>
                <a:schemeClr val="dk1"/>
              </a:buClr>
              <a:buFont typeface="Arial"/>
              <a:buChar char="•"/>
              <a:defRPr/>
            </a:lvl1pPr>
            <a:lvl2pPr marL="742950" marR="0" indent="-107950" algn="l" rtl="0">
              <a:spcBef>
                <a:spcPts val="560"/>
              </a:spcBef>
              <a:spcAft>
                <a:spcPts val="0"/>
              </a:spcAft>
              <a:buClr>
                <a:schemeClr val="dk1"/>
              </a:buClr>
              <a:buFont typeface="Arial"/>
              <a:buChar char="–"/>
              <a:defRPr/>
            </a:lvl2pPr>
            <a:lvl3pPr marL="1143000" marR="0" indent="-76200" algn="l" rtl="0">
              <a:spcBef>
                <a:spcPts val="480"/>
              </a:spcBef>
              <a:spcAft>
                <a:spcPts val="0"/>
              </a:spcAft>
              <a:buClr>
                <a:schemeClr val="dk1"/>
              </a:buClr>
              <a:buFont typeface="Arial"/>
              <a:buChar char="•"/>
              <a:defRPr/>
            </a:lvl3pPr>
            <a:lvl4pPr marL="1600200" marR="0" indent="-101600" algn="l" rtl="0">
              <a:spcBef>
                <a:spcPts val="400"/>
              </a:spcBef>
              <a:spcAft>
                <a:spcPts val="0"/>
              </a:spcAft>
              <a:buClr>
                <a:schemeClr val="dk1"/>
              </a:buClr>
              <a:buFont typeface="Arial"/>
              <a:buChar char="–"/>
              <a:defRPr/>
            </a:lvl4pPr>
            <a:lvl5pPr marL="2057400" marR="0" indent="-101600" algn="l" rtl="0">
              <a:spcBef>
                <a:spcPts val="400"/>
              </a:spcBef>
              <a:spcAft>
                <a:spcPts val="0"/>
              </a:spcAft>
              <a:buClr>
                <a:schemeClr val="dk1"/>
              </a:buClr>
              <a:buFont typeface="Arial"/>
              <a:buChar char="»"/>
              <a:defRPr/>
            </a:lvl5pPr>
            <a:lvl6pPr marL="2514600" marR="0" indent="-101600" algn="l" rtl="0">
              <a:spcBef>
                <a:spcPts val="400"/>
              </a:spcBef>
              <a:buClr>
                <a:schemeClr val="dk1"/>
              </a:buClr>
              <a:buFont typeface="Arial"/>
              <a:buChar char="•"/>
              <a:defRPr/>
            </a:lvl6pPr>
            <a:lvl7pPr marL="2971800" marR="0" indent="-101600" algn="l" rtl="0">
              <a:spcBef>
                <a:spcPts val="400"/>
              </a:spcBef>
              <a:buClr>
                <a:schemeClr val="dk1"/>
              </a:buClr>
              <a:buFont typeface="Arial"/>
              <a:buChar char="•"/>
              <a:defRPr/>
            </a:lvl7pPr>
            <a:lvl8pPr marL="3429000" marR="0" indent="-101600" algn="l" rtl="0">
              <a:spcBef>
                <a:spcPts val="400"/>
              </a:spcBef>
              <a:buClr>
                <a:schemeClr val="dk1"/>
              </a:buClr>
              <a:buFont typeface="Arial"/>
              <a:buChar char="•"/>
              <a:defRPr/>
            </a:lvl8pPr>
            <a:lvl9pPr marL="3886200" marR="0" indent="-101600" algn="l" rtl="0">
              <a:spcBef>
                <a:spcPts val="400"/>
              </a:spcBef>
              <a:buClr>
                <a:schemeClr val="dk1"/>
              </a:buClr>
              <a:buFont typeface="Arial"/>
              <a:buChar char="•"/>
              <a:defRPr/>
            </a:lvl9pPr>
          </a:lstStyle>
          <a:p>
            <a:endParaRPr dirty="0"/>
          </a:p>
        </p:txBody>
      </p:sp>
      <p:sp>
        <p:nvSpPr>
          <p:cNvPr id="14" name="Shape 14"/>
          <p:cNvSpPr txBox="1"/>
          <p:nvPr/>
        </p:nvSpPr>
        <p:spPr>
          <a:xfrm>
            <a:off x="8001000" y="6543675"/>
            <a:ext cx="1082675" cy="244474"/>
          </a:xfrm>
          <a:prstGeom prst="rect">
            <a:avLst/>
          </a:prstGeom>
          <a:noFill/>
          <a:ln>
            <a:noFill/>
          </a:ln>
        </p:spPr>
        <p:txBody>
          <a:bodyPr lIns="91425" tIns="45700" rIns="91425" bIns="45700" anchor="t" anchorCtr="0">
            <a:noAutofit/>
          </a:bodyPr>
          <a:lstStyle/>
          <a:p>
            <a:pPr algn="r">
              <a:buSzPct val="25000"/>
            </a:pPr>
            <a:fld id="{00000000-1234-1234-1234-123412341234}" type="slidenum">
              <a:rPr lang="en-US" sz="1200" kern="0">
                <a:solidFill>
                  <a:srgbClr val="000000"/>
                </a:solidFill>
                <a:latin typeface="Calibri"/>
                <a:ea typeface="Calibri"/>
                <a:cs typeface="Calibri"/>
                <a:sym typeface="Calibri"/>
                <a:rtl val="0"/>
              </a:rPr>
              <a:pPr algn="r">
                <a:buSzPct val="25000"/>
              </a:pPr>
              <a:t>‹#›</a:t>
            </a:fld>
            <a:endParaRPr lang="en-US" sz="1200" kern="0">
              <a:solidFill>
                <a:srgbClr val="000000"/>
              </a:solidFill>
              <a:latin typeface="Calibri"/>
              <a:ea typeface="Calibri"/>
              <a:cs typeface="Calibri"/>
              <a:sym typeface="Calibri"/>
              <a:rtl val="0"/>
            </a:endParaRPr>
          </a:p>
        </p:txBody>
      </p:sp>
      <p:sp>
        <p:nvSpPr>
          <p:cNvPr id="17" name="Shape 15"/>
          <p:cNvSpPr txBox="1"/>
          <p:nvPr/>
        </p:nvSpPr>
        <p:spPr>
          <a:xfrm>
            <a:off x="415925" y="6621463"/>
            <a:ext cx="7785100" cy="230186"/>
          </a:xfrm>
          <a:prstGeom prst="rect">
            <a:avLst/>
          </a:prstGeom>
          <a:noFill/>
          <a:ln>
            <a:noFill/>
          </a:ln>
        </p:spPr>
        <p:txBody>
          <a:bodyPr lIns="91425" tIns="45700" rIns="91425" bIns="45700" anchor="t" anchorCtr="0">
            <a:noAutofit/>
          </a:bodyPr>
          <a:lstStyle/>
          <a:p>
            <a:pPr>
              <a:buSzPct val="25000"/>
            </a:pPr>
            <a:r>
              <a:rPr lang="en-US" sz="900" kern="0">
                <a:solidFill>
                  <a:schemeClr val="accent1">
                    <a:lumMod val="75000"/>
                  </a:schemeClr>
                </a:solidFill>
                <a:latin typeface="Calibri"/>
                <a:ea typeface="Calibri"/>
                <a:cs typeface="Calibri"/>
                <a:sym typeface="Calibri"/>
                <a:rtl val="0"/>
              </a:rPr>
              <a:t>National Integrated</a:t>
            </a:r>
            <a:r>
              <a:rPr lang="en-US" sz="900" kern="0" baseline="0">
                <a:solidFill>
                  <a:schemeClr val="accent1">
                    <a:lumMod val="75000"/>
                  </a:schemeClr>
                </a:solidFill>
                <a:latin typeface="Calibri"/>
                <a:ea typeface="Calibri"/>
                <a:cs typeface="Calibri"/>
                <a:sym typeface="Calibri"/>
                <a:rtl val="0"/>
              </a:rPr>
              <a:t> Heat Health Information System (NIHHIS)</a:t>
            </a:r>
            <a:endParaRPr lang="en-US" sz="900" kern="0">
              <a:solidFill>
                <a:schemeClr val="accent1">
                  <a:lumMod val="75000"/>
                </a:schemeClr>
              </a:solidFill>
              <a:latin typeface="Calibri"/>
              <a:ea typeface="Calibri"/>
              <a:cs typeface="Calibri"/>
              <a:sym typeface="Calibri"/>
              <a:rtl val="0"/>
            </a:endParaRPr>
          </a:p>
        </p:txBody>
      </p:sp>
      <p:pic>
        <p:nvPicPr>
          <p:cNvPr id="18" name="Picture 17"/>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8370" y="6413737"/>
            <a:ext cx="381423" cy="374412"/>
          </a:xfrm>
          <a:prstGeom prst="rect">
            <a:avLst/>
          </a:prstGeom>
        </p:spPr>
      </p:pic>
      <p:sp>
        <p:nvSpPr>
          <p:cNvPr id="2" name="Rectangle 1"/>
          <p:cNvSpPr/>
          <p:nvPr/>
        </p:nvSpPr>
        <p:spPr>
          <a:xfrm>
            <a:off x="6790986" y="6553200"/>
            <a:ext cx="1972014" cy="261610"/>
          </a:xfrm>
          <a:prstGeom prst="rect">
            <a:avLst/>
          </a:prstGeom>
        </p:spPr>
        <p:txBody>
          <a:bodyPr wrap="none">
            <a:spAutoFit/>
          </a:bodyPr>
          <a:lstStyle/>
          <a:p>
            <a:pPr algn="r">
              <a:spcBef>
                <a:spcPts val="300"/>
              </a:spcBef>
              <a:spcAft>
                <a:spcPts val="600"/>
              </a:spcAft>
            </a:pPr>
            <a:r>
              <a:rPr lang="en-US" sz="1100" kern="0" dirty="0">
                <a:solidFill>
                  <a:srgbClr val="235F6F"/>
                </a:solidFill>
                <a:latin typeface="Verdana" panose="020B0604030504040204" pitchFamily="34" charset="0"/>
                <a:ea typeface="Verdana" panose="020B0604030504040204" pitchFamily="34" charset="0"/>
                <a:cs typeface="Verdana" panose="020B0604030504040204" pitchFamily="34" charset="0"/>
                <a:sym typeface="Arial"/>
                <a:hlinkClick r:id="rId12"/>
                <a:rtl val="0"/>
              </a:rPr>
              <a:t>http://climate.gov/nihhis</a:t>
            </a:r>
            <a:endParaRPr lang="en-US" sz="1100" kern="0" dirty="0">
              <a:solidFill>
                <a:srgbClr val="235F6F"/>
              </a:solidFill>
              <a:latin typeface="Verdana" panose="020B0604030504040204" pitchFamily="34" charset="0"/>
              <a:ea typeface="Verdana" panose="020B0604030504040204" pitchFamily="34" charset="0"/>
              <a:cs typeface="Verdana" panose="020B0604030504040204" pitchFamily="34" charset="0"/>
              <a:sym typeface="Arial"/>
              <a:rtl val="0"/>
            </a:endParaRPr>
          </a:p>
        </p:txBody>
      </p:sp>
    </p:spTree>
    <p:extLst>
      <p:ext uri="{BB962C8B-B14F-4D97-AF65-F5344CB8AC3E}">
        <p14:creationId xmlns:p14="http://schemas.microsoft.com/office/powerpoint/2010/main" val="2916191979"/>
      </p:ext>
    </p:extLst>
  </p:cSld>
  <p:clrMap bg1="lt1" tx1="dk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848" r:id="rId8"/>
  </p:sldLayoutIdLst>
  <p:hf sldNum="0" hdr="0" ftr="0" dt="0"/>
  <p:txStyles>
    <p:title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4000" b="0" i="0" u="none" strike="noStrike" cap="none" baseline="0">
          <a:solidFill>
            <a:schemeClr val="accent5">
              <a:lumMod val="75000"/>
            </a:schemeClr>
          </a:solidFill>
          <a:latin typeface="Calibri" panose="020F0502020204030204" pitchFamily="34" charset="0"/>
          <a:ea typeface="Calibri" panose="020F0502020204030204" pitchFamily="34" charset="0"/>
          <a:cs typeface="Arial"/>
          <a:sym typeface="Arial"/>
          <a:rtl val="0"/>
        </a:defRPr>
      </a:lvl1pPr>
      <a:lvl2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eaLnBrk="1" hangingPunct="1">
        <a:lnSpc>
          <a:spcPct val="100000"/>
        </a:lnSpc>
        <a:spcBef>
          <a:spcPts val="0"/>
        </a:spcBef>
        <a:spcAft>
          <a:spcPts val="0"/>
        </a:spcAft>
        <a:buClr>
          <a:schemeClr val="accent5">
            <a:lumMod val="50000"/>
          </a:schemeClr>
        </a:buClr>
        <a:buNone/>
        <a:defRPr sz="2400" b="0" i="0" u="none" strike="noStrike" cap="none" baseline="0">
          <a:solidFill>
            <a:schemeClr val="accent5">
              <a:lumMod val="50000"/>
            </a:schemeClr>
          </a:solidFill>
          <a:latin typeface="Calibri" panose="020F0502020204030204" pitchFamily="34" charset="0"/>
          <a:ea typeface="Calibri" panose="020F0502020204030204" pitchFamily="34" charset="0"/>
          <a:cs typeface="Arial"/>
          <a:sym typeface="Arial"/>
          <a:rtl val="0"/>
        </a:defRPr>
      </a:lvl1pPr>
      <a:lvl2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eaLnBrk="1" hangingPunct="1">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pic>
        <p:nvPicPr>
          <p:cNvPr id="9" name="Shape 9"/>
          <p:cNvPicPr preferRelativeResize="0"/>
          <p:nvPr/>
        </p:nvPicPr>
        <p:blipFill rotWithShape="1">
          <a:blip r:embed="rId10">
            <a:alphaModFix/>
          </a:blip>
          <a:srcRect l="6584" t="10269" r="6586" b="79462"/>
          <a:stretch/>
        </p:blipFill>
        <p:spPr>
          <a:xfrm>
            <a:off x="-11112" y="0"/>
            <a:ext cx="9155113" cy="355600"/>
          </a:xfrm>
          <a:prstGeom prst="rect">
            <a:avLst/>
          </a:prstGeom>
          <a:noFill/>
          <a:ln>
            <a:noFill/>
          </a:ln>
        </p:spPr>
      </p:pic>
      <p:sp>
        <p:nvSpPr>
          <p:cNvPr id="10" name="Shape 10"/>
          <p:cNvSpPr/>
          <p:nvPr/>
        </p:nvSpPr>
        <p:spPr>
          <a:xfrm>
            <a:off x="0" y="1547812"/>
            <a:ext cx="9144000" cy="5043487"/>
          </a:xfrm>
          <a:prstGeom prst="rect">
            <a:avLst/>
          </a:prstGeom>
          <a:solidFill>
            <a:srgbClr val="F8F8F8"/>
          </a:solidFill>
          <a:ln>
            <a:noFill/>
          </a:ln>
        </p:spPr>
        <p:txBody>
          <a:bodyPr lIns="91425" tIns="45700" rIns="91425" bIns="45700" anchor="ctr" anchorCtr="0">
            <a:noAutofit/>
          </a:bodyPr>
          <a:lstStyle/>
          <a:p>
            <a:pPr algn="ctr"/>
            <a:endParaRPr kern="0">
              <a:solidFill>
                <a:srgbClr val="FFFFFF"/>
              </a:solidFill>
              <a:latin typeface="Calibri"/>
              <a:ea typeface="Calibri"/>
              <a:cs typeface="Calibri"/>
              <a:sym typeface="Calibri"/>
              <a:rtl val="0"/>
            </a:endParaRPr>
          </a:p>
        </p:txBody>
      </p:sp>
      <p:sp>
        <p:nvSpPr>
          <p:cNvPr id="11" name="Shape 11"/>
          <p:cNvSpPr/>
          <p:nvPr/>
        </p:nvSpPr>
        <p:spPr>
          <a:xfrm>
            <a:off x="0" y="422275"/>
            <a:ext cx="9144000" cy="1050924"/>
          </a:xfrm>
          <a:prstGeom prst="rect">
            <a:avLst/>
          </a:prstGeom>
          <a:solidFill>
            <a:schemeClr val="bg1">
              <a:lumMod val="85000"/>
              <a:alpha val="69803"/>
            </a:schemeClr>
          </a:solidFill>
          <a:ln>
            <a:noFill/>
          </a:ln>
        </p:spPr>
        <p:txBody>
          <a:bodyPr lIns="91425" tIns="45700" rIns="91425" bIns="45700" anchor="ctr" anchorCtr="0">
            <a:noAutofit/>
          </a:bodyPr>
          <a:lstStyle/>
          <a:p>
            <a:pPr algn="ctr"/>
            <a:endParaRPr kern="0">
              <a:solidFill>
                <a:srgbClr val="FFFFFF"/>
              </a:solidFill>
              <a:latin typeface="Calibri"/>
              <a:ea typeface="Calibri"/>
              <a:cs typeface="Calibri"/>
              <a:sym typeface="Calibri"/>
              <a:rtl val="0"/>
            </a:endParaRPr>
          </a:p>
        </p:txBody>
      </p:sp>
      <p:sp>
        <p:nvSpPr>
          <p:cNvPr id="12" name="Shape 12"/>
          <p:cNvSpPr txBox="1">
            <a:spLocks noGrp="1"/>
          </p:cNvSpPr>
          <p:nvPr>
            <p:ph type="title"/>
          </p:nvPr>
        </p:nvSpPr>
        <p:spPr>
          <a:xfrm>
            <a:off x="457200" y="422275"/>
            <a:ext cx="8229600" cy="99536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dirty="0"/>
          </a:p>
        </p:txBody>
      </p:sp>
      <p:sp>
        <p:nvSpPr>
          <p:cNvPr id="13" name="Shape 13"/>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indent="-139700" algn="l" rtl="0">
              <a:spcBef>
                <a:spcPts val="640"/>
              </a:spcBef>
              <a:spcAft>
                <a:spcPts val="0"/>
              </a:spcAft>
              <a:buClr>
                <a:schemeClr val="dk1"/>
              </a:buClr>
              <a:buFont typeface="Arial"/>
              <a:buChar char="•"/>
              <a:defRPr/>
            </a:lvl1pPr>
            <a:lvl2pPr marL="742950" marR="0" indent="-107950" algn="l" rtl="0">
              <a:spcBef>
                <a:spcPts val="560"/>
              </a:spcBef>
              <a:spcAft>
                <a:spcPts val="0"/>
              </a:spcAft>
              <a:buClr>
                <a:schemeClr val="dk1"/>
              </a:buClr>
              <a:buFont typeface="Arial"/>
              <a:buChar char="–"/>
              <a:defRPr/>
            </a:lvl2pPr>
            <a:lvl3pPr marL="1143000" marR="0" indent="-76200" algn="l" rtl="0">
              <a:spcBef>
                <a:spcPts val="480"/>
              </a:spcBef>
              <a:spcAft>
                <a:spcPts val="0"/>
              </a:spcAft>
              <a:buClr>
                <a:schemeClr val="dk1"/>
              </a:buClr>
              <a:buFont typeface="Arial"/>
              <a:buChar char="•"/>
              <a:defRPr/>
            </a:lvl3pPr>
            <a:lvl4pPr marL="1600200" marR="0" indent="-101600" algn="l" rtl="0">
              <a:spcBef>
                <a:spcPts val="400"/>
              </a:spcBef>
              <a:spcAft>
                <a:spcPts val="0"/>
              </a:spcAft>
              <a:buClr>
                <a:schemeClr val="dk1"/>
              </a:buClr>
              <a:buFont typeface="Arial"/>
              <a:buChar char="–"/>
              <a:defRPr/>
            </a:lvl4pPr>
            <a:lvl5pPr marL="2057400" marR="0" indent="-101600" algn="l" rtl="0">
              <a:spcBef>
                <a:spcPts val="400"/>
              </a:spcBef>
              <a:spcAft>
                <a:spcPts val="0"/>
              </a:spcAft>
              <a:buClr>
                <a:schemeClr val="dk1"/>
              </a:buClr>
              <a:buFont typeface="Arial"/>
              <a:buChar char="»"/>
              <a:defRPr/>
            </a:lvl5pPr>
            <a:lvl6pPr marL="2514600" marR="0" indent="-101600" algn="l" rtl="0">
              <a:spcBef>
                <a:spcPts val="400"/>
              </a:spcBef>
              <a:buClr>
                <a:schemeClr val="dk1"/>
              </a:buClr>
              <a:buFont typeface="Arial"/>
              <a:buChar char="•"/>
              <a:defRPr/>
            </a:lvl6pPr>
            <a:lvl7pPr marL="2971800" marR="0" indent="-101600" algn="l" rtl="0">
              <a:spcBef>
                <a:spcPts val="400"/>
              </a:spcBef>
              <a:buClr>
                <a:schemeClr val="dk1"/>
              </a:buClr>
              <a:buFont typeface="Arial"/>
              <a:buChar char="•"/>
              <a:defRPr/>
            </a:lvl7pPr>
            <a:lvl8pPr marL="3429000" marR="0" indent="-101600" algn="l" rtl="0">
              <a:spcBef>
                <a:spcPts val="400"/>
              </a:spcBef>
              <a:buClr>
                <a:schemeClr val="dk1"/>
              </a:buClr>
              <a:buFont typeface="Arial"/>
              <a:buChar char="•"/>
              <a:defRPr/>
            </a:lvl8pPr>
            <a:lvl9pPr marL="3886200" marR="0" indent="-101600" algn="l" rtl="0">
              <a:spcBef>
                <a:spcPts val="400"/>
              </a:spcBef>
              <a:buClr>
                <a:schemeClr val="dk1"/>
              </a:buClr>
              <a:buFont typeface="Arial"/>
              <a:buChar char="•"/>
              <a:defRPr/>
            </a:lvl9pPr>
          </a:lstStyle>
          <a:p>
            <a:endParaRPr dirty="0"/>
          </a:p>
        </p:txBody>
      </p:sp>
      <p:sp>
        <p:nvSpPr>
          <p:cNvPr id="14" name="Shape 14"/>
          <p:cNvSpPr txBox="1"/>
          <p:nvPr/>
        </p:nvSpPr>
        <p:spPr>
          <a:xfrm>
            <a:off x="8001000" y="6543675"/>
            <a:ext cx="1082675" cy="244474"/>
          </a:xfrm>
          <a:prstGeom prst="rect">
            <a:avLst/>
          </a:prstGeom>
          <a:noFill/>
          <a:ln>
            <a:noFill/>
          </a:ln>
        </p:spPr>
        <p:txBody>
          <a:bodyPr lIns="91425" tIns="45700" rIns="91425" bIns="45700" anchor="t" anchorCtr="0">
            <a:noAutofit/>
          </a:bodyPr>
          <a:lstStyle/>
          <a:p>
            <a:pPr algn="r">
              <a:buSzPct val="25000"/>
            </a:pPr>
            <a:fld id="{00000000-1234-1234-1234-123412341234}" type="slidenum">
              <a:rPr lang="en-US" sz="1200" kern="0">
                <a:solidFill>
                  <a:srgbClr val="000000"/>
                </a:solidFill>
                <a:latin typeface="Calibri"/>
                <a:ea typeface="Calibri"/>
                <a:cs typeface="Calibri"/>
                <a:sym typeface="Calibri"/>
                <a:rtl val="0"/>
              </a:rPr>
              <a:pPr algn="r">
                <a:buSzPct val="25000"/>
              </a:pPr>
              <a:t>‹#›</a:t>
            </a:fld>
            <a:endParaRPr lang="en-US" sz="1200" kern="0">
              <a:solidFill>
                <a:srgbClr val="000000"/>
              </a:solidFill>
              <a:latin typeface="Calibri"/>
              <a:ea typeface="Calibri"/>
              <a:cs typeface="Calibri"/>
              <a:sym typeface="Calibri"/>
              <a:rtl val="0"/>
            </a:endParaRPr>
          </a:p>
        </p:txBody>
      </p:sp>
      <p:sp>
        <p:nvSpPr>
          <p:cNvPr id="17" name="Shape 15"/>
          <p:cNvSpPr txBox="1"/>
          <p:nvPr/>
        </p:nvSpPr>
        <p:spPr>
          <a:xfrm>
            <a:off x="415925" y="6621463"/>
            <a:ext cx="7785100" cy="230186"/>
          </a:xfrm>
          <a:prstGeom prst="rect">
            <a:avLst/>
          </a:prstGeom>
          <a:noFill/>
          <a:ln>
            <a:noFill/>
          </a:ln>
        </p:spPr>
        <p:txBody>
          <a:bodyPr lIns="91425" tIns="45700" rIns="91425" bIns="45700" anchor="t" anchorCtr="0">
            <a:noAutofit/>
          </a:bodyPr>
          <a:lstStyle/>
          <a:p>
            <a:pPr>
              <a:buSzPct val="25000"/>
            </a:pPr>
            <a:r>
              <a:rPr lang="en-US" sz="900" kern="0">
                <a:solidFill>
                  <a:srgbClr val="4F81BD">
                    <a:lumMod val="75000"/>
                  </a:srgbClr>
                </a:solidFill>
                <a:latin typeface="Calibri"/>
                <a:ea typeface="Calibri"/>
                <a:cs typeface="Calibri"/>
                <a:sym typeface="Calibri"/>
                <a:rtl val="0"/>
              </a:rPr>
              <a:t>National Integrated Heat Health Information System (NIHHIS)</a:t>
            </a:r>
          </a:p>
        </p:txBody>
      </p:sp>
      <p:pic>
        <p:nvPicPr>
          <p:cNvPr id="18" name="Picture 17"/>
          <p:cNvPicPr>
            <a:picLocks noChangeAspect="1"/>
          </p:cNvPicPr>
          <p:nvPr/>
        </p:nvPicPr>
        <p:blipFill rotWithShape="1">
          <a:blip r:embed="rId11" cstate="print">
            <a:extLst>
              <a:ext uri="{28A0092B-C50C-407E-A947-70E740481C1C}">
                <a14:useLocalDpi xmlns:a14="http://schemas.microsoft.com/office/drawing/2010/main" val="0"/>
              </a:ext>
            </a:extLst>
          </a:blip>
          <a:srcRect b="15243"/>
          <a:stretch/>
        </p:blipFill>
        <p:spPr>
          <a:xfrm>
            <a:off x="68370" y="6413737"/>
            <a:ext cx="381423" cy="374412"/>
          </a:xfrm>
          <a:prstGeom prst="rect">
            <a:avLst/>
          </a:prstGeom>
        </p:spPr>
      </p:pic>
    </p:spTree>
    <p:extLst>
      <p:ext uri="{BB962C8B-B14F-4D97-AF65-F5344CB8AC3E}">
        <p14:creationId xmlns:p14="http://schemas.microsoft.com/office/powerpoint/2010/main" val="377300129"/>
      </p:ext>
    </p:extLst>
  </p:cSld>
  <p:clrMap bg1="lt1" tx1="dk1" bg2="dk2" tx2="lt2" accent1="accent1" accent2="accent2" accent3="accent3" accent4="accent4" accent5="accent5" accent6="accent6" hlink="hlink" folHlink="folHlink"/>
  <p:sldLayoutIdLst>
    <p:sldLayoutId id="2147483788" r:id="rId1"/>
    <p:sldLayoutId id="2147483790" r:id="rId2"/>
    <p:sldLayoutId id="2147483792" r:id="rId3"/>
    <p:sldLayoutId id="2147483793" r:id="rId4"/>
    <p:sldLayoutId id="2147483794" r:id="rId5"/>
    <p:sldLayoutId id="2147483795" r:id="rId6"/>
    <p:sldLayoutId id="2147483796" r:id="rId7"/>
    <p:sldLayoutId id="2147483858" r:id="rId8"/>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4000" b="0" i="0" u="none" strike="noStrike" cap="none" baseline="0">
          <a:solidFill>
            <a:schemeClr val="accent5">
              <a:lumMod val="75000"/>
            </a:schemeClr>
          </a:solidFill>
          <a:latin typeface="Calibri" panose="020F0502020204030204" pitchFamily="34" charset="0"/>
          <a:ea typeface="Calibri" panose="020F0502020204030204" pitchFamily="34" charset="0"/>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Clr>
          <a:schemeClr val="accent5">
            <a:lumMod val="50000"/>
          </a:schemeClr>
        </a:buClr>
        <a:buNone/>
        <a:defRPr sz="2400" b="0" i="0" u="none" strike="noStrike" cap="none" baseline="0">
          <a:solidFill>
            <a:schemeClr val="accent5">
              <a:lumMod val="50000"/>
            </a:schemeClr>
          </a:solidFill>
          <a:latin typeface="Calibri" panose="020F0502020204030204" pitchFamily="34" charset="0"/>
          <a:ea typeface="Calibri" panose="020F0502020204030204" pitchFamily="34" charset="0"/>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E61D2A-E6C2-B740-8E35-8C2366B63A5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F77D95-4617-4E4F-B6A3-9981CC04558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B6D007-5ECF-4C48-8177-1AE1E988DBA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AD7D49C-EDEF-4E0C-ADBB-F79E50430493}" type="datetimeFigureOut">
              <a:rPr lang="en-US" smtClean="0"/>
              <a:t>2/13/20</a:t>
            </a:fld>
            <a:endParaRPr lang="en-US"/>
          </a:p>
        </p:txBody>
      </p:sp>
      <p:sp>
        <p:nvSpPr>
          <p:cNvPr id="5" name="Footer Placeholder 4">
            <a:extLst>
              <a:ext uri="{FF2B5EF4-FFF2-40B4-BE49-F238E27FC236}">
                <a16:creationId xmlns:a16="http://schemas.microsoft.com/office/drawing/2014/main" id="{F6482168-734B-CC42-A157-6187AEE3A84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30100F-4588-3C4E-BF3D-B72849832AD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B15FEEC-6029-EA49-A786-64DFB4D1509B}" type="slidenum">
              <a:rPr lang="en-US" smtClean="0"/>
              <a:t>‹#›</a:t>
            </a:fld>
            <a:endParaRPr lang="en-US"/>
          </a:p>
        </p:txBody>
      </p:sp>
      <p:pic>
        <p:nvPicPr>
          <p:cNvPr id="7" name="Picture 6">
            <a:extLst>
              <a:ext uri="{FF2B5EF4-FFF2-40B4-BE49-F238E27FC236}">
                <a16:creationId xmlns:a16="http://schemas.microsoft.com/office/drawing/2014/main" id="{BCD313C2-B3DC-DB45-9E7B-54A93F8A3305}"/>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b="13756"/>
          <a:stretch/>
        </p:blipFill>
        <p:spPr>
          <a:xfrm>
            <a:off x="8534400" y="6260268"/>
            <a:ext cx="369558" cy="369131"/>
          </a:xfrm>
          <a:prstGeom prst="rect">
            <a:avLst/>
          </a:prstGeom>
        </p:spPr>
      </p:pic>
    </p:spTree>
    <p:extLst>
      <p:ext uri="{BB962C8B-B14F-4D97-AF65-F5344CB8AC3E}">
        <p14:creationId xmlns:p14="http://schemas.microsoft.com/office/powerpoint/2010/main" val="1338247870"/>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AAD7D49C-EDEF-4E0C-ADBB-F79E50430493}" type="datetimeFigureOut">
              <a:rPr lang="en-US" smtClean="0"/>
              <a:t>2/13/20</a:t>
            </a:fld>
            <a:endParaRPr lang="en-U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pic>
        <p:nvPicPr>
          <p:cNvPr id="10" name="Picture 9"/>
          <p:cNvPicPr>
            <a:picLocks noChangeAspect="1"/>
          </p:cNvPicPr>
          <p:nvPr userDrawn="1"/>
        </p:nvPicPr>
        <p:blipFill rotWithShape="1">
          <a:blip r:embed="rId13" cstate="print">
            <a:extLst>
              <a:ext uri="{28A0092B-C50C-407E-A947-70E740481C1C}">
                <a14:useLocalDpi xmlns:a14="http://schemas.microsoft.com/office/drawing/2010/main" val="0"/>
              </a:ext>
            </a:extLst>
          </a:blip>
          <a:srcRect b="13756"/>
          <a:stretch/>
        </p:blipFill>
        <p:spPr>
          <a:xfrm>
            <a:off x="8534400" y="6260268"/>
            <a:ext cx="369558" cy="369131"/>
          </a:xfrm>
          <a:prstGeom prst="rect">
            <a:avLst/>
          </a:prstGeom>
        </p:spPr>
      </p:pic>
    </p:spTree>
    <p:extLst>
      <p:ext uri="{BB962C8B-B14F-4D97-AF65-F5344CB8AC3E}">
        <p14:creationId xmlns:p14="http://schemas.microsoft.com/office/powerpoint/2010/main" val="1169251802"/>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pic>
        <p:nvPicPr>
          <p:cNvPr id="9" name="Shape 9"/>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11112" y="0"/>
            <a:ext cx="9155113" cy="355600"/>
          </a:xfrm>
          <a:prstGeom prst="rect">
            <a:avLst/>
          </a:prstGeom>
          <a:noFill/>
          <a:ln>
            <a:noFill/>
          </a:ln>
        </p:spPr>
      </p:pic>
      <p:sp>
        <p:nvSpPr>
          <p:cNvPr id="10" name="Shape 10"/>
          <p:cNvSpPr/>
          <p:nvPr/>
        </p:nvSpPr>
        <p:spPr>
          <a:xfrm>
            <a:off x="0" y="1547812"/>
            <a:ext cx="9144000" cy="5043487"/>
          </a:xfrm>
          <a:prstGeom prst="rect">
            <a:avLst/>
          </a:prstGeom>
          <a:solidFill>
            <a:srgbClr val="F8F8F8"/>
          </a:solidFill>
          <a:ln>
            <a:noFill/>
          </a:ln>
        </p:spPr>
        <p:txBody>
          <a:bodyPr lIns="91425" tIns="45700" rIns="91425" bIns="45700" anchor="ctr" anchorCtr="0">
            <a:noAutofit/>
          </a:bodyPr>
          <a:lstStyle/>
          <a:p>
            <a:pPr algn="ctr"/>
            <a:endParaRPr kern="0">
              <a:solidFill>
                <a:srgbClr val="FFFFFF"/>
              </a:solidFill>
              <a:latin typeface="Calibri"/>
              <a:ea typeface="Calibri"/>
              <a:cs typeface="Calibri"/>
              <a:sym typeface="Calibri"/>
              <a:rtl val="0"/>
            </a:endParaRPr>
          </a:p>
        </p:txBody>
      </p:sp>
      <p:sp>
        <p:nvSpPr>
          <p:cNvPr id="11" name="Shape 11"/>
          <p:cNvSpPr/>
          <p:nvPr/>
        </p:nvSpPr>
        <p:spPr>
          <a:xfrm>
            <a:off x="0" y="422275"/>
            <a:ext cx="9144000" cy="1050924"/>
          </a:xfrm>
          <a:prstGeom prst="rect">
            <a:avLst/>
          </a:prstGeom>
          <a:solidFill>
            <a:schemeClr val="bg1">
              <a:lumMod val="85000"/>
              <a:alpha val="69803"/>
            </a:schemeClr>
          </a:solidFill>
          <a:ln>
            <a:noFill/>
          </a:ln>
        </p:spPr>
        <p:txBody>
          <a:bodyPr lIns="91425" tIns="45700" rIns="91425" bIns="45700" anchor="ctr" anchorCtr="0">
            <a:noAutofit/>
          </a:bodyPr>
          <a:lstStyle/>
          <a:p>
            <a:pPr algn="ctr"/>
            <a:endParaRPr kern="0">
              <a:solidFill>
                <a:srgbClr val="FFFFFF"/>
              </a:solidFill>
              <a:latin typeface="Calibri"/>
              <a:ea typeface="Calibri"/>
              <a:cs typeface="Calibri"/>
              <a:sym typeface="Calibri"/>
              <a:rtl val="0"/>
            </a:endParaRPr>
          </a:p>
        </p:txBody>
      </p:sp>
      <p:sp>
        <p:nvSpPr>
          <p:cNvPr id="12" name="Shape 12"/>
          <p:cNvSpPr txBox="1">
            <a:spLocks noGrp="1"/>
          </p:cNvSpPr>
          <p:nvPr>
            <p:ph type="title"/>
          </p:nvPr>
        </p:nvSpPr>
        <p:spPr>
          <a:xfrm>
            <a:off x="457200" y="422275"/>
            <a:ext cx="8229600" cy="995362"/>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dirty="0"/>
          </a:p>
        </p:txBody>
      </p:sp>
      <p:sp>
        <p:nvSpPr>
          <p:cNvPr id="13" name="Shape 13"/>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indent="-139700" algn="l" rtl="0">
              <a:spcBef>
                <a:spcPts val="640"/>
              </a:spcBef>
              <a:spcAft>
                <a:spcPts val="0"/>
              </a:spcAft>
              <a:buClr>
                <a:schemeClr val="dk1"/>
              </a:buClr>
              <a:buFont typeface="Arial"/>
              <a:buChar char="•"/>
              <a:defRPr/>
            </a:lvl1pPr>
            <a:lvl2pPr marL="742950" marR="0" indent="-107950" algn="l" rtl="0">
              <a:spcBef>
                <a:spcPts val="560"/>
              </a:spcBef>
              <a:spcAft>
                <a:spcPts val="0"/>
              </a:spcAft>
              <a:buClr>
                <a:schemeClr val="dk1"/>
              </a:buClr>
              <a:buFont typeface="Arial"/>
              <a:buChar char="–"/>
              <a:defRPr/>
            </a:lvl2pPr>
            <a:lvl3pPr marL="1143000" marR="0" indent="-76200" algn="l" rtl="0">
              <a:spcBef>
                <a:spcPts val="480"/>
              </a:spcBef>
              <a:spcAft>
                <a:spcPts val="0"/>
              </a:spcAft>
              <a:buClr>
                <a:schemeClr val="dk1"/>
              </a:buClr>
              <a:buFont typeface="Arial"/>
              <a:buChar char="•"/>
              <a:defRPr/>
            </a:lvl3pPr>
            <a:lvl4pPr marL="1600200" marR="0" indent="-101600" algn="l" rtl="0">
              <a:spcBef>
                <a:spcPts val="400"/>
              </a:spcBef>
              <a:spcAft>
                <a:spcPts val="0"/>
              </a:spcAft>
              <a:buClr>
                <a:schemeClr val="dk1"/>
              </a:buClr>
              <a:buFont typeface="Arial"/>
              <a:buChar char="–"/>
              <a:defRPr/>
            </a:lvl4pPr>
            <a:lvl5pPr marL="2057400" marR="0" indent="-101600" algn="l" rtl="0">
              <a:spcBef>
                <a:spcPts val="400"/>
              </a:spcBef>
              <a:spcAft>
                <a:spcPts val="0"/>
              </a:spcAft>
              <a:buClr>
                <a:schemeClr val="dk1"/>
              </a:buClr>
              <a:buFont typeface="Arial"/>
              <a:buChar char="»"/>
              <a:defRPr/>
            </a:lvl5pPr>
            <a:lvl6pPr marL="2514600" marR="0" indent="-101600" algn="l" rtl="0">
              <a:spcBef>
                <a:spcPts val="400"/>
              </a:spcBef>
              <a:buClr>
                <a:schemeClr val="dk1"/>
              </a:buClr>
              <a:buFont typeface="Arial"/>
              <a:buChar char="•"/>
              <a:defRPr/>
            </a:lvl6pPr>
            <a:lvl7pPr marL="2971800" marR="0" indent="-101600" algn="l" rtl="0">
              <a:spcBef>
                <a:spcPts val="400"/>
              </a:spcBef>
              <a:buClr>
                <a:schemeClr val="dk1"/>
              </a:buClr>
              <a:buFont typeface="Arial"/>
              <a:buChar char="•"/>
              <a:defRPr/>
            </a:lvl7pPr>
            <a:lvl8pPr marL="3429000" marR="0" indent="-101600" algn="l" rtl="0">
              <a:spcBef>
                <a:spcPts val="400"/>
              </a:spcBef>
              <a:buClr>
                <a:schemeClr val="dk1"/>
              </a:buClr>
              <a:buFont typeface="Arial"/>
              <a:buChar char="•"/>
              <a:defRPr/>
            </a:lvl8pPr>
            <a:lvl9pPr marL="3886200" marR="0" indent="-101600" algn="l" rtl="0">
              <a:spcBef>
                <a:spcPts val="400"/>
              </a:spcBef>
              <a:buClr>
                <a:schemeClr val="dk1"/>
              </a:buClr>
              <a:buFont typeface="Arial"/>
              <a:buChar char="•"/>
              <a:defRPr/>
            </a:lvl9pPr>
          </a:lstStyle>
          <a:p>
            <a:endParaRPr dirty="0"/>
          </a:p>
        </p:txBody>
      </p:sp>
      <p:sp>
        <p:nvSpPr>
          <p:cNvPr id="14" name="Shape 14"/>
          <p:cNvSpPr txBox="1"/>
          <p:nvPr/>
        </p:nvSpPr>
        <p:spPr>
          <a:xfrm>
            <a:off x="8001000" y="6543675"/>
            <a:ext cx="1082675" cy="244474"/>
          </a:xfrm>
          <a:prstGeom prst="rect">
            <a:avLst/>
          </a:prstGeom>
          <a:noFill/>
          <a:ln>
            <a:noFill/>
          </a:ln>
        </p:spPr>
        <p:txBody>
          <a:bodyPr lIns="91425" tIns="45700" rIns="91425" bIns="45700" anchor="t" anchorCtr="0">
            <a:noAutofit/>
          </a:bodyPr>
          <a:lstStyle/>
          <a:p>
            <a:pPr algn="r">
              <a:buSzPct val="25000"/>
            </a:pPr>
            <a:fld id="{00000000-1234-1234-1234-123412341234}" type="slidenum">
              <a:rPr lang="en-US" sz="1200" kern="0">
                <a:solidFill>
                  <a:srgbClr val="000000"/>
                </a:solidFill>
                <a:latin typeface="Calibri"/>
                <a:ea typeface="Calibri"/>
                <a:cs typeface="Calibri"/>
                <a:sym typeface="Calibri"/>
                <a:rtl val="0"/>
              </a:rPr>
              <a:pPr algn="r">
                <a:buSzPct val="25000"/>
              </a:pPr>
              <a:t>‹#›</a:t>
            </a:fld>
            <a:endParaRPr lang="en-US" sz="1200" kern="0">
              <a:solidFill>
                <a:srgbClr val="000000"/>
              </a:solidFill>
              <a:latin typeface="Calibri"/>
              <a:ea typeface="Calibri"/>
              <a:cs typeface="Calibri"/>
              <a:sym typeface="Calibri"/>
              <a:rtl val="0"/>
            </a:endParaRPr>
          </a:p>
        </p:txBody>
      </p:sp>
      <p:sp>
        <p:nvSpPr>
          <p:cNvPr id="17" name="Shape 15"/>
          <p:cNvSpPr txBox="1"/>
          <p:nvPr/>
        </p:nvSpPr>
        <p:spPr>
          <a:xfrm>
            <a:off x="415925" y="6621463"/>
            <a:ext cx="7785100" cy="230186"/>
          </a:xfrm>
          <a:prstGeom prst="rect">
            <a:avLst/>
          </a:prstGeom>
          <a:noFill/>
          <a:ln>
            <a:noFill/>
          </a:ln>
        </p:spPr>
        <p:txBody>
          <a:bodyPr lIns="91425" tIns="45700" rIns="91425" bIns="45700" anchor="t" anchorCtr="0">
            <a:noAutofit/>
          </a:bodyPr>
          <a:lstStyle/>
          <a:p>
            <a:pPr>
              <a:buSzPct val="25000"/>
            </a:pPr>
            <a:r>
              <a:rPr lang="en-US" sz="900" kern="0">
                <a:solidFill>
                  <a:srgbClr val="4F81BD">
                    <a:lumMod val="75000"/>
                  </a:srgbClr>
                </a:solidFill>
                <a:latin typeface="Calibri"/>
                <a:ea typeface="Calibri"/>
                <a:cs typeface="Calibri"/>
                <a:sym typeface="Calibri"/>
                <a:rtl val="0"/>
              </a:rPr>
              <a:t>National Integrated Heat Health Information System (NIHHIS)</a:t>
            </a:r>
          </a:p>
        </p:txBody>
      </p:sp>
      <p:pic>
        <p:nvPicPr>
          <p:cNvPr id="18" name="Picture 17"/>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68370" y="6413737"/>
            <a:ext cx="381423" cy="374412"/>
          </a:xfrm>
          <a:prstGeom prst="rect">
            <a:avLst/>
          </a:prstGeom>
        </p:spPr>
      </p:pic>
      <p:pic>
        <p:nvPicPr>
          <p:cNvPr id="15" name="Picture 14"/>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8356838" y="6413737"/>
            <a:ext cx="406162" cy="406162"/>
          </a:xfrm>
          <a:prstGeom prst="rect">
            <a:avLst/>
          </a:prstGeom>
        </p:spPr>
      </p:pic>
    </p:spTree>
    <p:extLst>
      <p:ext uri="{BB962C8B-B14F-4D97-AF65-F5344CB8AC3E}">
        <p14:creationId xmlns:p14="http://schemas.microsoft.com/office/powerpoint/2010/main" val="1394250916"/>
      </p:ext>
    </p:extLst>
  </p:cSld>
  <p:clrMap bg1="lt1" tx1="dk1" bg2="dk2" tx2="lt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59"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4000" b="0" i="0" u="none" strike="noStrike" cap="none" baseline="0">
          <a:solidFill>
            <a:schemeClr val="accent5">
              <a:lumMod val="75000"/>
            </a:schemeClr>
          </a:solidFill>
          <a:latin typeface="Calibri" panose="020F0502020204030204" pitchFamily="34" charset="0"/>
          <a:ea typeface="Calibri" panose="020F0502020204030204" pitchFamily="34" charset="0"/>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Clr>
          <a:schemeClr val="accent5">
            <a:lumMod val="50000"/>
          </a:schemeClr>
        </a:buClr>
        <a:buNone/>
        <a:defRPr sz="2400" b="0" i="0" u="none" strike="noStrike" cap="none" baseline="0">
          <a:solidFill>
            <a:schemeClr val="accent5">
              <a:lumMod val="50000"/>
            </a:schemeClr>
          </a:solidFill>
          <a:latin typeface="Calibri" panose="020F0502020204030204" pitchFamily="34" charset="0"/>
          <a:ea typeface="Calibri" panose="020F0502020204030204" pitchFamily="34" charset="0"/>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hyperlink" Target="http://cpo.noaa.gov/nihhis" TargetMode="External"/><Relationship Id="rId2" Type="http://schemas.openxmlformats.org/officeDocument/2006/relationships/notesSlide" Target="../notesSlides/notesSlide1.xml"/><Relationship Id="rId1" Type="http://schemas.openxmlformats.org/officeDocument/2006/relationships/slideLayout" Target="../slideLayouts/slideLayout5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5.xml"/><Relationship Id="rId6" Type="http://schemas.openxmlformats.org/officeDocument/2006/relationships/image" Target="../media/image51.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82.xml"/><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9.xml"/><Relationship Id="rId1" Type="http://schemas.openxmlformats.org/officeDocument/2006/relationships/slideLayout" Target="../slideLayouts/slideLayout38.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hyperlink" Target="https://github.com/hunterjonesm/NIHHIS-Northeast" TargetMode="External"/><Relationship Id="rId2" Type="http://schemas.openxmlformats.org/officeDocument/2006/relationships/hyperlink" Target="mailto:hunter.jones@noaa.gov" TargetMode="External"/><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3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92.xml"/><Relationship Id="rId6" Type="http://schemas.openxmlformats.org/officeDocument/2006/relationships/image" Target="../media/image70.png"/><Relationship Id="rId5" Type="http://schemas.openxmlformats.org/officeDocument/2006/relationships/image" Target="../media/image69.tiff"/><Relationship Id="rId4" Type="http://schemas.openxmlformats.org/officeDocument/2006/relationships/image" Target="../media/image68.tiff"/></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3.xml"/><Relationship Id="rId1" Type="http://schemas.openxmlformats.org/officeDocument/2006/relationships/slideLayout" Target="../slideLayouts/slideLayout37.xml"/><Relationship Id="rId5" Type="http://schemas.openxmlformats.org/officeDocument/2006/relationships/image" Target="../media/image74.png"/><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8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3.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image" Target="../media/image75.tiff"/><Relationship Id="rId1" Type="http://schemas.openxmlformats.org/officeDocument/2006/relationships/slideLayout" Target="../slideLayouts/slideLayout85.xml"/></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5.xml"/><Relationship Id="rId1" Type="http://schemas.openxmlformats.org/officeDocument/2006/relationships/slideLayout" Target="../slideLayouts/slideLayout82.xml"/><Relationship Id="rId5" Type="http://schemas.openxmlformats.org/officeDocument/2006/relationships/image" Target="../media/image80.png"/><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6.xml"/><Relationship Id="rId1" Type="http://schemas.openxmlformats.org/officeDocument/2006/relationships/slideLayout" Target="../slideLayouts/slideLayout83.xml"/><Relationship Id="rId5" Type="http://schemas.openxmlformats.org/officeDocument/2006/relationships/image" Target="../media/image83.jpeg"/><Relationship Id="rId4" Type="http://schemas.openxmlformats.org/officeDocument/2006/relationships/image" Target="../media/image82.jpeg"/></Relationships>
</file>

<file path=ppt/slides/_rels/slide2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5.xml"/></Relationships>
</file>

<file path=ppt/slides/_rels/slide28.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7.xml"/><Relationship Id="rId1" Type="http://schemas.openxmlformats.org/officeDocument/2006/relationships/slideLayout" Target="../slideLayouts/slideLayout8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82.xml"/></Relationships>
</file>

<file path=ppt/slides/_rels/slide4.xml.rels><?xml version="1.0" encoding="UTF-8" standalone="yes"?>
<Relationships xmlns="http://schemas.openxmlformats.org/package/2006/relationships"><Relationship Id="rId8" Type="http://schemas.openxmlformats.org/officeDocument/2006/relationships/hyperlink" Target="https://www.epa.gov/natural-disasters/extreme-heat" TargetMode="External"/><Relationship Id="rId13" Type="http://schemas.openxmlformats.org/officeDocument/2006/relationships/image" Target="../media/image26.jpeg"/><Relationship Id="rId18" Type="http://schemas.openxmlformats.org/officeDocument/2006/relationships/hyperlink" Target="https://blog.samhsa.gov/2012/06/29/excessive-heat-exposure-can-pose-higher-risks-for-those-on-psychotropic-medication-or-other-substances/#.WDxB3fkrJhH" TargetMode="External"/><Relationship Id="rId3" Type="http://schemas.openxmlformats.org/officeDocument/2006/relationships/image" Target="../media/image21.png"/><Relationship Id="rId21" Type="http://schemas.openxmlformats.org/officeDocument/2006/relationships/image" Target="../media/image30.jpeg"/><Relationship Id="rId7" Type="http://schemas.openxmlformats.org/officeDocument/2006/relationships/image" Target="../media/image23.jpeg"/><Relationship Id="rId12" Type="http://schemas.openxmlformats.org/officeDocument/2006/relationships/hyperlink" Target="http://www.cdc.gov/niosh/" TargetMode="External"/><Relationship Id="rId17" Type="http://schemas.openxmlformats.org/officeDocument/2006/relationships/image" Target="../media/image28.jpeg"/><Relationship Id="rId2" Type="http://schemas.openxmlformats.org/officeDocument/2006/relationships/image" Target="../media/image20.png"/><Relationship Id="rId16" Type="http://schemas.openxmlformats.org/officeDocument/2006/relationships/hyperlink" Target="https://www.osha.gov/SLTC/heatillness/index.html" TargetMode="External"/><Relationship Id="rId20" Type="http://schemas.openxmlformats.org/officeDocument/2006/relationships/hyperlink" Target="http://www.phe.gov/about/aspr/pages/default.aspx" TargetMode="External"/><Relationship Id="rId1" Type="http://schemas.openxmlformats.org/officeDocument/2006/relationships/slideLayout" Target="../slideLayouts/slideLayout52.xml"/><Relationship Id="rId6" Type="http://schemas.openxmlformats.org/officeDocument/2006/relationships/hyperlink" Target="http://www.cdc.gov/extremeheat/" TargetMode="External"/><Relationship Id="rId11" Type="http://schemas.openxmlformats.org/officeDocument/2006/relationships/image" Target="../media/image25.jpeg"/><Relationship Id="rId5" Type="http://schemas.openxmlformats.org/officeDocument/2006/relationships/hyperlink" Target="climate.gov/nihhis" TargetMode="External"/><Relationship Id="rId15" Type="http://schemas.openxmlformats.org/officeDocument/2006/relationships/image" Target="../media/image27.jpeg"/><Relationship Id="rId23" Type="http://schemas.openxmlformats.org/officeDocument/2006/relationships/image" Target="../media/image32.png"/><Relationship Id="rId10" Type="http://schemas.openxmlformats.org/officeDocument/2006/relationships/hyperlink" Target="https://www.ready.gov/heat" TargetMode="External"/><Relationship Id="rId19" Type="http://schemas.openxmlformats.org/officeDocument/2006/relationships/image" Target="../media/image29.jpeg"/><Relationship Id="rId4" Type="http://schemas.openxmlformats.org/officeDocument/2006/relationships/image" Target="../media/image22.png"/><Relationship Id="rId9" Type="http://schemas.openxmlformats.org/officeDocument/2006/relationships/image" Target="../media/image24.jpeg"/><Relationship Id="rId14" Type="http://schemas.openxmlformats.org/officeDocument/2006/relationships/hyperlink" Target="http://www.nws.noaa.gov/om/heat/" TargetMode="External"/><Relationship Id="rId22" Type="http://schemas.openxmlformats.org/officeDocument/2006/relationships/image" Target="../media/image31.jpe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8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8.pn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65.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40.gif"/><Relationship Id="rId4" Type="http://schemas.openxmlformats.org/officeDocument/2006/relationships/diagramData" Target="../diagrams/data3.xml"/><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8.xml"/><Relationship Id="rId4" Type="http://schemas.openxmlformats.org/officeDocument/2006/relationships/image" Target="../media/image43.jpe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70.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46.png"/><Relationship Id="rId4" Type="http://schemas.openxmlformats.org/officeDocument/2006/relationships/diagramLayout" Target="../diagrams/layout4.xml"/><Relationship Id="rId9"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4" name="Picture 2" descr="http://images.fineartamerica.com/images-medium-large-5/desert-color-jc-findley.jpg"/>
          <p:cNvPicPr>
            <a:picLocks noChangeAspect="1" noChangeArrowheads="1"/>
          </p:cNvPicPr>
          <p:nvPr/>
        </p:nvPicPr>
        <p:blipFill rotWithShape="1">
          <a:blip r:embed="rId3">
            <a:extLst>
              <a:ext uri="{28A0092B-C50C-407E-A947-70E740481C1C}">
                <a14:useLocalDpi xmlns:a14="http://schemas.microsoft.com/office/drawing/2010/main" val="0"/>
              </a:ext>
            </a:extLst>
          </a:blip>
          <a:srcRect t="20429" b="18495"/>
          <a:stretch/>
        </p:blipFill>
        <p:spPr bwMode="auto">
          <a:xfrm>
            <a:off x="0" y="0"/>
            <a:ext cx="9143999" cy="37280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ED931CB-7F94-0542-83D4-7562781D5E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00" t="36388" r="13999" b="14350"/>
          <a:stretch/>
        </p:blipFill>
        <p:spPr>
          <a:xfrm>
            <a:off x="-2" y="0"/>
            <a:ext cx="9144001" cy="3728018"/>
          </a:xfrm>
          <a:prstGeom prst="rect">
            <a:avLst/>
          </a:prstGeom>
        </p:spPr>
      </p:pic>
      <p:sp>
        <p:nvSpPr>
          <p:cNvPr id="99" name="Shape 99"/>
          <p:cNvSpPr/>
          <p:nvPr/>
        </p:nvSpPr>
        <p:spPr>
          <a:xfrm>
            <a:off x="1" y="2422071"/>
            <a:ext cx="9144000" cy="1305948"/>
          </a:xfrm>
          <a:prstGeom prst="rect">
            <a:avLst/>
          </a:prstGeom>
          <a:solidFill>
            <a:schemeClr val="accent1">
              <a:lumMod val="60000"/>
              <a:lumOff val="40000"/>
              <a:alpha val="69803"/>
            </a:schemeClr>
          </a:solidFill>
          <a:ln>
            <a:noFill/>
          </a:ln>
        </p:spPr>
        <p:txBody>
          <a:bodyPr lIns="91425" tIns="45700" rIns="91425" bIns="45700" anchor="ctr" anchorCtr="0">
            <a:noAutofit/>
          </a:bodyPr>
          <a:lstStyle/>
          <a:p>
            <a:pPr algn="ctr"/>
            <a:endParaRPr kern="0" dirty="0">
              <a:solidFill>
                <a:srgbClr val="FFFFFF"/>
              </a:solidFill>
              <a:latin typeface="Calibri"/>
              <a:ea typeface="Calibri"/>
              <a:cs typeface="Calibri"/>
              <a:sym typeface="Calibri"/>
              <a:rtl val="0"/>
            </a:endParaRPr>
          </a:p>
        </p:txBody>
      </p:sp>
      <p:pic>
        <p:nvPicPr>
          <p:cNvPr id="104" name="Shape 104"/>
          <p:cNvPicPr preferRelativeResize="0"/>
          <p:nvPr/>
        </p:nvPicPr>
        <p:blipFill rotWithShape="1">
          <a:blip r:embed="rId5">
            <a:alphaModFix/>
          </a:blip>
          <a:srcRect/>
          <a:stretch/>
        </p:blipFill>
        <p:spPr>
          <a:xfrm>
            <a:off x="8305800" y="5991988"/>
            <a:ext cx="788366" cy="789812"/>
          </a:xfrm>
          <a:prstGeom prst="rect">
            <a:avLst/>
          </a:prstGeom>
          <a:noFill/>
          <a:ln>
            <a:noFill/>
          </a:ln>
        </p:spPr>
      </p:pic>
      <p:sp>
        <p:nvSpPr>
          <p:cNvPr id="2" name="TextBox 1"/>
          <p:cNvSpPr txBox="1"/>
          <p:nvPr/>
        </p:nvSpPr>
        <p:spPr>
          <a:xfrm>
            <a:off x="2" y="2549094"/>
            <a:ext cx="9144000" cy="1031051"/>
          </a:xfrm>
          <a:prstGeom prst="rect">
            <a:avLst/>
          </a:prstGeom>
          <a:noFill/>
        </p:spPr>
        <p:txBody>
          <a:bodyPr wrap="square" rtlCol="0">
            <a:spAutoFit/>
          </a:bodyPr>
          <a:lstStyle/>
          <a:p>
            <a:pPr algn="ctr">
              <a:spcAft>
                <a:spcPts val="600"/>
              </a:spcAft>
            </a:pPr>
            <a:r>
              <a:rPr lang="es-MX" sz="3200" kern="0" dirty="0">
                <a:solidFill>
                  <a:srgbClr val="FFFFFF"/>
                </a:solidFill>
                <a:latin typeface="Cambria" panose="02040503050406030204" pitchFamily="18" charset="0"/>
                <a:cs typeface="Arial"/>
                <a:sym typeface="Arial"/>
                <a:rtl val="0"/>
              </a:rPr>
              <a:t>U.S. Heat Health Planning, Preparedness, Response</a:t>
            </a:r>
          </a:p>
          <a:p>
            <a:pPr algn="ctr"/>
            <a:r>
              <a:rPr lang="en-US" sz="2400" i="1" kern="0" dirty="0">
                <a:solidFill>
                  <a:srgbClr val="FFFFFF"/>
                </a:solidFill>
                <a:latin typeface="Cambria" panose="02040503050406030204" pitchFamily="18" charset="0"/>
                <a:cs typeface="Arial"/>
                <a:sym typeface="Arial"/>
                <a:rtl val="0"/>
              </a:rPr>
              <a:t>The National Integrated Heat Health Information System</a:t>
            </a:r>
            <a:endParaRPr lang="en-US" sz="1100" i="1" kern="0" dirty="0">
              <a:solidFill>
                <a:srgbClr val="FFFFFF"/>
              </a:solidFill>
              <a:latin typeface="Cambria" panose="02040503050406030204" pitchFamily="18" charset="0"/>
              <a:cs typeface="Arial"/>
              <a:sym typeface="Arial"/>
              <a:rtl val="0"/>
            </a:endParaRPr>
          </a:p>
        </p:txBody>
      </p:sp>
      <p:sp>
        <p:nvSpPr>
          <p:cNvPr id="10" name="TextBox 8"/>
          <p:cNvSpPr txBox="1">
            <a:spLocks noChangeArrowheads="1"/>
          </p:cNvSpPr>
          <p:nvPr/>
        </p:nvSpPr>
        <p:spPr bwMode="auto">
          <a:xfrm>
            <a:off x="0" y="3886201"/>
            <a:ext cx="9112247" cy="1904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spcCol="274320">
            <a:no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300"/>
              </a:spcBef>
              <a:spcAft>
                <a:spcPts val="600"/>
              </a:spcAft>
            </a:pPr>
            <a:r>
              <a:rPr lang="en-US" sz="1800" b="1" kern="0" dirty="0">
                <a:solidFill>
                  <a:srgbClr val="235F6F"/>
                </a:solidFill>
                <a:latin typeface="Calibri" panose="020F0502020204030204" pitchFamily="34" charset="0"/>
                <a:cs typeface="Arial"/>
                <a:sym typeface="Arial"/>
                <a:rtl val="0"/>
              </a:rPr>
              <a:t>Hunter Jones</a:t>
            </a:r>
          </a:p>
          <a:p>
            <a:pPr algn="ctr" eaLnBrk="1" hangingPunct="1">
              <a:spcBef>
                <a:spcPts val="300"/>
              </a:spcBef>
              <a:spcAft>
                <a:spcPts val="600"/>
              </a:spcAft>
            </a:pPr>
            <a:r>
              <a:rPr lang="en-US" sz="1400" kern="0" dirty="0">
                <a:solidFill>
                  <a:srgbClr val="235F6F"/>
                </a:solidFill>
                <a:latin typeface="Calibri" panose="020F0502020204030204" pitchFamily="34" charset="0"/>
                <a:cs typeface="Arial"/>
                <a:sym typeface="Arial"/>
                <a:rtl val="0"/>
              </a:rPr>
              <a:t>Climate &amp; Health Projects Manager</a:t>
            </a:r>
          </a:p>
          <a:p>
            <a:pPr algn="ctr" eaLnBrk="1" hangingPunct="1">
              <a:spcBef>
                <a:spcPts val="300"/>
              </a:spcBef>
              <a:spcAft>
                <a:spcPts val="600"/>
              </a:spcAft>
            </a:pPr>
            <a:r>
              <a:rPr lang="en-US" sz="1400" kern="0" dirty="0">
                <a:solidFill>
                  <a:srgbClr val="235F6F"/>
                </a:solidFill>
                <a:latin typeface="Calibri" panose="020F0502020204030204" pitchFamily="34" charset="0"/>
                <a:cs typeface="Arial"/>
                <a:sym typeface="Arial"/>
                <a:rtl val="0"/>
              </a:rPr>
              <a:t>National Integrated Heat Health Information System (NIHHIS)</a:t>
            </a:r>
          </a:p>
          <a:p>
            <a:pPr algn="ctr" eaLnBrk="1" hangingPunct="1">
              <a:spcBef>
                <a:spcPts val="300"/>
              </a:spcBef>
              <a:spcAft>
                <a:spcPts val="600"/>
              </a:spcAft>
            </a:pPr>
            <a:r>
              <a:rPr lang="en-US" sz="1400" kern="0" dirty="0">
                <a:solidFill>
                  <a:srgbClr val="235F6F"/>
                </a:solidFill>
                <a:latin typeface="Calibri" panose="020F0502020204030204" pitchFamily="34" charset="0"/>
                <a:cs typeface="Arial"/>
                <a:sym typeface="Arial"/>
                <a:rtl val="0"/>
              </a:rPr>
              <a:t>NOAA Climate Program Office</a:t>
            </a:r>
          </a:p>
        </p:txBody>
      </p:sp>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b="17813"/>
          <a:stretch/>
        </p:blipFill>
        <p:spPr>
          <a:xfrm>
            <a:off x="96232" y="5923167"/>
            <a:ext cx="818168" cy="778763"/>
          </a:xfrm>
          <a:prstGeom prst="rect">
            <a:avLst/>
          </a:prstGeom>
        </p:spPr>
      </p:pic>
      <p:sp>
        <p:nvSpPr>
          <p:cNvPr id="3" name="Rectangle 2"/>
          <p:cNvSpPr/>
          <p:nvPr/>
        </p:nvSpPr>
        <p:spPr>
          <a:xfrm>
            <a:off x="3182036" y="6243558"/>
            <a:ext cx="2779928" cy="338554"/>
          </a:xfrm>
          <a:prstGeom prst="rect">
            <a:avLst/>
          </a:prstGeom>
        </p:spPr>
        <p:txBody>
          <a:bodyPr wrap="none">
            <a:spAutoFit/>
          </a:bodyPr>
          <a:lstStyle/>
          <a:p>
            <a:pPr algn="ctr">
              <a:spcBef>
                <a:spcPts val="300"/>
              </a:spcBef>
              <a:spcAft>
                <a:spcPts val="600"/>
              </a:spcAft>
            </a:pPr>
            <a:r>
              <a:rPr lang="en-US" sz="1600" kern="0" dirty="0">
                <a:solidFill>
                  <a:srgbClr val="235F6F"/>
                </a:solidFill>
                <a:latin typeface="Verdana" panose="020B0604030504040204" pitchFamily="34" charset="0"/>
                <a:ea typeface="Verdana" panose="020B0604030504040204" pitchFamily="34" charset="0"/>
                <a:cs typeface="Verdana" panose="020B0604030504040204" pitchFamily="34" charset="0"/>
                <a:sym typeface="Arial"/>
                <a:hlinkClick r:id="rId7"/>
                <a:rtl val="0"/>
              </a:rPr>
              <a:t>http://climate.gov/nihhis</a:t>
            </a:r>
            <a:endParaRPr lang="en-US" sz="1600" kern="0" dirty="0">
              <a:solidFill>
                <a:srgbClr val="235F6F"/>
              </a:solidFill>
              <a:latin typeface="Verdana" panose="020B0604030504040204" pitchFamily="34" charset="0"/>
              <a:ea typeface="Verdana" panose="020B0604030504040204" pitchFamily="34" charset="0"/>
              <a:cs typeface="Verdana" panose="020B0604030504040204" pitchFamily="34" charset="0"/>
              <a:sym typeface="Arial"/>
              <a:rtl val="0"/>
            </a:endParaRPr>
          </a:p>
        </p:txBody>
      </p:sp>
      <p:sp>
        <p:nvSpPr>
          <p:cNvPr id="12" name="Rectangle 11">
            <a:extLst>
              <a:ext uri="{FF2B5EF4-FFF2-40B4-BE49-F238E27FC236}">
                <a16:creationId xmlns:a16="http://schemas.microsoft.com/office/drawing/2014/main" id="{4917EC19-76CB-F643-9E68-2202E58FC377}"/>
              </a:ext>
            </a:extLst>
          </p:cNvPr>
          <p:cNvSpPr/>
          <p:nvPr/>
        </p:nvSpPr>
        <p:spPr>
          <a:xfrm>
            <a:off x="136523" y="5391824"/>
            <a:ext cx="8839200" cy="600164"/>
          </a:xfrm>
          <a:prstGeom prst="rect">
            <a:avLst/>
          </a:prstGeom>
        </p:spPr>
        <p:txBody>
          <a:bodyPr wrap="square">
            <a:spAutoFit/>
          </a:bodyPr>
          <a:lstStyle/>
          <a:p>
            <a:pPr algn="ctr">
              <a:spcAft>
                <a:spcPts val="600"/>
              </a:spcAft>
            </a:pPr>
            <a:r>
              <a:rPr lang="en-US" sz="1400" b="1" kern="0" dirty="0" err="1">
                <a:solidFill>
                  <a:srgbClr val="235F6F"/>
                </a:solidFill>
                <a:latin typeface="Calibri" panose="020F0502020204030204" pitchFamily="34" charset="0"/>
                <a:ea typeface="ＭＳ Ｐゴシック" pitchFamily="34" charset="-128"/>
                <a:cs typeface="Arial"/>
                <a:rtl val="0"/>
              </a:rPr>
              <a:t>Juli</a:t>
            </a:r>
            <a:r>
              <a:rPr lang="en-US" sz="1400" b="1" kern="0" dirty="0">
                <a:solidFill>
                  <a:srgbClr val="235F6F"/>
                </a:solidFill>
                <a:latin typeface="Calibri" panose="020F0502020204030204" pitchFamily="34" charset="0"/>
                <a:ea typeface="ＭＳ Ｐゴシック" pitchFamily="34" charset="-128"/>
                <a:cs typeface="Arial"/>
                <a:rtl val="0"/>
              </a:rPr>
              <a:t> </a:t>
            </a:r>
            <a:r>
              <a:rPr lang="en-US" sz="1400" b="1" kern="0" dirty="0" err="1">
                <a:solidFill>
                  <a:srgbClr val="235F6F"/>
                </a:solidFill>
                <a:latin typeface="Calibri" panose="020F0502020204030204" pitchFamily="34" charset="0"/>
                <a:ea typeface="ＭＳ Ｐゴシック" pitchFamily="34" charset="-128"/>
                <a:cs typeface="Arial"/>
                <a:rtl val="0"/>
              </a:rPr>
              <a:t>Trtanj</a:t>
            </a:r>
            <a:r>
              <a:rPr lang="en-US" sz="1400" kern="0" dirty="0">
                <a:solidFill>
                  <a:srgbClr val="235F6F"/>
                </a:solidFill>
                <a:latin typeface="Calibri" panose="020F0502020204030204" pitchFamily="34" charset="0"/>
                <a:ea typeface="ＭＳ Ｐゴシック" pitchFamily="34" charset="-128"/>
                <a:cs typeface="Arial"/>
                <a:rtl val="0"/>
              </a:rPr>
              <a:t>, NOAA OAR/CPO;</a:t>
            </a:r>
          </a:p>
          <a:p>
            <a:pPr algn="ctr">
              <a:spcAft>
                <a:spcPts val="600"/>
              </a:spcAft>
            </a:pPr>
            <a:r>
              <a:rPr lang="en-US" sz="1400" b="1" kern="0" dirty="0" err="1">
                <a:solidFill>
                  <a:srgbClr val="235F6F"/>
                </a:solidFill>
                <a:latin typeface="Calibri" panose="020F0502020204030204" pitchFamily="34" charset="0"/>
                <a:ea typeface="ＭＳ Ｐゴシック" pitchFamily="34" charset="-128"/>
                <a:cs typeface="Arial"/>
                <a:rtl val="0"/>
              </a:rPr>
              <a:t>Shubhayu</a:t>
            </a:r>
            <a:r>
              <a:rPr lang="en-US" sz="1400" b="1" kern="0" dirty="0">
                <a:solidFill>
                  <a:srgbClr val="235F6F"/>
                </a:solidFill>
                <a:latin typeface="Calibri" panose="020F0502020204030204" pitchFamily="34" charset="0"/>
                <a:ea typeface="ＭＳ Ｐゴシック" pitchFamily="34" charset="-128"/>
                <a:cs typeface="Arial"/>
                <a:rtl val="0"/>
              </a:rPr>
              <a:t> </a:t>
            </a:r>
            <a:r>
              <a:rPr lang="en-US" sz="1400" b="1" kern="0" dirty="0" err="1">
                <a:solidFill>
                  <a:srgbClr val="235F6F"/>
                </a:solidFill>
                <a:latin typeface="Calibri" panose="020F0502020204030204" pitchFamily="34" charset="0"/>
                <a:ea typeface="ＭＳ Ｐゴシック" pitchFamily="34" charset="-128"/>
                <a:cs typeface="Arial"/>
                <a:rtl val="0"/>
              </a:rPr>
              <a:t>Saha</a:t>
            </a:r>
            <a:r>
              <a:rPr lang="en-US" sz="1400" kern="0" dirty="0">
                <a:solidFill>
                  <a:srgbClr val="235F6F"/>
                </a:solidFill>
                <a:latin typeface="Calibri" panose="020F0502020204030204" pitchFamily="34" charset="0"/>
                <a:ea typeface="ＭＳ Ｐゴシック" pitchFamily="34" charset="-128"/>
                <a:cs typeface="Arial"/>
                <a:rtl val="0"/>
              </a:rPr>
              <a:t>, US CDC;</a:t>
            </a:r>
          </a:p>
        </p:txBody>
      </p:sp>
    </p:spTree>
    <p:extLst>
      <p:ext uri="{BB962C8B-B14F-4D97-AF65-F5344CB8AC3E}">
        <p14:creationId xmlns:p14="http://schemas.microsoft.com/office/powerpoint/2010/main" val="2972095952"/>
      </p:ext>
    </p:extLst>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6" name="Straight Connector 75"/>
          <p:cNvCxnSpPr/>
          <p:nvPr/>
        </p:nvCxnSpPr>
        <p:spPr>
          <a:xfrm>
            <a:off x="994564" y="3581400"/>
            <a:ext cx="7404728"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25" name="Straight Connector 24"/>
          <p:cNvCxnSpPr>
            <a:stCxn id="24" idx="0"/>
            <a:endCxn id="16" idx="2"/>
          </p:cNvCxnSpPr>
          <p:nvPr/>
        </p:nvCxnSpPr>
        <p:spPr>
          <a:xfrm flipH="1" flipV="1">
            <a:off x="3598692" y="3330723"/>
            <a:ext cx="472010" cy="908161"/>
          </a:xfrm>
          <a:prstGeom prst="line">
            <a:avLst/>
          </a:prstGeom>
          <a:ln>
            <a:prstDash val="sysDash"/>
          </a:ln>
        </p:spPr>
        <p:style>
          <a:lnRef idx="2">
            <a:schemeClr val="accent2"/>
          </a:lnRef>
          <a:fillRef idx="0">
            <a:schemeClr val="accent2"/>
          </a:fillRef>
          <a:effectRef idx="1">
            <a:schemeClr val="accent2"/>
          </a:effectRef>
          <a:fontRef idx="minor">
            <a:schemeClr val="tx1"/>
          </a:fontRef>
        </p:style>
      </p:cxnSp>
      <p:cxnSp>
        <p:nvCxnSpPr>
          <p:cNvPr id="35" name="Straight Connector 34"/>
          <p:cNvCxnSpPr>
            <a:stCxn id="39" idx="0"/>
            <a:endCxn id="30" idx="2"/>
          </p:cNvCxnSpPr>
          <p:nvPr/>
        </p:nvCxnSpPr>
        <p:spPr>
          <a:xfrm flipH="1" flipV="1">
            <a:off x="2416097" y="3316246"/>
            <a:ext cx="467175" cy="922638"/>
          </a:xfrm>
          <a:prstGeom prst="line">
            <a:avLst/>
          </a:prstGeom>
          <a:ln>
            <a:prstDash val="sysDash"/>
          </a:ln>
        </p:spPr>
        <p:style>
          <a:lnRef idx="2">
            <a:schemeClr val="accent2"/>
          </a:lnRef>
          <a:fillRef idx="0">
            <a:schemeClr val="accent2"/>
          </a:fillRef>
          <a:effectRef idx="1">
            <a:schemeClr val="accent2"/>
          </a:effectRef>
          <a:fontRef idx="minor">
            <a:schemeClr val="tx1"/>
          </a:fontRef>
        </p:style>
      </p:cxnSp>
      <p:cxnSp>
        <p:nvCxnSpPr>
          <p:cNvPr id="41" name="Straight Connector 40"/>
          <p:cNvCxnSpPr>
            <a:stCxn id="39" idx="0"/>
            <a:endCxn id="32" idx="2"/>
          </p:cNvCxnSpPr>
          <p:nvPr/>
        </p:nvCxnSpPr>
        <p:spPr>
          <a:xfrm flipH="1" flipV="1">
            <a:off x="2522778" y="3922061"/>
            <a:ext cx="360494" cy="316823"/>
          </a:xfrm>
          <a:prstGeom prst="line">
            <a:avLst/>
          </a:prstGeom>
          <a:ln>
            <a:prstDash val="sysDash"/>
          </a:ln>
        </p:spPr>
        <p:style>
          <a:lnRef idx="2">
            <a:schemeClr val="accent2"/>
          </a:lnRef>
          <a:fillRef idx="0">
            <a:schemeClr val="accent2"/>
          </a:fillRef>
          <a:effectRef idx="1">
            <a:schemeClr val="accent2"/>
          </a:effectRef>
          <a:fontRef idx="minor">
            <a:schemeClr val="tx1"/>
          </a:fontRef>
        </p:style>
      </p:cxnSp>
      <p:cxnSp>
        <p:nvCxnSpPr>
          <p:cNvPr id="65" name="Straight Connector 64"/>
          <p:cNvCxnSpPr>
            <a:stCxn id="38" idx="0"/>
            <a:endCxn id="63" idx="2"/>
          </p:cNvCxnSpPr>
          <p:nvPr/>
        </p:nvCxnSpPr>
        <p:spPr>
          <a:xfrm flipH="1" flipV="1">
            <a:off x="1426229" y="3914693"/>
            <a:ext cx="376225" cy="321435"/>
          </a:xfrm>
          <a:prstGeom prst="line">
            <a:avLst/>
          </a:prstGeom>
          <a:ln>
            <a:prstDash val="sysDash"/>
          </a:ln>
        </p:spPr>
        <p:style>
          <a:lnRef idx="2">
            <a:schemeClr val="accent2"/>
          </a:lnRef>
          <a:fillRef idx="0">
            <a:schemeClr val="accent2"/>
          </a:fillRef>
          <a:effectRef idx="1">
            <a:schemeClr val="accent2"/>
          </a:effectRef>
          <a:fontRef idx="minor">
            <a:schemeClr val="tx1"/>
          </a:fontRef>
        </p:style>
      </p:cxnSp>
      <p:cxnSp>
        <p:nvCxnSpPr>
          <p:cNvPr id="70" name="Straight Connector 69"/>
          <p:cNvCxnSpPr>
            <a:stCxn id="48" idx="0"/>
            <a:endCxn id="12" idx="2"/>
          </p:cNvCxnSpPr>
          <p:nvPr/>
        </p:nvCxnSpPr>
        <p:spPr>
          <a:xfrm flipV="1">
            <a:off x="7180092" y="3331205"/>
            <a:ext cx="0" cy="904923"/>
          </a:xfrm>
          <a:prstGeom prst="line">
            <a:avLst/>
          </a:prstGeom>
          <a:ln>
            <a:prstDash val="sysDash"/>
          </a:ln>
        </p:spPr>
        <p:style>
          <a:lnRef idx="2">
            <a:schemeClr val="accent2"/>
          </a:lnRef>
          <a:fillRef idx="0">
            <a:schemeClr val="accent2"/>
          </a:fillRef>
          <a:effectRef idx="1">
            <a:schemeClr val="accent2"/>
          </a:effectRef>
          <a:fontRef idx="minor">
            <a:schemeClr val="tx1"/>
          </a:fontRef>
        </p:style>
      </p:cxnSp>
      <p:cxnSp>
        <p:nvCxnSpPr>
          <p:cNvPr id="77" name="Straight Connector 76"/>
          <p:cNvCxnSpPr>
            <a:stCxn id="74" idx="0"/>
            <a:endCxn id="45" idx="2"/>
          </p:cNvCxnSpPr>
          <p:nvPr/>
        </p:nvCxnSpPr>
        <p:spPr>
          <a:xfrm flipH="1" flipV="1">
            <a:off x="5353136" y="3339696"/>
            <a:ext cx="197928" cy="899188"/>
          </a:xfrm>
          <a:prstGeom prst="line">
            <a:avLst/>
          </a:prstGeom>
          <a:ln>
            <a:prstDash val="sysDash"/>
          </a:ln>
        </p:spPr>
        <p:style>
          <a:lnRef idx="2">
            <a:schemeClr val="accent2"/>
          </a:lnRef>
          <a:fillRef idx="0">
            <a:schemeClr val="accent2"/>
          </a:fillRef>
          <a:effectRef idx="1">
            <a:schemeClr val="accent2"/>
          </a:effectRef>
          <a:fontRef idx="minor">
            <a:schemeClr val="tx1"/>
          </a:fontRef>
        </p:style>
      </p:cxnSp>
      <p:cxnSp>
        <p:nvCxnSpPr>
          <p:cNvPr id="87" name="Straight Connector 86"/>
          <p:cNvCxnSpPr>
            <a:stCxn id="45" idx="0"/>
          </p:cNvCxnSpPr>
          <p:nvPr/>
        </p:nvCxnSpPr>
        <p:spPr>
          <a:xfrm flipH="1" flipV="1">
            <a:off x="5352221" y="2806732"/>
            <a:ext cx="915" cy="380564"/>
          </a:xfrm>
          <a:prstGeom prst="line">
            <a:avLst/>
          </a:prstGeom>
          <a:ln>
            <a:prstDash val="sysDash"/>
          </a:ln>
        </p:spPr>
        <p:style>
          <a:lnRef idx="2">
            <a:schemeClr val="accent2"/>
          </a:lnRef>
          <a:fillRef idx="0">
            <a:schemeClr val="accent2"/>
          </a:fillRef>
          <a:effectRef idx="1">
            <a:schemeClr val="accent2"/>
          </a:effectRef>
          <a:fontRef idx="minor">
            <a:schemeClr val="tx1"/>
          </a:fontRef>
        </p:style>
      </p:cxnSp>
      <p:cxnSp>
        <p:nvCxnSpPr>
          <p:cNvPr id="58" name="Straight Connector 57"/>
          <p:cNvCxnSpPr>
            <a:endCxn id="30" idx="0"/>
          </p:cNvCxnSpPr>
          <p:nvPr/>
        </p:nvCxnSpPr>
        <p:spPr>
          <a:xfrm flipH="1">
            <a:off x="2416097" y="2837201"/>
            <a:ext cx="9975" cy="326645"/>
          </a:xfrm>
          <a:prstGeom prst="line">
            <a:avLst/>
          </a:prstGeom>
          <a:ln>
            <a:prstDash val="sysDash"/>
          </a:ln>
        </p:spPr>
        <p:style>
          <a:lnRef idx="2">
            <a:schemeClr val="accent2"/>
          </a:lnRef>
          <a:fillRef idx="0">
            <a:schemeClr val="accent2"/>
          </a:fillRef>
          <a:effectRef idx="1">
            <a:schemeClr val="accent2"/>
          </a:effectRef>
          <a:fontRef idx="minor">
            <a:schemeClr val="tx1"/>
          </a:fontRef>
        </p:style>
      </p:cxnSp>
      <p:cxnSp>
        <p:nvCxnSpPr>
          <p:cNvPr id="17" name="Straight Connector 16"/>
          <p:cNvCxnSpPr>
            <a:stCxn id="16" idx="0"/>
          </p:cNvCxnSpPr>
          <p:nvPr/>
        </p:nvCxnSpPr>
        <p:spPr>
          <a:xfrm flipV="1">
            <a:off x="3598692" y="2895600"/>
            <a:ext cx="0" cy="282723"/>
          </a:xfrm>
          <a:prstGeom prst="line">
            <a:avLst/>
          </a:prstGeom>
          <a:ln>
            <a:prstDash val="sysDash"/>
          </a:ln>
        </p:spPr>
        <p:style>
          <a:lnRef idx="2">
            <a:schemeClr val="accent2"/>
          </a:lnRef>
          <a:fillRef idx="0">
            <a:schemeClr val="accent2"/>
          </a:fillRef>
          <a:effectRef idx="1">
            <a:schemeClr val="accent2"/>
          </a:effectRef>
          <a:fontRef idx="minor">
            <a:schemeClr val="tx1"/>
          </a:fontRef>
        </p:style>
      </p:cxnSp>
      <p:cxnSp>
        <p:nvCxnSpPr>
          <p:cNvPr id="15" name="Straight Connector 14"/>
          <p:cNvCxnSpPr>
            <a:stCxn id="12" idx="0"/>
          </p:cNvCxnSpPr>
          <p:nvPr/>
        </p:nvCxnSpPr>
        <p:spPr>
          <a:xfrm flipV="1">
            <a:off x="7180092" y="2019350"/>
            <a:ext cx="2398" cy="1159455"/>
          </a:xfrm>
          <a:prstGeom prst="line">
            <a:avLst/>
          </a:prstGeom>
          <a:ln>
            <a:prstDash val="sysDash"/>
          </a:ln>
        </p:spPr>
        <p:style>
          <a:lnRef idx="2">
            <a:schemeClr val="accent2"/>
          </a:lnRef>
          <a:fillRef idx="0">
            <a:schemeClr val="accent2"/>
          </a:fillRef>
          <a:effectRef idx="1">
            <a:schemeClr val="accent2"/>
          </a:effectRef>
          <a:fontRef idx="minor">
            <a:schemeClr val="tx1"/>
          </a:fontRef>
        </p:style>
      </p:cxnSp>
      <p:sp>
        <p:nvSpPr>
          <p:cNvPr id="11" name="Rectangle 10"/>
          <p:cNvSpPr/>
          <p:nvPr/>
        </p:nvSpPr>
        <p:spPr>
          <a:xfrm>
            <a:off x="779292" y="1981200"/>
            <a:ext cx="7620000" cy="10436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Book"/>
                <a:ea typeface="+mn-ea"/>
                <a:cs typeface="+mn-cs"/>
              </a:rPr>
              <a:t>Planning and Preparedness Lead Times</a:t>
            </a:r>
          </a:p>
        </p:txBody>
      </p:sp>
      <p:sp>
        <p:nvSpPr>
          <p:cNvPr id="2" name="Title 1"/>
          <p:cNvSpPr>
            <a:spLocks noGrp="1"/>
          </p:cNvSpPr>
          <p:nvPr>
            <p:ph type="title" idx="4294967295"/>
          </p:nvPr>
        </p:nvSpPr>
        <p:spPr>
          <a:xfrm>
            <a:off x="-25706" y="-29995"/>
            <a:ext cx="8229600" cy="960438"/>
          </a:xfrm>
        </p:spPr>
        <p:txBody>
          <a:bodyPr/>
          <a:lstStyle/>
          <a:p>
            <a:r>
              <a:rPr lang="en-US" dirty="0"/>
              <a:t>Decision Calendars</a:t>
            </a:r>
          </a:p>
        </p:txBody>
      </p:sp>
      <p:sp>
        <p:nvSpPr>
          <p:cNvPr id="3" name="Content Placeholder 2"/>
          <p:cNvSpPr>
            <a:spLocks noGrp="1"/>
          </p:cNvSpPr>
          <p:nvPr>
            <p:ph idx="4294967295"/>
          </p:nvPr>
        </p:nvSpPr>
        <p:spPr>
          <a:xfrm>
            <a:off x="811212" y="1026031"/>
            <a:ext cx="7521575" cy="909638"/>
          </a:xfrm>
        </p:spPr>
        <p:txBody>
          <a:bodyPr/>
          <a:lstStyle/>
          <a:p>
            <a:pPr marL="0" indent="0"/>
            <a:r>
              <a:rPr lang="en-US" dirty="0"/>
              <a:t>Decision calendars are a framework to organize information about </a:t>
            </a:r>
            <a:r>
              <a:rPr lang="en-US" u="sng" dirty="0"/>
              <a:t>user context</a:t>
            </a:r>
            <a:r>
              <a:rPr lang="en-US" dirty="0"/>
              <a:t> in decision-making. They document what needs to be known when, by whom, and with what certainty in order to take actions to reduce heat health risk.</a:t>
            </a:r>
          </a:p>
        </p:txBody>
      </p:sp>
      <p:sp>
        <p:nvSpPr>
          <p:cNvPr id="4" name="TextBox 3"/>
          <p:cNvSpPr txBox="1"/>
          <p:nvPr/>
        </p:nvSpPr>
        <p:spPr>
          <a:xfrm>
            <a:off x="3886200" y="5690681"/>
            <a:ext cx="4495800" cy="93871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Franklin Gothic Book"/>
                <a:ea typeface="+mn-ea"/>
                <a:cs typeface="+mn-cs"/>
              </a:rPr>
              <a:t>For more information see:</a:t>
            </a:r>
            <a:br>
              <a:rPr kumimoji="0" lang="en-US" sz="1100" b="0" i="0" u="none" strike="noStrike" kern="1200" cap="none" spc="0" normalizeH="0" baseline="0" noProof="0" dirty="0">
                <a:ln>
                  <a:noFill/>
                </a:ln>
                <a:solidFill>
                  <a:srgbClr val="000000"/>
                </a:solidFill>
                <a:effectLst/>
                <a:uLnTx/>
                <a:uFillTx/>
                <a:latin typeface="Franklin Gothic Book"/>
                <a:ea typeface="+mn-ea"/>
                <a:cs typeface="+mn-cs"/>
              </a:rPr>
            </a:br>
            <a:r>
              <a:rPr kumimoji="0" lang="en-US" sz="1100" b="0" i="0" u="none" strike="noStrike" kern="1200" cap="none" spc="0" normalizeH="0" baseline="0" noProof="0" dirty="0">
                <a:ln>
                  <a:noFill/>
                </a:ln>
                <a:solidFill>
                  <a:srgbClr val="000000"/>
                </a:solidFill>
                <a:effectLst/>
                <a:uLnTx/>
                <a:uFillTx/>
                <a:latin typeface="Franklin Gothic Book"/>
                <a:ea typeface="+mn-ea"/>
                <a:cs typeface="+mn-cs"/>
              </a:rPr>
              <a:t>Ray, A. J., &amp; Webb, R. S. (2016).</a:t>
            </a:r>
            <a:br>
              <a:rPr kumimoji="0" lang="en-US" sz="1100" b="0" i="0" u="none" strike="noStrike" kern="1200" cap="none" spc="0" normalizeH="0" baseline="0" noProof="0" dirty="0">
                <a:ln>
                  <a:noFill/>
                </a:ln>
                <a:solidFill>
                  <a:srgbClr val="000000"/>
                </a:solidFill>
                <a:effectLst/>
                <a:uLnTx/>
                <a:uFillTx/>
                <a:latin typeface="Franklin Gothic Book"/>
                <a:ea typeface="+mn-ea"/>
                <a:cs typeface="+mn-cs"/>
              </a:rPr>
            </a:br>
            <a:r>
              <a:rPr kumimoji="0" lang="en-US" sz="1100" b="0" i="0" u="none" strike="noStrike" kern="1200" cap="none" spc="0" normalizeH="0" baseline="0" noProof="0" dirty="0">
                <a:ln>
                  <a:noFill/>
                </a:ln>
                <a:solidFill>
                  <a:srgbClr val="000000"/>
                </a:solidFill>
                <a:effectLst/>
                <a:uLnTx/>
                <a:uFillTx/>
                <a:latin typeface="Franklin Gothic Book"/>
                <a:ea typeface="+mn-ea"/>
                <a:cs typeface="+mn-cs"/>
              </a:rPr>
              <a:t>Understanding the user context: decision calendars as frameworks for linking climate to policy, planning, and decision-making.</a:t>
            </a:r>
            <a:br>
              <a:rPr kumimoji="0" lang="en-US" sz="1100" b="0" i="0" u="none" strike="noStrike" kern="1200" cap="none" spc="0" normalizeH="0" baseline="0" noProof="0" dirty="0">
                <a:ln>
                  <a:noFill/>
                </a:ln>
                <a:solidFill>
                  <a:srgbClr val="000000"/>
                </a:solidFill>
                <a:effectLst/>
                <a:uLnTx/>
                <a:uFillTx/>
                <a:latin typeface="Franklin Gothic Book"/>
                <a:ea typeface="+mn-ea"/>
                <a:cs typeface="+mn-cs"/>
              </a:rPr>
            </a:br>
            <a:r>
              <a:rPr kumimoji="0" lang="en-US" sz="1100" b="0" i="0" u="none" strike="noStrike" kern="1200" cap="none" spc="0" normalizeH="0" baseline="0" noProof="0" dirty="0">
                <a:ln>
                  <a:noFill/>
                </a:ln>
                <a:solidFill>
                  <a:srgbClr val="000000"/>
                </a:solidFill>
                <a:effectLst/>
                <a:uLnTx/>
                <a:uFillTx/>
                <a:latin typeface="Franklin Gothic Book"/>
                <a:ea typeface="+mn-ea"/>
                <a:cs typeface="+mn-cs"/>
              </a:rPr>
              <a:t>Climate in Context, 27–50. doi:10.1002/9781118474785.ch2</a:t>
            </a:r>
          </a:p>
        </p:txBody>
      </p:sp>
      <p:grpSp>
        <p:nvGrpSpPr>
          <p:cNvPr id="6" name="Group 5"/>
          <p:cNvGrpSpPr/>
          <p:nvPr/>
        </p:nvGrpSpPr>
        <p:grpSpPr>
          <a:xfrm>
            <a:off x="994564" y="3134531"/>
            <a:ext cx="165728" cy="339740"/>
            <a:chOff x="4076699" y="1333499"/>
            <a:chExt cx="762002" cy="1562101"/>
          </a:xfrm>
          <a:solidFill>
            <a:schemeClr val="bg2"/>
          </a:solidFill>
          <a:effectLst>
            <a:outerShdw blurRad="50800" dist="38100" dir="2700000" algn="tl" rotWithShape="0">
              <a:prstClr val="black">
                <a:alpha val="40000"/>
              </a:prstClr>
            </a:outerShdw>
          </a:effectLst>
        </p:grpSpPr>
        <p:sp>
          <p:nvSpPr>
            <p:cNvPr id="7" name="Flowchart: Delay 6"/>
            <p:cNvSpPr/>
            <p:nvPr/>
          </p:nvSpPr>
          <p:spPr>
            <a:xfrm rot="16200000">
              <a:off x="3981450" y="2038350"/>
              <a:ext cx="952500" cy="762000"/>
            </a:xfrm>
            <a:prstGeom prst="flowChartDelay">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8" name="Oval 7"/>
            <p:cNvSpPr/>
            <p:nvPr/>
          </p:nvSpPr>
          <p:spPr>
            <a:xfrm>
              <a:off x="4076699" y="1333499"/>
              <a:ext cx="762002" cy="762002"/>
            </a:xfrm>
            <a:prstGeom prst="ellipse">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grpSp>
      <p:sp>
        <p:nvSpPr>
          <p:cNvPr id="9" name="TextBox 8"/>
          <p:cNvSpPr txBox="1"/>
          <p:nvPr/>
        </p:nvSpPr>
        <p:spPr>
          <a:xfrm>
            <a:off x="-144804" y="3124200"/>
            <a:ext cx="1142998"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Franklin Gothic Book"/>
                <a:ea typeface="+mn-ea"/>
                <a:cs typeface="+mn-cs"/>
              </a:rPr>
              <a:t>Emergency Manager</a:t>
            </a:r>
            <a:endParaRPr kumimoji="0" lang="en-US" sz="1000" b="1" i="0" u="none" strike="noStrike" kern="1200" cap="none" spc="0" normalizeH="0" baseline="0" noProof="0" dirty="0">
              <a:ln>
                <a:noFill/>
              </a:ln>
              <a:solidFill>
                <a:srgbClr val="000000"/>
              </a:solidFill>
              <a:effectLst/>
              <a:uLnTx/>
              <a:uFillTx/>
              <a:latin typeface="Franklin Gothic Book"/>
              <a:ea typeface="+mn-ea"/>
              <a:cs typeface="+mn-cs"/>
            </a:endParaRPr>
          </a:p>
        </p:txBody>
      </p:sp>
      <p:graphicFrame>
        <p:nvGraphicFramePr>
          <p:cNvPr id="10" name="Diagram 9"/>
          <p:cNvGraphicFramePr/>
          <p:nvPr/>
        </p:nvGraphicFramePr>
        <p:xfrm>
          <a:off x="893592" y="2270424"/>
          <a:ext cx="7391400" cy="8439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Diamond 11"/>
          <p:cNvSpPr/>
          <p:nvPr/>
        </p:nvSpPr>
        <p:spPr>
          <a:xfrm>
            <a:off x="7103892" y="3178805"/>
            <a:ext cx="152400" cy="15240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a:ea typeface="+mn-ea"/>
              <a:cs typeface="+mn-cs"/>
            </a:endParaRPr>
          </a:p>
        </p:txBody>
      </p:sp>
      <p:sp>
        <p:nvSpPr>
          <p:cNvPr id="13" name="Rectangle 12"/>
          <p:cNvSpPr/>
          <p:nvPr/>
        </p:nvSpPr>
        <p:spPr>
          <a:xfrm>
            <a:off x="7220590" y="3041696"/>
            <a:ext cx="974947"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Franklin Gothic Book"/>
                <a:ea typeface="+mn-ea"/>
                <a:cs typeface="+mn-cs"/>
              </a:rPr>
              <a:t>Open Cooling</a:t>
            </a:r>
            <a:br>
              <a:rPr kumimoji="0" lang="en-US" sz="1100" b="0" i="0" u="none" strike="noStrike" kern="1200" cap="none" spc="0" normalizeH="0" baseline="0" noProof="0" dirty="0">
                <a:ln>
                  <a:noFill/>
                </a:ln>
                <a:solidFill>
                  <a:srgbClr val="000000"/>
                </a:solidFill>
                <a:effectLst/>
                <a:uLnTx/>
                <a:uFillTx/>
                <a:latin typeface="Franklin Gothic Book"/>
                <a:ea typeface="+mn-ea"/>
                <a:cs typeface="+mn-cs"/>
              </a:rPr>
            </a:br>
            <a:r>
              <a:rPr kumimoji="0" lang="en-US" sz="1100" b="0" i="0" u="none" strike="noStrike" kern="1200" cap="none" spc="0" normalizeH="0" baseline="0" noProof="0" dirty="0">
                <a:ln>
                  <a:noFill/>
                </a:ln>
                <a:solidFill>
                  <a:srgbClr val="000000"/>
                </a:solidFill>
                <a:effectLst/>
                <a:uLnTx/>
                <a:uFillTx/>
                <a:latin typeface="Franklin Gothic Book"/>
                <a:ea typeface="+mn-ea"/>
                <a:cs typeface="+mn-cs"/>
              </a:rPr>
              <a:t>Centers?</a:t>
            </a:r>
          </a:p>
        </p:txBody>
      </p:sp>
      <p:sp>
        <p:nvSpPr>
          <p:cNvPr id="16" name="Diamond 15"/>
          <p:cNvSpPr/>
          <p:nvPr/>
        </p:nvSpPr>
        <p:spPr>
          <a:xfrm>
            <a:off x="3522492" y="3178323"/>
            <a:ext cx="152400" cy="15240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a:ea typeface="+mn-ea"/>
              <a:cs typeface="+mn-cs"/>
            </a:endParaRPr>
          </a:p>
        </p:txBody>
      </p:sp>
      <p:sp>
        <p:nvSpPr>
          <p:cNvPr id="20" name="Rectangle 19"/>
          <p:cNvSpPr/>
          <p:nvPr/>
        </p:nvSpPr>
        <p:spPr>
          <a:xfrm>
            <a:off x="3697060" y="3049374"/>
            <a:ext cx="1467068"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Franklin Gothic Book"/>
                <a:ea typeface="+mn-ea"/>
                <a:cs typeface="+mn-cs"/>
              </a:rPr>
              <a:t>Launch Heat </a:t>
            </a:r>
            <a:br>
              <a:rPr kumimoji="0" lang="en-US" sz="1100" b="0" i="0" u="none" strike="noStrike" kern="1200" cap="none" spc="0" normalizeH="0" baseline="0" noProof="0" dirty="0">
                <a:ln>
                  <a:noFill/>
                </a:ln>
                <a:solidFill>
                  <a:srgbClr val="000000"/>
                </a:solidFill>
                <a:effectLst/>
                <a:uLnTx/>
                <a:uFillTx/>
                <a:latin typeface="Franklin Gothic Book"/>
                <a:ea typeface="+mn-ea"/>
                <a:cs typeface="+mn-cs"/>
              </a:rPr>
            </a:br>
            <a:r>
              <a:rPr kumimoji="0" lang="en-US" sz="1100" b="0" i="0" u="none" strike="noStrike" kern="1200" cap="none" spc="0" normalizeH="0" baseline="0" noProof="0" dirty="0">
                <a:ln>
                  <a:noFill/>
                </a:ln>
                <a:solidFill>
                  <a:srgbClr val="000000"/>
                </a:solidFill>
                <a:effectLst/>
                <a:uLnTx/>
                <a:uFillTx/>
                <a:latin typeface="Franklin Gothic Book"/>
                <a:ea typeface="+mn-ea"/>
                <a:cs typeface="+mn-cs"/>
              </a:rPr>
              <a:t>Awareness Campaign</a:t>
            </a:r>
          </a:p>
        </p:txBody>
      </p:sp>
      <p:sp>
        <p:nvSpPr>
          <p:cNvPr id="23" name="Rectangle 22"/>
          <p:cNvSpPr/>
          <p:nvPr/>
        </p:nvSpPr>
        <p:spPr>
          <a:xfrm>
            <a:off x="779292" y="4159339"/>
            <a:ext cx="7620000" cy="1288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Book"/>
                <a:ea typeface="+mn-ea"/>
                <a:cs typeface="+mn-cs"/>
              </a:rPr>
              <a:t>Environmental Decision-Support Information </a:t>
            </a:r>
          </a:p>
        </p:txBody>
      </p:sp>
      <p:sp>
        <p:nvSpPr>
          <p:cNvPr id="24" name="Rounded Rectangle 23"/>
          <p:cNvSpPr/>
          <p:nvPr/>
        </p:nvSpPr>
        <p:spPr>
          <a:xfrm>
            <a:off x="3522492" y="4238884"/>
            <a:ext cx="1096420" cy="81525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Franklin Gothic Book"/>
                <a:ea typeface="+mn-ea"/>
                <a:cs typeface="+mn-cs"/>
              </a:rPr>
              <a:t>Characterize the heat season relative to previous or analog years</a:t>
            </a:r>
          </a:p>
        </p:txBody>
      </p:sp>
      <p:sp>
        <p:nvSpPr>
          <p:cNvPr id="30" name="Diamond 29"/>
          <p:cNvSpPr/>
          <p:nvPr/>
        </p:nvSpPr>
        <p:spPr>
          <a:xfrm>
            <a:off x="2339897" y="3163846"/>
            <a:ext cx="152400" cy="15240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a:ea typeface="+mn-ea"/>
              <a:cs typeface="+mn-cs"/>
            </a:endParaRPr>
          </a:p>
        </p:txBody>
      </p:sp>
      <p:sp>
        <p:nvSpPr>
          <p:cNvPr id="31" name="Rectangle 30"/>
          <p:cNvSpPr/>
          <p:nvPr/>
        </p:nvSpPr>
        <p:spPr>
          <a:xfrm>
            <a:off x="2489665" y="3024603"/>
            <a:ext cx="969234"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Franklin Gothic Book"/>
                <a:ea typeface="+mn-ea"/>
                <a:cs typeface="+mn-cs"/>
              </a:rPr>
              <a:t>Selecting New Sites</a:t>
            </a:r>
          </a:p>
        </p:txBody>
      </p:sp>
      <p:sp>
        <p:nvSpPr>
          <p:cNvPr id="32" name="Diamond 31"/>
          <p:cNvSpPr/>
          <p:nvPr/>
        </p:nvSpPr>
        <p:spPr>
          <a:xfrm>
            <a:off x="2446578" y="3769661"/>
            <a:ext cx="152400" cy="15240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a:ea typeface="+mn-ea"/>
              <a:cs typeface="+mn-cs"/>
            </a:endParaRPr>
          </a:p>
        </p:txBody>
      </p:sp>
      <p:sp>
        <p:nvSpPr>
          <p:cNvPr id="38" name="Rounded Rectangle 37"/>
          <p:cNvSpPr/>
          <p:nvPr/>
        </p:nvSpPr>
        <p:spPr>
          <a:xfrm>
            <a:off x="1345254" y="4236128"/>
            <a:ext cx="914400" cy="81801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Franklin Gothic Book"/>
                <a:ea typeface="+mn-ea"/>
                <a:cs typeface="+mn-cs"/>
              </a:rPr>
              <a:t>Where will the Urban Heat Island Effect be the greatest?</a:t>
            </a:r>
          </a:p>
        </p:txBody>
      </p:sp>
      <p:sp>
        <p:nvSpPr>
          <p:cNvPr id="39" name="Rounded Rectangle 38"/>
          <p:cNvSpPr/>
          <p:nvPr/>
        </p:nvSpPr>
        <p:spPr>
          <a:xfrm>
            <a:off x="2426072" y="4238884"/>
            <a:ext cx="914400" cy="81525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Franklin Gothic Book"/>
                <a:ea typeface="+mn-ea"/>
                <a:cs typeface="+mn-cs"/>
              </a:rPr>
              <a:t>Where is the UHI effect currently the greatest?</a:t>
            </a:r>
          </a:p>
        </p:txBody>
      </p:sp>
      <p:sp>
        <p:nvSpPr>
          <p:cNvPr id="45" name="Diamond 44"/>
          <p:cNvSpPr/>
          <p:nvPr/>
        </p:nvSpPr>
        <p:spPr>
          <a:xfrm>
            <a:off x="5276936" y="3187296"/>
            <a:ext cx="152400" cy="15240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a:ea typeface="+mn-ea"/>
              <a:cs typeface="+mn-cs"/>
            </a:endParaRPr>
          </a:p>
        </p:txBody>
      </p:sp>
      <p:sp>
        <p:nvSpPr>
          <p:cNvPr id="46" name="Rectangle 45"/>
          <p:cNvSpPr/>
          <p:nvPr/>
        </p:nvSpPr>
        <p:spPr>
          <a:xfrm>
            <a:off x="5392718" y="3049374"/>
            <a:ext cx="1446230"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Franklin Gothic Book"/>
                <a:ea typeface="+mn-ea"/>
                <a:cs typeface="+mn-cs"/>
              </a:rPr>
              <a:t>Targeted Outreach to</a:t>
            </a:r>
            <a:br>
              <a:rPr kumimoji="0" lang="en-US" sz="1100" b="0" i="0" u="none" strike="noStrike" kern="1200" cap="none" spc="0" normalizeH="0" baseline="0" noProof="0" dirty="0">
                <a:ln>
                  <a:noFill/>
                </a:ln>
                <a:solidFill>
                  <a:srgbClr val="000000"/>
                </a:solidFill>
                <a:effectLst/>
                <a:uLnTx/>
                <a:uFillTx/>
                <a:latin typeface="Franklin Gothic Book"/>
                <a:ea typeface="+mn-ea"/>
                <a:cs typeface="+mn-cs"/>
              </a:rPr>
            </a:br>
            <a:r>
              <a:rPr kumimoji="0" lang="en-US" sz="1100" b="0" i="0" u="none" strike="noStrike" kern="1200" cap="none" spc="0" normalizeH="0" baseline="0" noProof="0" dirty="0">
                <a:ln>
                  <a:noFill/>
                </a:ln>
                <a:solidFill>
                  <a:srgbClr val="000000"/>
                </a:solidFill>
                <a:effectLst/>
                <a:uLnTx/>
                <a:uFillTx/>
                <a:latin typeface="Franklin Gothic Book"/>
                <a:ea typeface="+mn-ea"/>
                <a:cs typeface="+mn-cs"/>
              </a:rPr>
              <a:t>Pops of Concern?</a:t>
            </a:r>
          </a:p>
        </p:txBody>
      </p:sp>
      <p:sp>
        <p:nvSpPr>
          <p:cNvPr id="48" name="Rounded Rectangle 47"/>
          <p:cNvSpPr/>
          <p:nvPr/>
        </p:nvSpPr>
        <p:spPr>
          <a:xfrm>
            <a:off x="6722892" y="4236128"/>
            <a:ext cx="914400" cy="818011"/>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Franklin Gothic Book"/>
                <a:ea typeface="+mn-ea"/>
                <a:cs typeface="+mn-cs"/>
              </a:rPr>
              <a:t>Weather service issues heat advisory</a:t>
            </a:r>
          </a:p>
        </p:txBody>
      </p:sp>
      <p:grpSp>
        <p:nvGrpSpPr>
          <p:cNvPr id="51" name="Group 50"/>
          <p:cNvGrpSpPr/>
          <p:nvPr/>
        </p:nvGrpSpPr>
        <p:grpSpPr>
          <a:xfrm>
            <a:off x="994564" y="3668675"/>
            <a:ext cx="165728" cy="339740"/>
            <a:chOff x="4076699" y="1333499"/>
            <a:chExt cx="762002" cy="1562101"/>
          </a:xfrm>
          <a:solidFill>
            <a:schemeClr val="bg2"/>
          </a:solidFill>
          <a:effectLst>
            <a:outerShdw blurRad="50800" dist="38100" dir="2700000" algn="tl" rotWithShape="0">
              <a:prstClr val="black">
                <a:alpha val="40000"/>
              </a:prstClr>
            </a:outerShdw>
          </a:effectLst>
        </p:grpSpPr>
        <p:sp>
          <p:nvSpPr>
            <p:cNvPr id="52" name="Flowchart: Delay 51"/>
            <p:cNvSpPr/>
            <p:nvPr/>
          </p:nvSpPr>
          <p:spPr>
            <a:xfrm rot="16200000">
              <a:off x="3981450" y="2038350"/>
              <a:ext cx="952500" cy="762000"/>
            </a:xfrm>
            <a:prstGeom prst="flowChartDelay">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53" name="Oval 52"/>
            <p:cNvSpPr/>
            <p:nvPr/>
          </p:nvSpPr>
          <p:spPr>
            <a:xfrm>
              <a:off x="4076699" y="1333499"/>
              <a:ext cx="762002" cy="762002"/>
            </a:xfrm>
            <a:prstGeom prst="ellipse">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grpSp>
      <p:sp>
        <p:nvSpPr>
          <p:cNvPr id="54" name="TextBox 53"/>
          <p:cNvSpPr txBox="1"/>
          <p:nvPr/>
        </p:nvSpPr>
        <p:spPr>
          <a:xfrm>
            <a:off x="-144804" y="3638490"/>
            <a:ext cx="1142998"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Franklin Gothic Book"/>
                <a:ea typeface="+mn-ea"/>
                <a:cs typeface="+mn-cs"/>
              </a:rPr>
              <a:t>Urban</a:t>
            </a:r>
            <a:br>
              <a:rPr kumimoji="0" lang="en-US" sz="1000" b="0" i="0" u="none" strike="noStrike" kern="1200" cap="none" spc="0" normalizeH="0" baseline="0" noProof="0" dirty="0">
                <a:ln>
                  <a:noFill/>
                </a:ln>
                <a:solidFill>
                  <a:srgbClr val="000000"/>
                </a:solidFill>
                <a:effectLst/>
                <a:uLnTx/>
                <a:uFillTx/>
                <a:latin typeface="Franklin Gothic Book"/>
                <a:ea typeface="+mn-ea"/>
                <a:cs typeface="+mn-cs"/>
              </a:rPr>
            </a:br>
            <a:r>
              <a:rPr kumimoji="0" lang="en-US" sz="1000" b="0" i="0" u="none" strike="noStrike" kern="1200" cap="none" spc="0" normalizeH="0" baseline="0" noProof="0" dirty="0">
                <a:ln>
                  <a:noFill/>
                </a:ln>
                <a:solidFill>
                  <a:srgbClr val="000000"/>
                </a:solidFill>
                <a:effectLst/>
                <a:uLnTx/>
                <a:uFillTx/>
                <a:latin typeface="Franklin Gothic Book"/>
                <a:ea typeface="+mn-ea"/>
                <a:cs typeface="+mn-cs"/>
              </a:rPr>
              <a:t>Planner</a:t>
            </a:r>
            <a:endParaRPr kumimoji="0" lang="en-US" sz="1000" b="1" i="0" u="none" strike="noStrike" kern="1200" cap="none" spc="0" normalizeH="0" baseline="0" noProof="0" dirty="0">
              <a:ln>
                <a:noFill/>
              </a:ln>
              <a:solidFill>
                <a:srgbClr val="000000"/>
              </a:solidFill>
              <a:effectLst/>
              <a:uLnTx/>
              <a:uFillTx/>
              <a:latin typeface="Franklin Gothic Book"/>
              <a:ea typeface="+mn-ea"/>
              <a:cs typeface="+mn-cs"/>
            </a:endParaRPr>
          </a:p>
        </p:txBody>
      </p:sp>
      <p:sp>
        <p:nvSpPr>
          <p:cNvPr id="63" name="Diamond 62"/>
          <p:cNvSpPr/>
          <p:nvPr/>
        </p:nvSpPr>
        <p:spPr>
          <a:xfrm>
            <a:off x="1350029" y="3762293"/>
            <a:ext cx="152400" cy="15240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a:ea typeface="+mn-ea"/>
              <a:cs typeface="+mn-cs"/>
            </a:endParaRPr>
          </a:p>
        </p:txBody>
      </p:sp>
      <p:sp>
        <p:nvSpPr>
          <p:cNvPr id="64" name="Rectangle 63"/>
          <p:cNvSpPr/>
          <p:nvPr/>
        </p:nvSpPr>
        <p:spPr>
          <a:xfrm>
            <a:off x="1449677" y="3624348"/>
            <a:ext cx="583814"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Franklin Gothic Book"/>
                <a:ea typeface="+mn-ea"/>
                <a:cs typeface="+mn-cs"/>
              </a:rPr>
              <a:t>Plant</a:t>
            </a:r>
            <a:br>
              <a:rPr kumimoji="0" lang="en-US" sz="1100" b="0" i="0" u="none" strike="noStrike" kern="1200" cap="none" spc="0" normalizeH="0" baseline="0" noProof="0" dirty="0">
                <a:ln>
                  <a:noFill/>
                </a:ln>
                <a:solidFill>
                  <a:srgbClr val="000000"/>
                </a:solidFill>
                <a:effectLst/>
                <a:uLnTx/>
                <a:uFillTx/>
                <a:latin typeface="Franklin Gothic Book"/>
                <a:ea typeface="+mn-ea"/>
                <a:cs typeface="+mn-cs"/>
              </a:rPr>
            </a:br>
            <a:r>
              <a:rPr kumimoji="0" lang="en-US" sz="1100" b="0" i="0" u="none" strike="noStrike" kern="1200" cap="none" spc="0" normalizeH="0" baseline="0" noProof="0" dirty="0">
                <a:ln>
                  <a:noFill/>
                </a:ln>
                <a:solidFill>
                  <a:srgbClr val="000000"/>
                </a:solidFill>
                <a:effectLst/>
                <a:uLnTx/>
                <a:uFillTx/>
                <a:latin typeface="Franklin Gothic Book"/>
                <a:ea typeface="+mn-ea"/>
                <a:cs typeface="+mn-cs"/>
              </a:rPr>
              <a:t>Trees?</a:t>
            </a:r>
          </a:p>
        </p:txBody>
      </p:sp>
      <p:sp>
        <p:nvSpPr>
          <p:cNvPr id="74" name="Rounded Rectangle 73"/>
          <p:cNvSpPr/>
          <p:nvPr/>
        </p:nvSpPr>
        <p:spPr>
          <a:xfrm>
            <a:off x="5002854" y="4238884"/>
            <a:ext cx="1096420" cy="81525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Franklin Gothic Book"/>
                <a:ea typeface="+mn-ea"/>
                <a:cs typeface="+mn-cs"/>
              </a:rPr>
              <a:t>Detect likely heat event in the coming few weeks</a:t>
            </a:r>
          </a:p>
        </p:txBody>
      </p:sp>
      <p:sp>
        <p:nvSpPr>
          <p:cNvPr id="33" name="Rectangle 32"/>
          <p:cNvSpPr/>
          <p:nvPr/>
        </p:nvSpPr>
        <p:spPr>
          <a:xfrm>
            <a:off x="2562852" y="3640974"/>
            <a:ext cx="1093569"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Franklin Gothic Book"/>
                <a:ea typeface="+mn-ea"/>
                <a:cs typeface="+mn-cs"/>
              </a:rPr>
              <a:t>Rooftop Albedo</a:t>
            </a:r>
            <a:br>
              <a:rPr kumimoji="0" lang="en-US" sz="1100" b="0" i="0" u="none" strike="noStrike" kern="1200" cap="none" spc="0" normalizeH="0" baseline="0" noProof="0" dirty="0">
                <a:ln>
                  <a:noFill/>
                </a:ln>
                <a:solidFill>
                  <a:srgbClr val="000000"/>
                </a:solidFill>
                <a:effectLst/>
                <a:uLnTx/>
                <a:uFillTx/>
                <a:latin typeface="Franklin Gothic Book"/>
                <a:ea typeface="+mn-ea"/>
                <a:cs typeface="+mn-cs"/>
              </a:rPr>
            </a:br>
            <a:r>
              <a:rPr kumimoji="0" lang="en-US" sz="1100" b="0" i="0" u="none" strike="noStrike" kern="1200" cap="none" spc="0" normalizeH="0" baseline="0" noProof="0" dirty="0">
                <a:ln>
                  <a:noFill/>
                </a:ln>
                <a:solidFill>
                  <a:srgbClr val="000000"/>
                </a:solidFill>
                <a:effectLst/>
                <a:uLnTx/>
                <a:uFillTx/>
                <a:latin typeface="Franklin Gothic Book"/>
                <a:ea typeface="+mn-ea"/>
                <a:cs typeface="+mn-cs"/>
              </a:rPr>
              <a:t>Modifications</a:t>
            </a:r>
          </a:p>
        </p:txBody>
      </p:sp>
      <p:cxnSp>
        <p:nvCxnSpPr>
          <p:cNvPr id="14" name="Elbow Connector 13"/>
          <p:cNvCxnSpPr>
            <a:stCxn id="30" idx="2"/>
            <a:endCxn id="12" idx="2"/>
          </p:cNvCxnSpPr>
          <p:nvPr/>
        </p:nvCxnSpPr>
        <p:spPr>
          <a:xfrm rot="16200000" flipH="1">
            <a:off x="4790615" y="941727"/>
            <a:ext cx="14959" cy="4763995"/>
          </a:xfrm>
          <a:prstGeom prst="bentConnector3">
            <a:avLst>
              <a:gd name="adj1" fmla="val 1239187"/>
            </a:avLst>
          </a:prstGeom>
          <a:ln w="1270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760332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po.noaa.gov/Portals/0/Images/RISA/RISAsmap_2018-12_current_transparent.png?ver=2018-12-07-134528-15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3623128"/>
            <a:ext cx="4501713" cy="296454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CSD Ma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190" y="3886200"/>
            <a:ext cx="4307666" cy="2438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1000" y="588453"/>
            <a:ext cx="8382000" cy="720328"/>
          </a:xfrm>
        </p:spPr>
        <p:txBody>
          <a:bodyPr/>
          <a:lstStyle/>
          <a:p>
            <a:r>
              <a:rPr lang="en-US" sz="3200" dirty="0"/>
              <a:t>Building user engagement via other networks</a:t>
            </a:r>
          </a:p>
        </p:txBody>
      </p:sp>
      <p:pic>
        <p:nvPicPr>
          <p:cNvPr id="5" name="Picture 4" descr="http://www.cdc.gov/climateandhealth/images/fundedstates_2012_550w.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57800" y="1676400"/>
            <a:ext cx="3050366" cy="21019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8125" t="8136" r="9092" b="1074"/>
          <a:stretch/>
        </p:blipFill>
        <p:spPr bwMode="auto">
          <a:xfrm>
            <a:off x="685800" y="1558719"/>
            <a:ext cx="3467100" cy="2066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835060" y="2133600"/>
            <a:ext cx="2971394" cy="923330"/>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Helvetica" panose="020B0604020202020204" pitchFamily="34" charset="0"/>
                <a:ea typeface="+mn-ea"/>
                <a:cs typeface="Helvetica" panose="020B0604020202020204" pitchFamily="34" charset="0"/>
              </a:rPr>
              <a:t>NWS WFOs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Helvetica" panose="020B0604020202020204" pitchFamily="34" charset="0"/>
                <a:ea typeface="+mn-ea"/>
                <a:cs typeface="Helvetica" panose="020B0604020202020204" pitchFamily="34" charset="0"/>
              </a:rPr>
              <a:t>&amp; Weather Ready Nation Health Ambassadors</a:t>
            </a:r>
          </a:p>
        </p:txBody>
      </p:sp>
      <p:sp>
        <p:nvSpPr>
          <p:cNvPr id="11" name="Rectangle 10"/>
          <p:cNvSpPr/>
          <p:nvPr/>
        </p:nvSpPr>
        <p:spPr>
          <a:xfrm>
            <a:off x="5522120" y="2323541"/>
            <a:ext cx="2557110" cy="369332"/>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Helvetica" panose="020B0604020202020204" pitchFamily="34" charset="0"/>
                <a:ea typeface="+mn-ea"/>
                <a:cs typeface="Helvetica" panose="020B0604020202020204" pitchFamily="34" charset="0"/>
              </a:rPr>
              <a:t>CDC BRACE Grantees</a:t>
            </a:r>
          </a:p>
        </p:txBody>
      </p:sp>
      <p:sp>
        <p:nvSpPr>
          <p:cNvPr id="12" name="Rectangle 11"/>
          <p:cNvSpPr/>
          <p:nvPr/>
        </p:nvSpPr>
        <p:spPr>
          <a:xfrm>
            <a:off x="5715000" y="4708635"/>
            <a:ext cx="2505814" cy="369332"/>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Helvetica" panose="020B0604020202020204" pitchFamily="34" charset="0"/>
                <a:ea typeface="+mn-ea"/>
                <a:cs typeface="Helvetica" panose="020B0604020202020204" pitchFamily="34" charset="0"/>
              </a:rPr>
              <a:t>CPO-supported RISAs</a:t>
            </a:r>
          </a:p>
        </p:txBody>
      </p:sp>
    </p:spTree>
    <p:extLst>
      <p:ext uri="{BB962C8B-B14F-4D97-AF65-F5344CB8AC3E}">
        <p14:creationId xmlns:p14="http://schemas.microsoft.com/office/powerpoint/2010/main" val="4068004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TextBox 1"/>
          <p:cNvSpPr txBox="1">
            <a:spLocks noChangeArrowheads="1"/>
          </p:cNvSpPr>
          <p:nvPr/>
        </p:nvSpPr>
        <p:spPr bwMode="auto">
          <a:xfrm>
            <a:off x="4953000" y="1905000"/>
            <a:ext cx="3733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3"/>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4"/>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5"/>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sym typeface="Arial" pitchFamily="34" charset="0"/>
            </a:endParaRPr>
          </a:p>
        </p:txBody>
      </p:sp>
      <p:sp>
        <p:nvSpPr>
          <p:cNvPr id="7" name="AutoShape 14" descr="Displaying NIOSH logo-2R-blu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pitchFamily="34" charset="0"/>
              <a:sym typeface="Arial"/>
            </a:endParaRPr>
          </a:p>
        </p:txBody>
      </p:sp>
      <p:pic>
        <p:nvPicPr>
          <p:cNvPr id="3" name="Picture 2"/>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5264" t="2770" r="3521" b="2119"/>
          <a:stretch/>
        </p:blipFill>
        <p:spPr>
          <a:xfrm>
            <a:off x="457199" y="393187"/>
            <a:ext cx="8229601" cy="6236213"/>
          </a:xfrm>
          <a:prstGeom prst="rect">
            <a:avLst/>
          </a:prstGeom>
        </p:spPr>
      </p:pic>
    </p:spTree>
    <p:extLst>
      <p:ext uri="{BB962C8B-B14F-4D97-AF65-F5344CB8AC3E}">
        <p14:creationId xmlns:p14="http://schemas.microsoft.com/office/powerpoint/2010/main" val="3042839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8AC3E5-229D-9C45-A70B-A2D284898317}"/>
              </a:ext>
            </a:extLst>
          </p:cNvPr>
          <p:cNvSpPr>
            <a:spLocks noGrp="1"/>
          </p:cNvSpPr>
          <p:nvPr>
            <p:ph type="title"/>
          </p:nvPr>
        </p:nvSpPr>
        <p:spPr/>
        <p:txBody>
          <a:bodyPr/>
          <a:lstStyle/>
          <a:p>
            <a:r>
              <a:rPr lang="en-US" dirty="0"/>
              <a:t>Current Heat Wave Products</a:t>
            </a:r>
          </a:p>
        </p:txBody>
      </p:sp>
      <p:sp>
        <p:nvSpPr>
          <p:cNvPr id="6" name="Text Placeholder 5">
            <a:extLst>
              <a:ext uri="{FF2B5EF4-FFF2-40B4-BE49-F238E27FC236}">
                <a16:creationId xmlns:a16="http://schemas.microsoft.com/office/drawing/2014/main" id="{6E9856C6-9FFA-9744-9590-20D8B2477969}"/>
              </a:ext>
            </a:extLst>
          </p:cNvPr>
          <p:cNvSpPr>
            <a:spLocks noGrp="1"/>
          </p:cNvSpPr>
          <p:nvPr>
            <p:ph type="body" idx="1"/>
          </p:nvPr>
        </p:nvSpPr>
        <p:spPr>
          <a:xfrm>
            <a:off x="457200" y="1600201"/>
            <a:ext cx="8229600" cy="1143000"/>
          </a:xfrm>
        </p:spPr>
        <p:txBody>
          <a:bodyPr/>
          <a:lstStyle/>
          <a:p>
            <a:r>
              <a:rPr lang="en-US" dirty="0"/>
              <a:t>NOAA issues Heat </a:t>
            </a:r>
            <a:r>
              <a:rPr lang="en-US" u="sng" dirty="0"/>
              <a:t>Advisories</a:t>
            </a:r>
            <a:r>
              <a:rPr lang="en-US" dirty="0"/>
              <a:t>, </a:t>
            </a:r>
            <a:r>
              <a:rPr lang="en-US" u="sng" dirty="0"/>
              <a:t>Watches</a:t>
            </a:r>
            <a:r>
              <a:rPr lang="en-US" dirty="0"/>
              <a:t>, and </a:t>
            </a:r>
            <a:r>
              <a:rPr lang="en-US" u="sng" dirty="0"/>
              <a:t>Warnings</a:t>
            </a:r>
            <a:r>
              <a:rPr lang="en-US" dirty="0"/>
              <a:t>.</a:t>
            </a:r>
          </a:p>
          <a:p>
            <a:pPr lvl="1"/>
            <a:r>
              <a:rPr lang="en-US" dirty="0"/>
              <a:t>Advisory: Take action, excessive heat is expected.</a:t>
            </a:r>
          </a:p>
          <a:p>
            <a:pPr lvl="1"/>
            <a:r>
              <a:rPr lang="en-US" dirty="0"/>
              <a:t>Watch: Be prepared for a prolonged period of extreme heat within 48 hours.</a:t>
            </a:r>
          </a:p>
          <a:p>
            <a:pPr lvl="1"/>
            <a:r>
              <a:rPr lang="en-US" dirty="0"/>
              <a:t>Warning: Take action, a prolonged period of extreme heat is expected in &lt; 24 hours.</a:t>
            </a:r>
          </a:p>
        </p:txBody>
      </p:sp>
      <p:pic>
        <p:nvPicPr>
          <p:cNvPr id="8" name="Picture 7">
            <a:extLst>
              <a:ext uri="{FF2B5EF4-FFF2-40B4-BE49-F238E27FC236}">
                <a16:creationId xmlns:a16="http://schemas.microsoft.com/office/drawing/2014/main" id="{E8037BA9-EF01-9A44-B021-DB2B48C632EC}"/>
              </a:ext>
            </a:extLst>
          </p:cNvPr>
          <p:cNvPicPr>
            <a:picLocks noChangeAspect="1"/>
          </p:cNvPicPr>
          <p:nvPr/>
        </p:nvPicPr>
        <p:blipFill>
          <a:blip r:embed="rId2"/>
          <a:stretch>
            <a:fillRect/>
          </a:stretch>
        </p:blipFill>
        <p:spPr>
          <a:xfrm>
            <a:off x="4800600" y="2797929"/>
            <a:ext cx="3196728" cy="2050731"/>
          </a:xfrm>
          <a:prstGeom prst="rect">
            <a:avLst/>
          </a:prstGeom>
        </p:spPr>
      </p:pic>
      <p:sp>
        <p:nvSpPr>
          <p:cNvPr id="9" name="Rectangle 8">
            <a:extLst>
              <a:ext uri="{FF2B5EF4-FFF2-40B4-BE49-F238E27FC236}">
                <a16:creationId xmlns:a16="http://schemas.microsoft.com/office/drawing/2014/main" id="{CDE42C8C-1BEC-604E-9BFE-1690E10AED6D}"/>
              </a:ext>
            </a:extLst>
          </p:cNvPr>
          <p:cNvSpPr/>
          <p:nvPr/>
        </p:nvSpPr>
        <p:spPr>
          <a:xfrm>
            <a:off x="228600" y="2797929"/>
            <a:ext cx="4572000" cy="3416320"/>
          </a:xfrm>
          <a:prstGeom prst="rect">
            <a:avLst/>
          </a:prstGeom>
        </p:spPr>
        <p:txBody>
          <a:bodyPr wrap="square">
            <a:spAutoFit/>
          </a:bodyPr>
          <a:lstStyle/>
          <a:p>
            <a:pPr marL="203200" indent="0">
              <a:buNone/>
            </a:pPr>
            <a:r>
              <a:rPr lang="en-US" sz="2000" dirty="0">
                <a:solidFill>
                  <a:schemeClr val="accent5">
                    <a:lumMod val="50000"/>
                  </a:schemeClr>
                </a:solidFill>
                <a:latin typeface="Calibri" panose="020F0502020204030204" pitchFamily="34" charset="0"/>
                <a:cs typeface="Arial"/>
                <a:sym typeface="Arial"/>
                <a:rtl val="0"/>
              </a:rPr>
              <a:t>These communications are issued by WFOs and derived from:</a:t>
            </a:r>
          </a:p>
          <a:p>
            <a:pPr marL="285750" indent="-285750">
              <a:buFont typeface="Arial" panose="020B0604020202020204" pitchFamily="34" charset="0"/>
              <a:buChar char="•"/>
            </a:pPr>
            <a:r>
              <a:rPr lang="en-US" sz="1600" dirty="0"/>
              <a:t>Temperature &amp; Wet Bulb Globe Temperature</a:t>
            </a:r>
          </a:p>
          <a:p>
            <a:pPr marL="285750" indent="-285750">
              <a:buFont typeface="Arial" panose="020B0604020202020204" pitchFamily="34" charset="0"/>
              <a:buChar char="•"/>
            </a:pPr>
            <a:r>
              <a:rPr lang="en-US" sz="1600" dirty="0"/>
              <a:t>Kalkstein Procedures</a:t>
            </a:r>
          </a:p>
          <a:p>
            <a:pPr lvl="1"/>
            <a:r>
              <a:rPr lang="en-US" sz="1600" dirty="0"/>
              <a:t>Classify air as “oppressive” based on temperature and humidity.</a:t>
            </a:r>
          </a:p>
          <a:p>
            <a:pPr marL="285750" indent="-285750">
              <a:buFont typeface="Arial" panose="020B0604020202020204" pitchFamily="34" charset="0"/>
              <a:buChar char="•"/>
            </a:pPr>
            <a:r>
              <a:rPr lang="en-US" sz="1600" dirty="0" err="1"/>
              <a:t>HeatRisk</a:t>
            </a:r>
            <a:endParaRPr lang="en-US" sz="1600" dirty="0"/>
          </a:p>
          <a:p>
            <a:pPr lvl="1"/>
            <a:r>
              <a:rPr lang="en-US" sz="1600" dirty="0"/>
              <a:t>Developed and used primarily in the western region, but has been codified as a requirement and will be available as a national option soon. Level 3 or 4 of the NWS Heat Risk scale is the threshold for issuing an Excessive Heat Warning.</a:t>
            </a:r>
          </a:p>
        </p:txBody>
      </p:sp>
      <p:pic>
        <p:nvPicPr>
          <p:cNvPr id="12" name="Picture 11">
            <a:extLst>
              <a:ext uri="{FF2B5EF4-FFF2-40B4-BE49-F238E27FC236}">
                <a16:creationId xmlns:a16="http://schemas.microsoft.com/office/drawing/2014/main" id="{251AEB75-161A-A54E-8615-9F65BF9D89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5578" y="3646088"/>
            <a:ext cx="2434453" cy="2514600"/>
          </a:xfrm>
          <a:prstGeom prst="rect">
            <a:avLst/>
          </a:prstGeom>
        </p:spPr>
      </p:pic>
      <p:pic>
        <p:nvPicPr>
          <p:cNvPr id="13" name="Picture 12">
            <a:extLst>
              <a:ext uri="{FF2B5EF4-FFF2-40B4-BE49-F238E27FC236}">
                <a16:creationId xmlns:a16="http://schemas.microsoft.com/office/drawing/2014/main" id="{31884228-90BF-654A-B11A-368490B135B8}"/>
              </a:ext>
            </a:extLst>
          </p:cNvPr>
          <p:cNvPicPr>
            <a:picLocks noChangeAspect="1"/>
          </p:cNvPicPr>
          <p:nvPr/>
        </p:nvPicPr>
        <p:blipFill>
          <a:blip r:embed="rId4"/>
          <a:stretch>
            <a:fillRect/>
          </a:stretch>
        </p:blipFill>
        <p:spPr>
          <a:xfrm>
            <a:off x="4991587" y="4382978"/>
            <a:ext cx="2367972" cy="2050732"/>
          </a:xfrm>
          <a:prstGeom prst="rect">
            <a:avLst/>
          </a:prstGeom>
        </p:spPr>
      </p:pic>
    </p:spTree>
    <p:extLst>
      <p:ext uri="{BB962C8B-B14F-4D97-AF65-F5344CB8AC3E}">
        <p14:creationId xmlns:p14="http://schemas.microsoft.com/office/powerpoint/2010/main" val="2896281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679" y="138830"/>
            <a:ext cx="8677835" cy="6705600"/>
          </a:xfrm>
          <a:prstGeom prst="rect">
            <a:avLst/>
          </a:prstGeom>
        </p:spPr>
      </p:pic>
      <p:sp>
        <p:nvSpPr>
          <p:cNvPr id="5" name="Rectangle 4"/>
          <p:cNvSpPr/>
          <p:nvPr/>
        </p:nvSpPr>
        <p:spPr>
          <a:xfrm>
            <a:off x="0" y="-45836"/>
            <a:ext cx="9144000" cy="369332"/>
          </a:xfrm>
          <a:prstGeom prst="rect">
            <a:avLst/>
          </a:prstGeom>
        </p:spPr>
        <p:txBody>
          <a:bodyPr wrap="square">
            <a:spAutoFit/>
          </a:bodyPr>
          <a:lstStyle/>
          <a:p>
            <a:pPr algn="ctr"/>
            <a:r>
              <a:rPr lang="en-US" dirty="0"/>
              <a:t>Early Summer 2019 NIHHIS Monitor Showing The Southeastern Heat Wave’s Impacts</a:t>
            </a:r>
          </a:p>
        </p:txBody>
      </p:sp>
    </p:spTree>
    <p:extLst>
      <p:ext uri="{BB962C8B-B14F-4D97-AF65-F5344CB8AC3E}">
        <p14:creationId xmlns:p14="http://schemas.microsoft.com/office/powerpoint/2010/main" val="1285306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41325"/>
            <a:ext cx="8229600" cy="960438"/>
          </a:xfrm>
        </p:spPr>
        <p:txBody>
          <a:bodyPr/>
          <a:lstStyle/>
          <a:p>
            <a:pPr algn="l"/>
            <a:r>
              <a:rPr lang="en-US" dirty="0"/>
              <a:t>UHI Map of DC</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0" y="406413"/>
            <a:ext cx="5562600" cy="6155138"/>
          </a:xfrm>
          <a:prstGeom prst="rect">
            <a:avLst/>
          </a:prstGeom>
        </p:spPr>
      </p:pic>
      <p:sp>
        <p:nvSpPr>
          <p:cNvPr id="5" name="Rectangle 4"/>
          <p:cNvSpPr/>
          <p:nvPr/>
        </p:nvSpPr>
        <p:spPr>
          <a:xfrm>
            <a:off x="152400" y="1676400"/>
            <a:ext cx="3200400" cy="4247317"/>
          </a:xfrm>
          <a:prstGeom prst="rect">
            <a:avLst/>
          </a:prstGeom>
        </p:spPr>
        <p:txBody>
          <a:bodyPr wrap="square">
            <a:spAutoFit/>
          </a:bodyPr>
          <a:lstStyle/>
          <a:p>
            <a:r>
              <a:rPr lang="en-US" dirty="0"/>
              <a:t>Produced in summer 2018. Also created maps of Baltimore. Richmond was mapped by the same PIs previously.</a:t>
            </a:r>
          </a:p>
          <a:p>
            <a:endParaRPr lang="en-US" dirty="0"/>
          </a:p>
          <a:p>
            <a:r>
              <a:rPr lang="en-US" dirty="0"/>
              <a:t>Temperature readings collected in-situ via vehicle transects using mounted thermometers every second.</a:t>
            </a:r>
          </a:p>
          <a:p>
            <a:endParaRPr lang="en-US" dirty="0"/>
          </a:p>
          <a:p>
            <a:r>
              <a:rPr lang="en-US" dirty="0"/>
              <a:t>Satellite imagery and other data fed into machine learning process with transect data to create maps.</a:t>
            </a:r>
          </a:p>
        </p:txBody>
      </p:sp>
      <p:sp>
        <p:nvSpPr>
          <p:cNvPr id="6" name="Rectangle 5"/>
          <p:cNvSpPr/>
          <p:nvPr/>
        </p:nvSpPr>
        <p:spPr>
          <a:xfrm>
            <a:off x="152400" y="5910147"/>
            <a:ext cx="3275256" cy="338554"/>
          </a:xfrm>
          <a:prstGeom prst="rect">
            <a:avLst/>
          </a:prstGeom>
        </p:spPr>
        <p:txBody>
          <a:bodyPr wrap="none">
            <a:spAutoFit/>
          </a:bodyPr>
          <a:lstStyle/>
          <a:p>
            <a:r>
              <a:rPr lang="en-US" sz="1600" dirty="0">
                <a:solidFill>
                  <a:srgbClr val="00B0F0"/>
                </a:solidFill>
              </a:rPr>
              <a:t>https://doi.org/10.3390/cli7010005</a:t>
            </a:r>
          </a:p>
        </p:txBody>
      </p:sp>
      <p:pic>
        <p:nvPicPr>
          <p:cNvPr id="7" name="Picture 6">
            <a:extLst>
              <a:ext uri="{FF2B5EF4-FFF2-40B4-BE49-F238E27FC236}">
                <a16:creationId xmlns:a16="http://schemas.microsoft.com/office/drawing/2014/main" id="{D4E28DF2-1AA8-684D-A5BF-33249D6F71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672" t="8848" r="27291" b="4188"/>
          <a:stretch/>
        </p:blipFill>
        <p:spPr>
          <a:xfrm>
            <a:off x="3581400" y="406413"/>
            <a:ext cx="5562600" cy="6155138"/>
          </a:xfrm>
          <a:prstGeom prst="rect">
            <a:avLst/>
          </a:prstGeom>
        </p:spPr>
      </p:pic>
    </p:spTree>
    <p:extLst>
      <p:ext uri="{BB962C8B-B14F-4D97-AF65-F5344CB8AC3E}">
        <p14:creationId xmlns:p14="http://schemas.microsoft.com/office/powerpoint/2010/main" val="28135116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Thank you for listening</a:t>
            </a:r>
          </a:p>
        </p:txBody>
      </p:sp>
      <p:sp>
        <p:nvSpPr>
          <p:cNvPr id="5" name="Text Placeholder 4"/>
          <p:cNvSpPr>
            <a:spLocks noGrp="1"/>
          </p:cNvSpPr>
          <p:nvPr>
            <p:ph type="body" idx="1"/>
          </p:nvPr>
        </p:nvSpPr>
        <p:spPr/>
        <p:txBody>
          <a:bodyPr>
            <a:normAutofit/>
          </a:bodyPr>
          <a:lstStyle/>
          <a:p>
            <a:r>
              <a:rPr lang="en-US" dirty="0">
                <a:solidFill>
                  <a:srgbClr val="0070C0"/>
                </a:solidFill>
              </a:rPr>
              <a:t>Contact Me</a:t>
            </a:r>
          </a:p>
        </p:txBody>
      </p:sp>
      <p:sp>
        <p:nvSpPr>
          <p:cNvPr id="6" name="Content Placeholder 5"/>
          <p:cNvSpPr>
            <a:spLocks noGrp="1"/>
          </p:cNvSpPr>
          <p:nvPr>
            <p:ph sz="half" idx="2"/>
          </p:nvPr>
        </p:nvSpPr>
        <p:spPr>
          <a:xfrm>
            <a:off x="819150" y="1701848"/>
            <a:ext cx="3200400" cy="1422352"/>
          </a:xfrm>
        </p:spPr>
        <p:txBody>
          <a:bodyPr>
            <a:normAutofit fontScale="92500" lnSpcReduction="10000"/>
          </a:bodyPr>
          <a:lstStyle/>
          <a:p>
            <a:r>
              <a:rPr lang="en-US" dirty="0"/>
              <a:t>Hunter Jones</a:t>
            </a:r>
          </a:p>
          <a:p>
            <a:r>
              <a:rPr lang="en-US" dirty="0">
                <a:hlinkClick r:id="rId2"/>
              </a:rPr>
              <a:t>hunter.jones@noaa.gov</a:t>
            </a:r>
            <a:endParaRPr lang="en-US" dirty="0"/>
          </a:p>
          <a:p>
            <a:r>
              <a:rPr lang="en-US" dirty="0"/>
              <a:t>+1 301-734-1215</a:t>
            </a:r>
          </a:p>
        </p:txBody>
      </p:sp>
      <p:sp>
        <p:nvSpPr>
          <p:cNvPr id="7" name="Text Placeholder 6"/>
          <p:cNvSpPr>
            <a:spLocks noGrp="1"/>
          </p:cNvSpPr>
          <p:nvPr>
            <p:ph type="body" sz="quarter" idx="3"/>
          </p:nvPr>
        </p:nvSpPr>
        <p:spPr/>
        <p:txBody>
          <a:bodyPr/>
          <a:lstStyle/>
          <a:p>
            <a:r>
              <a:rPr lang="en-US" dirty="0">
                <a:solidFill>
                  <a:srgbClr val="0070C0"/>
                </a:solidFill>
              </a:rPr>
              <a:t>Learn More</a:t>
            </a:r>
          </a:p>
        </p:txBody>
      </p:sp>
      <p:sp>
        <p:nvSpPr>
          <p:cNvPr id="8" name="Content Placeholder 7"/>
          <p:cNvSpPr>
            <a:spLocks noGrp="1"/>
          </p:cNvSpPr>
          <p:nvPr>
            <p:ph sz="quarter" idx="4"/>
          </p:nvPr>
        </p:nvSpPr>
        <p:spPr/>
        <p:txBody>
          <a:bodyPr>
            <a:normAutofit fontScale="92500" lnSpcReduction="10000"/>
          </a:bodyPr>
          <a:lstStyle/>
          <a:p>
            <a:r>
              <a:rPr lang="en-US" dirty="0">
                <a:solidFill>
                  <a:schemeClr val="accent2"/>
                </a:solidFill>
              </a:rPr>
              <a:t>NIHHIS</a:t>
            </a:r>
            <a:br>
              <a:rPr lang="en-US" dirty="0"/>
            </a:br>
            <a:r>
              <a:rPr lang="en-US" dirty="0" err="1"/>
              <a:t>nihhis.cpo.noaa.gov</a:t>
            </a:r>
            <a:endParaRPr lang="en-US" dirty="0"/>
          </a:p>
          <a:p>
            <a:r>
              <a:rPr lang="en-US" dirty="0">
                <a:solidFill>
                  <a:schemeClr val="accent2"/>
                </a:solidFill>
              </a:rPr>
              <a:t>NIHHIS NE Materials</a:t>
            </a:r>
          </a:p>
          <a:p>
            <a:r>
              <a:rPr lang="en-US" dirty="0"/>
              <a:t>	</a:t>
            </a:r>
            <a:r>
              <a:rPr lang="en-US" dirty="0">
                <a:hlinkClick r:id="rId3"/>
              </a:rPr>
              <a:t>https://github.com/</a:t>
            </a:r>
            <a:br>
              <a:rPr lang="en-US" dirty="0">
                <a:hlinkClick r:id="rId3"/>
              </a:rPr>
            </a:br>
            <a:r>
              <a:rPr lang="en-US" dirty="0" err="1">
                <a:hlinkClick r:id="rId3"/>
              </a:rPr>
              <a:t>hunterjonesm</a:t>
            </a:r>
            <a:r>
              <a:rPr lang="en-US" dirty="0">
                <a:hlinkClick r:id="rId3"/>
              </a:rPr>
              <a:t>/</a:t>
            </a:r>
            <a:br>
              <a:rPr lang="en-US" dirty="0">
                <a:hlinkClick r:id="rId3"/>
              </a:rPr>
            </a:br>
            <a:r>
              <a:rPr lang="en-US" dirty="0">
                <a:hlinkClick r:id="rId3"/>
              </a:rPr>
              <a:t>NIHHIS-Northeast</a:t>
            </a:r>
            <a:endParaRPr lang="en-US" dirty="0"/>
          </a:p>
          <a:p>
            <a:r>
              <a:rPr lang="en-US" dirty="0">
                <a:solidFill>
                  <a:schemeClr val="accent2"/>
                </a:solidFill>
              </a:rPr>
              <a:t>GHHIN</a:t>
            </a:r>
          </a:p>
          <a:p>
            <a:r>
              <a:rPr lang="en-US" dirty="0"/>
              <a:t>	https://ghhin.org</a:t>
            </a:r>
          </a:p>
        </p:txBody>
      </p:sp>
      <p:sp>
        <p:nvSpPr>
          <p:cNvPr id="9" name="Rectangle 8"/>
          <p:cNvSpPr/>
          <p:nvPr/>
        </p:nvSpPr>
        <p:spPr>
          <a:xfrm>
            <a:off x="816102" y="3911648"/>
            <a:ext cx="228600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Franklin Gothic Book"/>
                <a:ea typeface="+mn-ea"/>
                <a:cs typeface="+mn-cs"/>
                <a:hlinkClick r:id="" action="ppaction://noaction"/>
              </a:rPr>
              <a:t>dx.doi.org/10.1175/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Franklin Gothic Book"/>
                <a:ea typeface="+mn-ea"/>
                <a:cs typeface="+mn-cs"/>
                <a:hlinkClick r:id="" action="ppaction://noaction"/>
              </a:rPr>
              <a:t>BAMS-D-19-0042.1</a:t>
            </a:r>
            <a:endParaRPr kumimoji="0" lang="en-US" sz="1800" b="0" i="0" u="none" strike="noStrike" kern="1200" cap="none" spc="0" normalizeH="0" baseline="0" noProof="0" dirty="0">
              <a:ln>
                <a:noFill/>
              </a:ln>
              <a:solidFill>
                <a:srgbClr val="000000"/>
              </a:solidFill>
              <a:effectLst/>
              <a:uLnTx/>
              <a:uFillTx/>
              <a:latin typeface="Franklin Gothic Book"/>
              <a:ea typeface="+mn-ea"/>
              <a:cs typeface="+mn-cs"/>
            </a:endParaRPr>
          </a:p>
        </p:txBody>
      </p:sp>
      <p:sp>
        <p:nvSpPr>
          <p:cNvPr id="10" name="Text Placeholder 4"/>
          <p:cNvSpPr txBox="1">
            <a:spLocks/>
          </p:cNvSpPr>
          <p:nvPr/>
        </p:nvSpPr>
        <p:spPr>
          <a:xfrm>
            <a:off x="822960" y="3283760"/>
            <a:ext cx="3200400" cy="548640"/>
          </a:xfrm>
          <a:prstGeom prst="rect">
            <a:avLst/>
          </a:prstGeom>
        </p:spPr>
        <p:txBody>
          <a:bodyPr vert="horz" lIns="91440" tIns="45720" rIns="91440" bIns="45720" rtlCol="0" anchor="b">
            <a:normAutofit/>
          </a:bodyPr>
          <a:lstStyle>
            <a:lvl1pPr marL="0" indent="0" algn="l" defTabSz="914400" rtl="0" eaLnBrk="1" latinLnBrk="0" hangingPunct="1">
              <a:spcBef>
                <a:spcPts val="800"/>
              </a:spcBef>
              <a:buFont typeface="Arial" pitchFamily="34" charset="0"/>
              <a:buNone/>
              <a:defRPr lang="en-US" sz="1400" b="0" kern="1200" cap="all" spc="400" baseline="0" dirty="0" smtClean="0">
                <a:solidFill>
                  <a:schemeClr val="tx1"/>
                </a:solidFill>
                <a:latin typeface="+mn-lt"/>
                <a:ea typeface="+mj-ea"/>
                <a:cs typeface="Tunga" pitchFamily="2"/>
              </a:defRPr>
            </a:lvl1pPr>
            <a:lvl2pPr marL="457200" indent="0" algn="l" defTabSz="914400" rtl="0" eaLnBrk="1" latinLnBrk="0" hangingPunct="1">
              <a:spcBef>
                <a:spcPts val="300"/>
              </a:spcBef>
              <a:buClr>
                <a:schemeClr val="accent2"/>
              </a:buClr>
              <a:buFont typeface="Wingdings" pitchFamily="2" charset="2"/>
              <a:buNone/>
              <a:defRPr sz="2000" b="1" kern="1200">
                <a:solidFill>
                  <a:schemeClr val="tx1"/>
                </a:solidFill>
                <a:latin typeface="+mn-lt"/>
                <a:ea typeface="+mn-ea"/>
                <a:cs typeface="+mn-cs"/>
              </a:defRPr>
            </a:lvl2pPr>
            <a:lvl3pPr marL="914400" indent="0" algn="l" defTabSz="914400" rtl="0" eaLnBrk="1" latinLnBrk="0" hangingPunct="1">
              <a:spcBef>
                <a:spcPts val="300"/>
              </a:spcBef>
              <a:buClr>
                <a:schemeClr val="accent2"/>
              </a:buClr>
              <a:buFont typeface="Wingdings" pitchFamily="2" charset="2"/>
              <a:buNone/>
              <a:defRPr sz="1800" b="1" kern="1200">
                <a:solidFill>
                  <a:schemeClr val="tx1"/>
                </a:solidFill>
                <a:latin typeface="+mn-lt"/>
                <a:ea typeface="+mn-ea"/>
                <a:cs typeface="+mn-cs"/>
              </a:defRPr>
            </a:lvl3pPr>
            <a:lvl4pPr marL="1371600" indent="0" algn="l" defTabSz="914400" rtl="0" eaLnBrk="1" latinLnBrk="0" hangingPunct="1">
              <a:spcBef>
                <a:spcPts val="300"/>
              </a:spcBef>
              <a:buClr>
                <a:schemeClr val="accent2"/>
              </a:buClr>
              <a:buFont typeface="Wingdings" pitchFamily="2" charset="2"/>
              <a:buNone/>
              <a:defRPr sz="1600" b="1" kern="1200">
                <a:solidFill>
                  <a:schemeClr val="tx1"/>
                </a:solidFill>
                <a:latin typeface="+mn-lt"/>
                <a:ea typeface="+mn-ea"/>
                <a:cs typeface="+mn-cs"/>
              </a:defRPr>
            </a:lvl4pPr>
            <a:lvl5pPr marL="1828800" indent="0" algn="l" defTabSz="914400" rtl="0" eaLnBrk="1" latinLnBrk="0" hangingPunct="1">
              <a:spcBef>
                <a:spcPts val="300"/>
              </a:spcBef>
              <a:buClr>
                <a:schemeClr val="accent2"/>
              </a:buClr>
              <a:buFont typeface="Wingdings" pitchFamily="2" charset="2"/>
              <a:buNone/>
              <a:defRPr sz="1600" b="1" kern="1200">
                <a:solidFill>
                  <a:schemeClr val="tx1"/>
                </a:solidFill>
                <a:latin typeface="+mn-lt"/>
                <a:ea typeface="+mn-ea"/>
                <a:cs typeface="+mn-cs"/>
              </a:defRPr>
            </a:lvl5pPr>
            <a:lvl6pPr marL="2286000" indent="0" algn="l" defTabSz="914400" rtl="0" eaLnBrk="1" latinLnBrk="0" hangingPunct="1">
              <a:spcBef>
                <a:spcPts val="300"/>
              </a:spcBef>
              <a:buClr>
                <a:schemeClr val="accent2"/>
              </a:buClr>
              <a:buFont typeface="Wingdings" pitchFamily="2" charset="2"/>
              <a:buNone/>
              <a:defRPr sz="1600" b="1" kern="1200">
                <a:solidFill>
                  <a:schemeClr val="tx1"/>
                </a:solidFill>
                <a:latin typeface="+mn-lt"/>
                <a:ea typeface="+mn-ea"/>
                <a:cs typeface="+mn-cs"/>
              </a:defRPr>
            </a:lvl6pPr>
            <a:lvl7pPr marL="2743200" indent="0" algn="l" defTabSz="914400" rtl="0" eaLnBrk="1" latinLnBrk="0" hangingPunct="1">
              <a:spcBef>
                <a:spcPts val="300"/>
              </a:spcBef>
              <a:buClr>
                <a:schemeClr val="accent2"/>
              </a:buClr>
              <a:buFont typeface="Wingdings" pitchFamily="2" charset="2"/>
              <a:buNone/>
              <a:defRPr sz="1600" b="1" kern="1200">
                <a:solidFill>
                  <a:schemeClr val="tx1"/>
                </a:solidFill>
                <a:latin typeface="+mn-lt"/>
                <a:ea typeface="+mn-ea"/>
                <a:cs typeface="+mn-cs"/>
              </a:defRPr>
            </a:lvl7pPr>
            <a:lvl8pPr marL="3200400" indent="0" algn="l" defTabSz="914400" rtl="0" eaLnBrk="1" latinLnBrk="0" hangingPunct="1">
              <a:spcBef>
                <a:spcPts val="300"/>
              </a:spcBef>
              <a:buClr>
                <a:schemeClr val="accent2"/>
              </a:buClr>
              <a:buFont typeface="Wingdings" pitchFamily="2" charset="2"/>
              <a:buNone/>
              <a:defRPr sz="1600" b="1" kern="1200">
                <a:solidFill>
                  <a:schemeClr val="tx1"/>
                </a:solidFill>
                <a:latin typeface="+mn-lt"/>
                <a:ea typeface="+mn-ea"/>
                <a:cs typeface="+mn-cs"/>
              </a:defRPr>
            </a:lvl8pPr>
            <a:lvl9pPr marL="3657600" indent="0" algn="l" defTabSz="914400" rtl="0" eaLnBrk="1" latinLnBrk="0" hangingPunct="1">
              <a:spcBef>
                <a:spcPts val="300"/>
              </a:spcBef>
              <a:buClr>
                <a:schemeClr val="accent2"/>
              </a:buClr>
              <a:buFont typeface="Wingdings" pitchFamily="2" charset="2"/>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800"/>
              </a:spcBef>
              <a:spcAft>
                <a:spcPts val="0"/>
              </a:spcAft>
              <a:buClrTx/>
              <a:buSzTx/>
              <a:buFont typeface="Arial" pitchFamily="34" charset="0"/>
              <a:buNone/>
              <a:tabLst/>
              <a:defRPr/>
            </a:pPr>
            <a:r>
              <a:rPr kumimoji="0" lang="en-US" sz="1400" b="0" i="0" u="none" strike="noStrike" kern="1200" cap="all" spc="400" normalizeH="0" baseline="0" noProof="0" dirty="0">
                <a:ln>
                  <a:noFill/>
                </a:ln>
                <a:solidFill>
                  <a:srgbClr val="0070C0"/>
                </a:solidFill>
                <a:effectLst/>
                <a:uLnTx/>
                <a:uFillTx/>
                <a:latin typeface="Franklin Gothic Book"/>
                <a:ea typeface="+mj-ea"/>
                <a:cs typeface="Tunga" pitchFamily="2"/>
              </a:rPr>
              <a:t>BAMS</a:t>
            </a:r>
            <a:br>
              <a:rPr kumimoji="0" lang="en-US" sz="1400" b="0" i="0" u="none" strike="noStrike" kern="1200" cap="all" spc="400" normalizeH="0" baseline="0" noProof="0" dirty="0">
                <a:ln>
                  <a:noFill/>
                </a:ln>
                <a:solidFill>
                  <a:srgbClr val="0070C0"/>
                </a:solidFill>
                <a:effectLst/>
                <a:uLnTx/>
                <a:uFillTx/>
                <a:latin typeface="Franklin Gothic Book"/>
                <a:ea typeface="+mj-ea"/>
                <a:cs typeface="Tunga" pitchFamily="2"/>
              </a:rPr>
            </a:br>
            <a:r>
              <a:rPr kumimoji="0" lang="en-US" sz="1400" b="0" i="0" u="none" strike="noStrike" kern="1200" cap="all" spc="400" normalizeH="0" baseline="0" noProof="0" dirty="0">
                <a:ln>
                  <a:noFill/>
                </a:ln>
                <a:solidFill>
                  <a:srgbClr val="0070C0"/>
                </a:solidFill>
                <a:effectLst/>
                <a:uLnTx/>
                <a:uFillTx/>
                <a:latin typeface="Franklin Gothic Book"/>
                <a:ea typeface="+mj-ea"/>
                <a:cs typeface="Tunga" pitchFamily="2"/>
              </a:rPr>
              <a:t>meeting summary</a:t>
            </a:r>
          </a:p>
        </p:txBody>
      </p:sp>
    </p:spTree>
    <p:extLst>
      <p:ext uri="{BB962C8B-B14F-4D97-AF65-F5344CB8AC3E}">
        <p14:creationId xmlns:p14="http://schemas.microsoft.com/office/powerpoint/2010/main" val="2502071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457199"/>
            <a:ext cx="9067800" cy="960437"/>
          </a:xfrm>
        </p:spPr>
        <p:txBody>
          <a:bodyPr/>
          <a:lstStyle/>
          <a:p>
            <a:r>
              <a:rPr lang="en-US" dirty="0"/>
              <a:t>Forecasting WBGT for Occupational Health</a:t>
            </a:r>
          </a:p>
        </p:txBody>
      </p:sp>
      <p:sp>
        <p:nvSpPr>
          <p:cNvPr id="3" name="Text Placeholder 2"/>
          <p:cNvSpPr>
            <a:spLocks noGrp="1"/>
          </p:cNvSpPr>
          <p:nvPr>
            <p:ph type="body" idx="1"/>
          </p:nvPr>
        </p:nvSpPr>
        <p:spPr>
          <a:xfrm>
            <a:off x="0" y="1600199"/>
            <a:ext cx="3962400" cy="1354456"/>
          </a:xfrm>
        </p:spPr>
        <p:txBody>
          <a:bodyPr/>
          <a:lstStyle/>
          <a:p>
            <a:pPr marL="203200" indent="0">
              <a:buNone/>
            </a:pPr>
            <a:r>
              <a:rPr lang="en-US" sz="1600" dirty="0"/>
              <a:t>Activity Modification Guidelines, often based on wet-bulb globe temperature (WBGT) are used for occupational, athletic, and the military heat exposure to advise on work/rest ratios and hydration.</a:t>
            </a:r>
          </a:p>
        </p:txBody>
      </p:sp>
      <p:pic>
        <p:nvPicPr>
          <p:cNvPr id="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418" r="249"/>
          <a:stretch/>
        </p:blipFill>
        <p:spPr bwMode="auto">
          <a:xfrm>
            <a:off x="3962400" y="1600200"/>
            <a:ext cx="5008728" cy="327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si.uconn.edu/wp-content/uploads/sites/1222/2015/03/Work-to-Rest-WBGT.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8100" y="2954654"/>
            <a:ext cx="3924300" cy="34461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ksi.uconn.edu/wp-content/uploads/sites/1222/2015/03/Work-to-Rest-WBGT.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275462" y="5977718"/>
            <a:ext cx="686937" cy="42308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graphical.weather.gov/images/conus/MaxT3_conus.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89614" y="5006611"/>
            <a:ext cx="1476375" cy="121550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graphical.weather.gov/images/conus/Sky19_conus.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197900" y="5006611"/>
            <a:ext cx="1436469" cy="118264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graphical.weather.gov/images/conus/WindSpd19_conus.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366280" y="5023037"/>
            <a:ext cx="1436469" cy="118264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graphical.weather.gov/images/conus/RH19_conus.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534659" y="5006610"/>
            <a:ext cx="1436469" cy="118264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998412" y="6226835"/>
            <a:ext cx="4976299" cy="276999"/>
          </a:xfrm>
          <a:prstGeom prst="rect">
            <a:avLst/>
          </a:prstGeom>
        </p:spPr>
        <p:txBody>
          <a:bodyPr wrap="none">
            <a:spAutoFit/>
          </a:bodyPr>
          <a:lstStyle/>
          <a:p>
            <a:r>
              <a:rPr lang="en-US" sz="1200" dirty="0"/>
              <a:t>WBGT can be approximated from temp., insolation, humidity, and wind.</a:t>
            </a:r>
          </a:p>
        </p:txBody>
      </p:sp>
    </p:spTree>
    <p:extLst>
      <p:ext uri="{BB962C8B-B14F-4D97-AF65-F5344CB8AC3E}">
        <p14:creationId xmlns:p14="http://schemas.microsoft.com/office/powerpoint/2010/main" val="3149061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l="388" r="-1"/>
          <a:stretch/>
        </p:blipFill>
        <p:spPr>
          <a:xfrm>
            <a:off x="0" y="433386"/>
            <a:ext cx="9144000" cy="5510911"/>
          </a:xfrm>
          <a:prstGeom prst="rect">
            <a:avLst/>
          </a:prstGeom>
        </p:spPr>
      </p:pic>
      <p:pic>
        <p:nvPicPr>
          <p:cNvPr id="8" name="Picture 7"/>
          <p:cNvPicPr>
            <a:picLocks noChangeAspect="1"/>
          </p:cNvPicPr>
          <p:nvPr/>
        </p:nvPicPr>
        <p:blipFill>
          <a:blip r:embed="rId4"/>
          <a:stretch>
            <a:fillRect/>
          </a:stretch>
        </p:blipFill>
        <p:spPr>
          <a:xfrm>
            <a:off x="5258785" y="3276600"/>
            <a:ext cx="1533525" cy="1247775"/>
          </a:xfrm>
          <a:prstGeom prst="rect">
            <a:avLst/>
          </a:prstGeom>
          <a:ln>
            <a:solidFill>
              <a:srgbClr val="FF0000"/>
            </a:solidFill>
          </a:ln>
        </p:spPr>
      </p:pic>
      <p:pic>
        <p:nvPicPr>
          <p:cNvPr id="9" name="Picture 8"/>
          <p:cNvPicPr>
            <a:picLocks noChangeAspect="1"/>
          </p:cNvPicPr>
          <p:nvPr/>
        </p:nvPicPr>
        <p:blipFill>
          <a:blip r:embed="rId5"/>
          <a:stretch>
            <a:fillRect/>
          </a:stretch>
        </p:blipFill>
        <p:spPr>
          <a:xfrm>
            <a:off x="6934200" y="1600200"/>
            <a:ext cx="2067910" cy="2801939"/>
          </a:xfrm>
          <a:prstGeom prst="rect">
            <a:avLst/>
          </a:prstGeom>
          <a:ln>
            <a:solidFill>
              <a:srgbClr val="FF0000"/>
            </a:solidFill>
          </a:ln>
        </p:spPr>
      </p:pic>
      <p:sp>
        <p:nvSpPr>
          <p:cNvPr id="10" name="Rectangle 9"/>
          <p:cNvSpPr/>
          <p:nvPr/>
        </p:nvSpPr>
        <p:spPr>
          <a:xfrm>
            <a:off x="3532095" y="3951642"/>
            <a:ext cx="152400" cy="15240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cxnSp>
        <p:nvCxnSpPr>
          <p:cNvPr id="12" name="Straight Connector 11"/>
          <p:cNvCxnSpPr/>
          <p:nvPr/>
        </p:nvCxnSpPr>
        <p:spPr>
          <a:xfrm flipV="1">
            <a:off x="3684495" y="3276600"/>
            <a:ext cx="1574290" cy="67504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10" idx="2"/>
          </p:cNvCxnSpPr>
          <p:nvPr/>
        </p:nvCxnSpPr>
        <p:spPr>
          <a:xfrm>
            <a:off x="3608295" y="4104042"/>
            <a:ext cx="1650490" cy="42033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6792310" y="4419600"/>
            <a:ext cx="116965" cy="10477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792310" y="1600200"/>
            <a:ext cx="141890" cy="1676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52400" y="5943600"/>
            <a:ext cx="8849710" cy="52322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Co-developed with </a:t>
            </a:r>
            <a:r>
              <a:rPr kumimoji="0" lang="en-US" sz="1400" b="0" i="0" u="none" strike="noStrike" kern="1200" cap="none" spc="0" normalizeH="0" baseline="0" noProof="0" dirty="0" err="1">
                <a:ln>
                  <a:noFill/>
                </a:ln>
                <a:solidFill>
                  <a:srgbClr val="000000"/>
                </a:solidFill>
                <a:effectLst/>
                <a:uLnTx/>
                <a:uFillTx/>
                <a:latin typeface="Arial"/>
                <a:ea typeface="+mn-ea"/>
                <a:cs typeface="+mn-cs"/>
              </a:rPr>
              <a:t>Esri</a:t>
            </a:r>
            <a:r>
              <a:rPr kumimoji="0" lang="en-US" sz="1400" b="0" i="0" u="none" strike="noStrike" kern="1200" cap="none" spc="0" normalizeH="0" baseline="0" noProof="0" dirty="0">
                <a:ln>
                  <a:noFill/>
                </a:ln>
                <a:solidFill>
                  <a:srgbClr val="000000"/>
                </a:solidFill>
                <a:effectLst/>
                <a:uLnTx/>
                <a:uFillTx/>
                <a:latin typeface="Arial"/>
                <a:ea typeface="+mn-ea"/>
                <a:cs typeface="+mn-cs"/>
              </a:rPr>
              <a:t>, this tool on NIHHIS combines CDC’s Social Vulnerability Index with Heat Projections – and allows for census-tract level analysis. The next step is to introduce a heat-specific vulnerability layer.</a:t>
            </a:r>
          </a:p>
        </p:txBody>
      </p:sp>
    </p:spTree>
    <p:extLst>
      <p:ext uri="{BB962C8B-B14F-4D97-AF65-F5344CB8AC3E}">
        <p14:creationId xmlns:p14="http://schemas.microsoft.com/office/powerpoint/2010/main" val="2069569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A3F69-1A52-0942-A428-4E9EFE623982}"/>
              </a:ext>
            </a:extLst>
          </p:cNvPr>
          <p:cNvSpPr>
            <a:spLocks noGrp="1"/>
          </p:cNvSpPr>
          <p:nvPr>
            <p:ph type="title"/>
          </p:nvPr>
        </p:nvSpPr>
        <p:spPr>
          <a:xfrm>
            <a:off x="0" y="422275"/>
            <a:ext cx="9144000" cy="995362"/>
          </a:xfrm>
        </p:spPr>
        <p:txBody>
          <a:bodyPr/>
          <a:lstStyle/>
          <a:p>
            <a:r>
              <a:rPr lang="en-US" dirty="0"/>
              <a:t>CHMO First Prototype: </a:t>
            </a:r>
            <a:r>
              <a:rPr lang="en-US" sz="2800" dirty="0"/>
              <a:t>Historical Heatwave Analysis &amp; Heat Season Prediction (like Hurricane Outlooks)</a:t>
            </a:r>
            <a:endParaRPr lang="en-US" dirty="0"/>
          </a:p>
        </p:txBody>
      </p:sp>
      <p:pic>
        <p:nvPicPr>
          <p:cNvPr id="4" name="Picture 3" descr="A screenshot of a cell phone&#10;&#10;Description automatically generated">
            <a:extLst>
              <a:ext uri="{FF2B5EF4-FFF2-40B4-BE49-F238E27FC236}">
                <a16:creationId xmlns:a16="http://schemas.microsoft.com/office/drawing/2014/main" id="{CDA8A0DD-3191-CD45-B3B4-118F04E2A2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1676401"/>
            <a:ext cx="3700776" cy="2286000"/>
          </a:xfrm>
          <a:prstGeom prst="rect">
            <a:avLst/>
          </a:prstGeom>
        </p:spPr>
      </p:pic>
      <p:pic>
        <p:nvPicPr>
          <p:cNvPr id="5" name="Picture 4">
            <a:extLst>
              <a:ext uri="{FF2B5EF4-FFF2-40B4-BE49-F238E27FC236}">
                <a16:creationId xmlns:a16="http://schemas.microsoft.com/office/drawing/2014/main" id="{A427E30A-2A30-2D43-9ACF-7B3421D5738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8600" y="4191000"/>
            <a:ext cx="3700776" cy="2128719"/>
          </a:xfrm>
          <a:prstGeom prst="rect">
            <a:avLst/>
          </a:prstGeom>
        </p:spPr>
      </p:pic>
      <p:pic>
        <p:nvPicPr>
          <p:cNvPr id="6" name="Picture 5">
            <a:extLst>
              <a:ext uri="{FF2B5EF4-FFF2-40B4-BE49-F238E27FC236}">
                <a16:creationId xmlns:a16="http://schemas.microsoft.com/office/drawing/2014/main" id="{B1D0AB5F-DA85-BB45-84AD-08A95506620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4800" y="4292863"/>
            <a:ext cx="727006" cy="812537"/>
          </a:xfrm>
          <a:prstGeom prst="rect">
            <a:avLst/>
          </a:prstGeom>
        </p:spPr>
      </p:pic>
      <p:sp>
        <p:nvSpPr>
          <p:cNvPr id="9" name="Rectangle 8">
            <a:extLst>
              <a:ext uri="{FF2B5EF4-FFF2-40B4-BE49-F238E27FC236}">
                <a16:creationId xmlns:a16="http://schemas.microsoft.com/office/drawing/2014/main" id="{AB4EC83B-3BC8-B641-9F6D-B6B11955309B}"/>
              </a:ext>
            </a:extLst>
          </p:cNvPr>
          <p:cNvSpPr/>
          <p:nvPr/>
        </p:nvSpPr>
        <p:spPr>
          <a:xfrm>
            <a:off x="4137752" y="5679757"/>
            <a:ext cx="4572000" cy="58477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Can we provide an enhanced interpretation of NOAA’s Climate Predictions for Health Users?</a:t>
            </a:r>
          </a:p>
        </p:txBody>
      </p:sp>
      <p:sp>
        <p:nvSpPr>
          <p:cNvPr id="11" name="Rectangle 10">
            <a:extLst>
              <a:ext uri="{FF2B5EF4-FFF2-40B4-BE49-F238E27FC236}">
                <a16:creationId xmlns:a16="http://schemas.microsoft.com/office/drawing/2014/main" id="{7230CD4A-8575-E845-B9E2-5AEC0AF39F5D}"/>
              </a:ext>
            </a:extLst>
          </p:cNvPr>
          <p:cNvSpPr/>
          <p:nvPr/>
        </p:nvSpPr>
        <p:spPr>
          <a:xfrm>
            <a:off x="3429000" y="6657945"/>
            <a:ext cx="4876800" cy="20005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srgbClr val="000000"/>
                </a:solidFill>
                <a:effectLst/>
                <a:uLnTx/>
                <a:uFillTx/>
                <a:latin typeface="Arial"/>
                <a:ea typeface="+mn-ea"/>
                <a:cs typeface="+mn-cs"/>
              </a:rPr>
              <a:t>https://</a:t>
            </a:r>
            <a:r>
              <a:rPr kumimoji="0" lang="en-US" sz="700" b="0" i="1" u="none" strike="noStrike" kern="1200" cap="none" spc="0" normalizeH="0" baseline="0" noProof="0" dirty="0" err="1">
                <a:ln>
                  <a:noFill/>
                </a:ln>
                <a:solidFill>
                  <a:srgbClr val="000000"/>
                </a:solidFill>
                <a:effectLst/>
                <a:uLnTx/>
                <a:uFillTx/>
                <a:latin typeface="Arial"/>
                <a:ea typeface="+mn-ea"/>
                <a:cs typeface="+mn-cs"/>
              </a:rPr>
              <a:t>www.climate.gov</a:t>
            </a:r>
            <a:r>
              <a:rPr kumimoji="0" lang="en-US" sz="700" b="0" i="1" u="none" strike="noStrike" kern="1200" cap="none" spc="0" normalizeH="0" baseline="0" noProof="0" dirty="0">
                <a:ln>
                  <a:noFill/>
                </a:ln>
                <a:solidFill>
                  <a:srgbClr val="000000"/>
                </a:solidFill>
                <a:effectLst/>
                <a:uLnTx/>
                <a:uFillTx/>
                <a:latin typeface="Arial"/>
                <a:ea typeface="+mn-ea"/>
                <a:cs typeface="+mn-cs"/>
              </a:rPr>
              <a:t>/news-features/understanding-climate/where-are-highest-chances-hot-summer-2017</a:t>
            </a:r>
          </a:p>
        </p:txBody>
      </p:sp>
      <p:pic>
        <p:nvPicPr>
          <p:cNvPr id="12" name="Picture 11" descr="A picture containing text, map&#10;&#10;Description automatically generated">
            <a:extLst>
              <a:ext uri="{FF2B5EF4-FFF2-40B4-BE49-F238E27FC236}">
                <a16:creationId xmlns:a16="http://schemas.microsoft.com/office/drawing/2014/main" id="{8EA3E834-2C13-9E48-9FE6-499EC79C175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4493"/>
          <a:stretch/>
        </p:blipFill>
        <p:spPr>
          <a:xfrm>
            <a:off x="3964228" y="1707614"/>
            <a:ext cx="5103572" cy="3778786"/>
          </a:xfrm>
          <a:prstGeom prst="rect">
            <a:avLst/>
          </a:prstGeom>
        </p:spPr>
      </p:pic>
    </p:spTree>
    <p:extLst>
      <p:ext uri="{BB962C8B-B14F-4D97-AF65-F5344CB8AC3E}">
        <p14:creationId xmlns:p14="http://schemas.microsoft.com/office/powerpoint/2010/main" val="347589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48939" y="5743538"/>
            <a:ext cx="4653643" cy="213585"/>
          </a:xfrm>
          <a:prstGeom prst="rect">
            <a:avLst/>
          </a:prstGeom>
          <a:noFill/>
        </p:spPr>
        <p:txBody>
          <a:bodyPr wrap="square" rtlCol="0">
            <a:spAutoFit/>
          </a:bodyPr>
          <a:lstStyle/>
          <a:p>
            <a:pPr algn="r"/>
            <a:r>
              <a:rPr lang="en-US" sz="788" dirty="0">
                <a:solidFill>
                  <a:schemeClr val="bg1">
                    <a:lumMod val="75000"/>
                    <a:lumOff val="25000"/>
                  </a:schemeClr>
                </a:solidFill>
              </a:rPr>
              <a:t>National Centers for Environmental Information</a:t>
            </a:r>
          </a:p>
        </p:txBody>
      </p:sp>
      <p:pic>
        <p:nvPicPr>
          <p:cNvPr id="5" name="Picture 4">
            <a:extLst>
              <a:ext uri="{FF2B5EF4-FFF2-40B4-BE49-F238E27FC236}">
                <a16:creationId xmlns:a16="http://schemas.microsoft.com/office/drawing/2014/main" id="{EBFA5F6B-3B3E-F149-9350-3CD1294F337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6200" y="474878"/>
            <a:ext cx="8991600" cy="6078321"/>
          </a:xfrm>
          <a:prstGeom prst="rect">
            <a:avLst/>
          </a:prstGeom>
        </p:spPr>
      </p:pic>
    </p:spTree>
    <p:extLst>
      <p:ext uri="{BB962C8B-B14F-4D97-AF65-F5344CB8AC3E}">
        <p14:creationId xmlns:p14="http://schemas.microsoft.com/office/powerpoint/2010/main" val="30619048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3B3ACF28-6776-B145-9675-A52789BD0C03}"/>
              </a:ext>
            </a:extLst>
          </p:cNvPr>
          <p:cNvPicPr>
            <a:picLocks noChangeAspect="1"/>
          </p:cNvPicPr>
          <p:nvPr/>
        </p:nvPicPr>
        <p:blipFill rotWithShape="1">
          <a:blip r:embed="rId3"/>
          <a:srcRect l="21830" t="48468" r="12335" b="7928"/>
          <a:stretch/>
        </p:blipFill>
        <p:spPr>
          <a:xfrm>
            <a:off x="0" y="857250"/>
            <a:ext cx="9144000" cy="4114802"/>
          </a:xfrm>
          <a:prstGeom prst="rect">
            <a:avLst/>
          </a:prstGeom>
          <a:noFill/>
          <a:ln w="28575"/>
        </p:spPr>
      </p:pic>
      <p:pic>
        <p:nvPicPr>
          <p:cNvPr id="6" name="Picture 5" descr="A close up of a map&#10;&#10;Description automatically generated">
            <a:extLst>
              <a:ext uri="{FF2B5EF4-FFF2-40B4-BE49-F238E27FC236}">
                <a16:creationId xmlns:a16="http://schemas.microsoft.com/office/drawing/2014/main" id="{CF00AB9D-794D-8D48-927C-64DDF388443A}"/>
              </a:ext>
            </a:extLst>
          </p:cNvPr>
          <p:cNvPicPr>
            <a:picLocks noChangeAspect="1"/>
          </p:cNvPicPr>
          <p:nvPr/>
        </p:nvPicPr>
        <p:blipFill rotWithShape="1">
          <a:blip r:embed="rId3"/>
          <a:srcRect l="95828" t="94300" r="1507" b="2181"/>
          <a:stretch/>
        </p:blipFill>
        <p:spPr>
          <a:xfrm>
            <a:off x="1538262" y="3134755"/>
            <a:ext cx="1025457" cy="919895"/>
          </a:xfrm>
          <a:prstGeom prst="rect">
            <a:avLst/>
          </a:prstGeom>
          <a:ln>
            <a:solidFill>
              <a:schemeClr val="accent1"/>
            </a:solidFill>
          </a:ln>
        </p:spPr>
      </p:pic>
      <p:pic>
        <p:nvPicPr>
          <p:cNvPr id="7" name="Picture 6" descr="A close up of a map&#10;&#10;Description automatically generated">
            <a:extLst>
              <a:ext uri="{FF2B5EF4-FFF2-40B4-BE49-F238E27FC236}">
                <a16:creationId xmlns:a16="http://schemas.microsoft.com/office/drawing/2014/main" id="{6001AA17-FC68-F242-B7AC-1D501F730A2A}"/>
              </a:ext>
            </a:extLst>
          </p:cNvPr>
          <p:cNvPicPr>
            <a:picLocks noChangeAspect="1"/>
          </p:cNvPicPr>
          <p:nvPr/>
        </p:nvPicPr>
        <p:blipFill rotWithShape="1">
          <a:blip r:embed="rId3"/>
          <a:srcRect l="698" t="61060" r="95292" b="28422"/>
          <a:stretch/>
        </p:blipFill>
        <p:spPr>
          <a:xfrm>
            <a:off x="194619" y="3134755"/>
            <a:ext cx="948381" cy="1689787"/>
          </a:xfrm>
          <a:prstGeom prst="rect">
            <a:avLst/>
          </a:prstGeom>
          <a:ln>
            <a:solidFill>
              <a:schemeClr val="accent1"/>
            </a:solidFill>
          </a:ln>
        </p:spPr>
      </p:pic>
      <p:pic>
        <p:nvPicPr>
          <p:cNvPr id="8" name="Picture 7" descr="A close up of a map&#10;&#10;Description automatically generated">
            <a:extLst>
              <a:ext uri="{FF2B5EF4-FFF2-40B4-BE49-F238E27FC236}">
                <a16:creationId xmlns:a16="http://schemas.microsoft.com/office/drawing/2014/main" id="{D96E15B8-A16B-F549-86B3-53655F6ACAFD}"/>
              </a:ext>
            </a:extLst>
          </p:cNvPr>
          <p:cNvPicPr>
            <a:picLocks noChangeAspect="1"/>
          </p:cNvPicPr>
          <p:nvPr/>
        </p:nvPicPr>
        <p:blipFill rotWithShape="1">
          <a:blip r:embed="rId3"/>
          <a:srcRect l="14946" t="43" r="53712" b="62058"/>
          <a:stretch/>
        </p:blipFill>
        <p:spPr>
          <a:xfrm>
            <a:off x="194619" y="1041057"/>
            <a:ext cx="2369100" cy="1946189"/>
          </a:xfrm>
          <a:prstGeom prst="rect">
            <a:avLst/>
          </a:prstGeom>
          <a:ln>
            <a:solidFill>
              <a:schemeClr val="accent1"/>
            </a:solidFill>
          </a:ln>
        </p:spPr>
      </p:pic>
      <p:pic>
        <p:nvPicPr>
          <p:cNvPr id="9" name="Picture 8" descr="A close up of a map&#10;&#10;Description automatically generated">
            <a:extLst>
              <a:ext uri="{FF2B5EF4-FFF2-40B4-BE49-F238E27FC236}">
                <a16:creationId xmlns:a16="http://schemas.microsoft.com/office/drawing/2014/main" id="{16CA7C28-72C1-1549-A4E3-E4F9079CD020}"/>
              </a:ext>
            </a:extLst>
          </p:cNvPr>
          <p:cNvPicPr>
            <a:picLocks noChangeAspect="1"/>
          </p:cNvPicPr>
          <p:nvPr/>
        </p:nvPicPr>
        <p:blipFill rotWithShape="1">
          <a:blip r:embed="rId3"/>
          <a:srcRect l="45162" t="98177" r="45164" b="-43"/>
          <a:stretch/>
        </p:blipFill>
        <p:spPr>
          <a:xfrm>
            <a:off x="1538262" y="4392829"/>
            <a:ext cx="3017638" cy="395417"/>
          </a:xfrm>
          <a:prstGeom prst="rect">
            <a:avLst/>
          </a:prstGeom>
          <a:ln>
            <a:solidFill>
              <a:schemeClr val="accent1"/>
            </a:solidFill>
          </a:ln>
        </p:spPr>
      </p:pic>
      <p:sp>
        <p:nvSpPr>
          <p:cNvPr id="10" name="Rectangle 9">
            <a:extLst>
              <a:ext uri="{FF2B5EF4-FFF2-40B4-BE49-F238E27FC236}">
                <a16:creationId xmlns:a16="http://schemas.microsoft.com/office/drawing/2014/main" id="{3624AA18-592A-D64C-A25E-FDCFC6600384}"/>
              </a:ext>
            </a:extLst>
          </p:cNvPr>
          <p:cNvSpPr/>
          <p:nvPr/>
        </p:nvSpPr>
        <p:spPr>
          <a:xfrm>
            <a:off x="8496263" y="4972052"/>
            <a:ext cx="721672" cy="219291"/>
          </a:xfrm>
          <a:prstGeom prst="rect">
            <a:avLst/>
          </a:prstGeom>
        </p:spPr>
        <p:txBody>
          <a:bodyPr wrap="none">
            <a:spAutoFit/>
          </a:bodyPr>
          <a:lstStyle/>
          <a:p>
            <a:r>
              <a:rPr lang="en-US" sz="825" i="1" dirty="0" err="1"/>
              <a:t>climate.gov</a:t>
            </a:r>
            <a:endParaRPr lang="en-US" sz="825" i="1" dirty="0"/>
          </a:p>
        </p:txBody>
      </p:sp>
      <p:sp>
        <p:nvSpPr>
          <p:cNvPr id="11" name="Rectangle 10">
            <a:extLst>
              <a:ext uri="{FF2B5EF4-FFF2-40B4-BE49-F238E27FC236}">
                <a16:creationId xmlns:a16="http://schemas.microsoft.com/office/drawing/2014/main" id="{C76D915C-F88B-E048-B832-B3EAE906FC23}"/>
              </a:ext>
            </a:extLst>
          </p:cNvPr>
          <p:cNvSpPr/>
          <p:nvPr/>
        </p:nvSpPr>
        <p:spPr>
          <a:xfrm>
            <a:off x="342900" y="5190258"/>
            <a:ext cx="7886700" cy="923330"/>
          </a:xfrm>
          <a:prstGeom prst="rect">
            <a:avLst/>
          </a:prstGeom>
        </p:spPr>
        <p:txBody>
          <a:bodyPr wrap="square">
            <a:spAutoFit/>
          </a:bodyPr>
          <a:lstStyle/>
          <a:p>
            <a:r>
              <a:rPr lang="en-US" sz="1350" dirty="0"/>
              <a:t>This map shows the locations of the previous Urban Heat Island mapping campaigns superimposed upon a map of the climatological (19810-2010) average hottest day of the year. Historical climate information as well as weather and climate predictions from NOAA are used to plan the campaigns in cities across the U.S.</a:t>
            </a:r>
          </a:p>
        </p:txBody>
      </p:sp>
      <p:sp>
        <p:nvSpPr>
          <p:cNvPr id="12" name="Oval 11">
            <a:extLst>
              <a:ext uri="{FF2B5EF4-FFF2-40B4-BE49-F238E27FC236}">
                <a16:creationId xmlns:a16="http://schemas.microsoft.com/office/drawing/2014/main" id="{C82E1C4B-B13B-4747-8458-3D0825ED8643}"/>
              </a:ext>
            </a:extLst>
          </p:cNvPr>
          <p:cNvSpPr/>
          <p:nvPr/>
        </p:nvSpPr>
        <p:spPr>
          <a:xfrm>
            <a:off x="8600303" y="1885949"/>
            <a:ext cx="129746" cy="129746"/>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3" name="Rectangle 12">
            <a:extLst>
              <a:ext uri="{FF2B5EF4-FFF2-40B4-BE49-F238E27FC236}">
                <a16:creationId xmlns:a16="http://schemas.microsoft.com/office/drawing/2014/main" id="{779C5C25-7F88-8849-9DCD-A8A615FE678A}"/>
              </a:ext>
            </a:extLst>
          </p:cNvPr>
          <p:cNvSpPr/>
          <p:nvPr/>
        </p:nvSpPr>
        <p:spPr>
          <a:xfrm>
            <a:off x="7717481" y="1577412"/>
            <a:ext cx="947695" cy="369332"/>
          </a:xfrm>
          <a:prstGeom prst="rect">
            <a:avLst/>
          </a:prstGeom>
        </p:spPr>
        <p:txBody>
          <a:bodyPr wrap="none">
            <a:spAutoFit/>
          </a:bodyPr>
          <a:lstStyle/>
          <a:p>
            <a:pPr algn="r"/>
            <a:r>
              <a:rPr lang="en-US" sz="900" dirty="0"/>
              <a:t>Boston, MA</a:t>
            </a:r>
            <a:br>
              <a:rPr lang="en-US" sz="900" dirty="0"/>
            </a:br>
            <a:r>
              <a:rPr lang="en-US" sz="900" dirty="0"/>
              <a:t>Worcester, MA</a:t>
            </a:r>
          </a:p>
        </p:txBody>
      </p:sp>
      <p:sp>
        <p:nvSpPr>
          <p:cNvPr id="14" name="Rectangle 13">
            <a:extLst>
              <a:ext uri="{FF2B5EF4-FFF2-40B4-BE49-F238E27FC236}">
                <a16:creationId xmlns:a16="http://schemas.microsoft.com/office/drawing/2014/main" id="{9D2C505B-3377-FE43-818A-09A3BCBA0FB4}"/>
              </a:ext>
            </a:extLst>
          </p:cNvPr>
          <p:cNvSpPr/>
          <p:nvPr/>
        </p:nvSpPr>
        <p:spPr>
          <a:xfrm>
            <a:off x="7591274" y="2107467"/>
            <a:ext cx="832279" cy="230832"/>
          </a:xfrm>
          <a:prstGeom prst="rect">
            <a:avLst/>
          </a:prstGeom>
        </p:spPr>
        <p:txBody>
          <a:bodyPr wrap="none">
            <a:spAutoFit/>
          </a:bodyPr>
          <a:lstStyle/>
          <a:p>
            <a:pPr algn="r"/>
            <a:r>
              <a:rPr lang="en-US" sz="900" dirty="0"/>
              <a:t>Yonkers, NY</a:t>
            </a:r>
          </a:p>
        </p:txBody>
      </p:sp>
      <p:sp>
        <p:nvSpPr>
          <p:cNvPr id="15" name="Oval 14">
            <a:extLst>
              <a:ext uri="{FF2B5EF4-FFF2-40B4-BE49-F238E27FC236}">
                <a16:creationId xmlns:a16="http://schemas.microsoft.com/office/drawing/2014/main" id="{63FA50AC-04DF-7C44-9921-82AB5D6C014F}"/>
              </a:ext>
            </a:extLst>
          </p:cNvPr>
          <p:cNvSpPr/>
          <p:nvPr/>
        </p:nvSpPr>
        <p:spPr>
          <a:xfrm>
            <a:off x="8386488" y="2175946"/>
            <a:ext cx="129746" cy="129746"/>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6" name="Oval 15">
            <a:extLst>
              <a:ext uri="{FF2B5EF4-FFF2-40B4-BE49-F238E27FC236}">
                <a16:creationId xmlns:a16="http://schemas.microsoft.com/office/drawing/2014/main" id="{E8C9D9E2-C289-FA4F-BD8C-4CC915950E30}"/>
              </a:ext>
            </a:extLst>
          </p:cNvPr>
          <p:cNvSpPr/>
          <p:nvPr/>
        </p:nvSpPr>
        <p:spPr>
          <a:xfrm>
            <a:off x="8099855" y="2551147"/>
            <a:ext cx="129746" cy="129746"/>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7" name="Oval 16">
            <a:extLst>
              <a:ext uri="{FF2B5EF4-FFF2-40B4-BE49-F238E27FC236}">
                <a16:creationId xmlns:a16="http://schemas.microsoft.com/office/drawing/2014/main" id="{D0CB3FCB-2ADD-0744-AF34-44320EBB9486}"/>
              </a:ext>
            </a:extLst>
          </p:cNvPr>
          <p:cNvSpPr/>
          <p:nvPr/>
        </p:nvSpPr>
        <p:spPr>
          <a:xfrm>
            <a:off x="8099854" y="2799826"/>
            <a:ext cx="129746" cy="129746"/>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8" name="Rectangle 17">
            <a:extLst>
              <a:ext uri="{FF2B5EF4-FFF2-40B4-BE49-F238E27FC236}">
                <a16:creationId xmlns:a16="http://schemas.microsoft.com/office/drawing/2014/main" id="{B234AF7C-5D45-FA4F-ADDF-7B9CC4435C2B}"/>
              </a:ext>
            </a:extLst>
          </p:cNvPr>
          <p:cNvSpPr/>
          <p:nvPr/>
        </p:nvSpPr>
        <p:spPr>
          <a:xfrm>
            <a:off x="7056680" y="2395148"/>
            <a:ext cx="1024639" cy="369332"/>
          </a:xfrm>
          <a:prstGeom prst="rect">
            <a:avLst/>
          </a:prstGeom>
        </p:spPr>
        <p:txBody>
          <a:bodyPr wrap="none">
            <a:spAutoFit/>
          </a:bodyPr>
          <a:lstStyle/>
          <a:p>
            <a:pPr algn="r"/>
            <a:r>
              <a:rPr lang="en-US" sz="900" dirty="0"/>
              <a:t>Baltimore, MD</a:t>
            </a:r>
            <a:br>
              <a:rPr lang="en-US" sz="900" dirty="0"/>
            </a:br>
            <a:r>
              <a:rPr lang="en-US" sz="900" dirty="0"/>
              <a:t>Washington, DC</a:t>
            </a:r>
          </a:p>
        </p:txBody>
      </p:sp>
      <p:sp>
        <p:nvSpPr>
          <p:cNvPr id="19" name="Rectangle 18">
            <a:extLst>
              <a:ext uri="{FF2B5EF4-FFF2-40B4-BE49-F238E27FC236}">
                <a16:creationId xmlns:a16="http://schemas.microsoft.com/office/drawing/2014/main" id="{4B3186E5-A3F1-1140-9689-761652F89F5C}"/>
              </a:ext>
            </a:extLst>
          </p:cNvPr>
          <p:cNvSpPr/>
          <p:nvPr/>
        </p:nvSpPr>
        <p:spPr>
          <a:xfrm>
            <a:off x="7177807" y="2810776"/>
            <a:ext cx="922047" cy="230832"/>
          </a:xfrm>
          <a:prstGeom prst="rect">
            <a:avLst/>
          </a:prstGeom>
        </p:spPr>
        <p:txBody>
          <a:bodyPr wrap="none">
            <a:spAutoFit/>
          </a:bodyPr>
          <a:lstStyle/>
          <a:p>
            <a:pPr algn="r"/>
            <a:r>
              <a:rPr lang="en-US" sz="900" dirty="0"/>
              <a:t>Richmond, VA</a:t>
            </a:r>
          </a:p>
        </p:txBody>
      </p:sp>
      <p:sp>
        <p:nvSpPr>
          <p:cNvPr id="20" name="Oval 19">
            <a:extLst>
              <a:ext uri="{FF2B5EF4-FFF2-40B4-BE49-F238E27FC236}">
                <a16:creationId xmlns:a16="http://schemas.microsoft.com/office/drawing/2014/main" id="{A9AC17DC-CA3D-4844-B24D-8447F7CB4C8A}"/>
              </a:ext>
            </a:extLst>
          </p:cNvPr>
          <p:cNvSpPr/>
          <p:nvPr/>
        </p:nvSpPr>
        <p:spPr>
          <a:xfrm>
            <a:off x="8034981" y="4627096"/>
            <a:ext cx="129746" cy="129746"/>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1" name="Rectangle 20">
            <a:extLst>
              <a:ext uri="{FF2B5EF4-FFF2-40B4-BE49-F238E27FC236}">
                <a16:creationId xmlns:a16="http://schemas.microsoft.com/office/drawing/2014/main" id="{DFE90B51-62AA-6F42-BC48-A60F10B71FEA}"/>
              </a:ext>
            </a:extLst>
          </p:cNvPr>
          <p:cNvSpPr/>
          <p:nvPr/>
        </p:nvSpPr>
        <p:spPr>
          <a:xfrm>
            <a:off x="6769891" y="4419475"/>
            <a:ext cx="1300357" cy="507831"/>
          </a:xfrm>
          <a:prstGeom prst="rect">
            <a:avLst/>
          </a:prstGeom>
        </p:spPr>
        <p:txBody>
          <a:bodyPr wrap="none">
            <a:spAutoFit/>
          </a:bodyPr>
          <a:lstStyle/>
          <a:p>
            <a:pPr algn="r"/>
            <a:r>
              <a:rPr lang="en-US" sz="900" dirty="0"/>
              <a:t>West Palm Beach, FL</a:t>
            </a:r>
          </a:p>
          <a:p>
            <a:pPr algn="r"/>
            <a:r>
              <a:rPr lang="en-US" sz="900" dirty="0"/>
              <a:t>Ft. Lauderdale, FL</a:t>
            </a:r>
          </a:p>
          <a:p>
            <a:pPr algn="r"/>
            <a:r>
              <a:rPr lang="en-US" sz="900" dirty="0"/>
              <a:t>Miami, FL</a:t>
            </a:r>
          </a:p>
        </p:txBody>
      </p:sp>
      <p:sp>
        <p:nvSpPr>
          <p:cNvPr id="22" name="Oval 21">
            <a:extLst>
              <a:ext uri="{FF2B5EF4-FFF2-40B4-BE49-F238E27FC236}">
                <a16:creationId xmlns:a16="http://schemas.microsoft.com/office/drawing/2014/main" id="{ED4AC8E7-1040-6E43-839D-91A48B81F44D}"/>
              </a:ext>
            </a:extLst>
          </p:cNvPr>
          <p:cNvSpPr/>
          <p:nvPr/>
        </p:nvSpPr>
        <p:spPr>
          <a:xfrm>
            <a:off x="3135528" y="1044664"/>
            <a:ext cx="129746" cy="129746"/>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Rectangle 23">
            <a:extLst>
              <a:ext uri="{FF2B5EF4-FFF2-40B4-BE49-F238E27FC236}">
                <a16:creationId xmlns:a16="http://schemas.microsoft.com/office/drawing/2014/main" id="{9A8BAE85-ECDA-324C-B953-DC0215E23611}"/>
              </a:ext>
            </a:extLst>
          </p:cNvPr>
          <p:cNvSpPr/>
          <p:nvPr/>
        </p:nvSpPr>
        <p:spPr>
          <a:xfrm>
            <a:off x="3206576" y="1133222"/>
            <a:ext cx="793807" cy="230832"/>
          </a:xfrm>
          <a:prstGeom prst="rect">
            <a:avLst/>
          </a:prstGeom>
        </p:spPr>
        <p:txBody>
          <a:bodyPr wrap="none">
            <a:spAutoFit/>
          </a:bodyPr>
          <a:lstStyle/>
          <a:p>
            <a:r>
              <a:rPr lang="en-US" sz="900" dirty="0"/>
              <a:t>Seattle, WA</a:t>
            </a:r>
          </a:p>
        </p:txBody>
      </p:sp>
      <p:sp>
        <p:nvSpPr>
          <p:cNvPr id="25" name="Rectangle 24">
            <a:extLst>
              <a:ext uri="{FF2B5EF4-FFF2-40B4-BE49-F238E27FC236}">
                <a16:creationId xmlns:a16="http://schemas.microsoft.com/office/drawing/2014/main" id="{9F759D1A-BACD-684F-9959-80149A25B1E4}"/>
              </a:ext>
            </a:extLst>
          </p:cNvPr>
          <p:cNvSpPr/>
          <p:nvPr/>
        </p:nvSpPr>
        <p:spPr>
          <a:xfrm>
            <a:off x="97958" y="3482287"/>
            <a:ext cx="819456" cy="230832"/>
          </a:xfrm>
          <a:prstGeom prst="rect">
            <a:avLst/>
          </a:prstGeom>
        </p:spPr>
        <p:txBody>
          <a:bodyPr wrap="none">
            <a:spAutoFit/>
          </a:bodyPr>
          <a:lstStyle/>
          <a:p>
            <a:pPr algn="r"/>
            <a:r>
              <a:rPr lang="en-US" sz="900" dirty="0"/>
              <a:t>Honolulu, HI</a:t>
            </a:r>
          </a:p>
        </p:txBody>
      </p:sp>
      <p:sp>
        <p:nvSpPr>
          <p:cNvPr id="26" name="Oval 25">
            <a:extLst>
              <a:ext uri="{FF2B5EF4-FFF2-40B4-BE49-F238E27FC236}">
                <a16:creationId xmlns:a16="http://schemas.microsoft.com/office/drawing/2014/main" id="{A01151FB-8336-B848-B004-D2C74CCC7A4D}"/>
              </a:ext>
            </a:extLst>
          </p:cNvPr>
          <p:cNvSpPr/>
          <p:nvPr/>
        </p:nvSpPr>
        <p:spPr>
          <a:xfrm>
            <a:off x="623292" y="3754137"/>
            <a:ext cx="129746" cy="129746"/>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7" name="Oval 26">
            <a:extLst>
              <a:ext uri="{FF2B5EF4-FFF2-40B4-BE49-F238E27FC236}">
                <a16:creationId xmlns:a16="http://schemas.microsoft.com/office/drawing/2014/main" id="{779A7986-0406-F440-9F0D-ACD28C8CEC8E}"/>
              </a:ext>
            </a:extLst>
          </p:cNvPr>
          <p:cNvSpPr/>
          <p:nvPr/>
        </p:nvSpPr>
        <p:spPr>
          <a:xfrm>
            <a:off x="3005782" y="1350493"/>
            <a:ext cx="129746" cy="129746"/>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ectangle 27">
            <a:extLst>
              <a:ext uri="{FF2B5EF4-FFF2-40B4-BE49-F238E27FC236}">
                <a16:creationId xmlns:a16="http://schemas.microsoft.com/office/drawing/2014/main" id="{46E8C589-9926-AD47-8223-04E8B37EFDA9}"/>
              </a:ext>
            </a:extLst>
          </p:cNvPr>
          <p:cNvSpPr/>
          <p:nvPr/>
        </p:nvSpPr>
        <p:spPr>
          <a:xfrm>
            <a:off x="3052792" y="1448572"/>
            <a:ext cx="851515" cy="230832"/>
          </a:xfrm>
          <a:prstGeom prst="rect">
            <a:avLst/>
          </a:prstGeom>
        </p:spPr>
        <p:txBody>
          <a:bodyPr wrap="none">
            <a:spAutoFit/>
          </a:bodyPr>
          <a:lstStyle/>
          <a:p>
            <a:r>
              <a:rPr lang="en-US" sz="900" dirty="0"/>
              <a:t>Portland, OR</a:t>
            </a:r>
          </a:p>
        </p:txBody>
      </p:sp>
    </p:spTree>
    <p:extLst>
      <p:ext uri="{BB962C8B-B14F-4D97-AF65-F5344CB8AC3E}">
        <p14:creationId xmlns:p14="http://schemas.microsoft.com/office/powerpoint/2010/main" val="22471386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rotWithShape="1">
          <a:blip r:embed="rId3" cstate="print">
            <a:extLst>
              <a:ext uri="{28A0092B-C50C-407E-A947-70E740481C1C}">
                <a14:useLocalDpi xmlns:a14="http://schemas.microsoft.com/office/drawing/2010/main" val="0"/>
              </a:ext>
            </a:extLst>
          </a:blip>
          <a:srcRect t="13819" b="5277"/>
          <a:stretch/>
        </p:blipFill>
        <p:spPr>
          <a:xfrm>
            <a:off x="3619506" y="1710611"/>
            <a:ext cx="5305643" cy="2861389"/>
          </a:xfrm>
          <a:prstGeom prst="rect">
            <a:avLst/>
          </a:prstGeom>
        </p:spPr>
      </p:pic>
      <p:sp>
        <p:nvSpPr>
          <p:cNvPr id="51" name="Rectangle 50"/>
          <p:cNvSpPr/>
          <p:nvPr/>
        </p:nvSpPr>
        <p:spPr>
          <a:xfrm>
            <a:off x="3619506" y="3312647"/>
            <a:ext cx="5305643" cy="1270704"/>
          </a:xfrm>
          <a:prstGeom prst="rect">
            <a:avLst/>
          </a:prstGeom>
          <a:solidFill>
            <a:srgbClr val="D9D9D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Placeholder 44"/>
          <p:cNvSpPr>
            <a:spLocks noGrp="1"/>
          </p:cNvSpPr>
          <p:nvPr>
            <p:ph type="body" idx="1"/>
          </p:nvPr>
        </p:nvSpPr>
        <p:spPr>
          <a:xfrm>
            <a:off x="76200" y="1710611"/>
            <a:ext cx="3200400" cy="4525963"/>
          </a:xfrm>
        </p:spPr>
        <p:txBody>
          <a:bodyPr/>
          <a:lstStyle/>
          <a:p>
            <a:pPr marL="203200" indent="0">
              <a:buNone/>
            </a:pPr>
            <a:r>
              <a:rPr lang="en-US" sz="1400" dirty="0"/>
              <a:t>Launched in June 2016 by experts from over a dozen founding institutions, spearheaded by WMO/WHO Joint Office for Climate and Health, and NOAA.</a:t>
            </a:r>
            <a:br>
              <a:rPr lang="en-US" sz="1400" dirty="0"/>
            </a:br>
            <a:endParaRPr lang="en-US" sz="1400" dirty="0"/>
          </a:p>
          <a:p>
            <a:pPr marL="203200" indent="0">
              <a:buNone/>
            </a:pPr>
            <a:r>
              <a:rPr lang="en-US" sz="1400" dirty="0"/>
              <a:t>GHHIN is an independent, voluntary, and member-driven forum of scientists, practitioners, and policy makers focused on improving capacity to protect populations from the avoidable health risks of extreme heat in a changing climate.</a:t>
            </a:r>
          </a:p>
          <a:p>
            <a:pPr marL="203200" indent="0">
              <a:buNone/>
            </a:pPr>
            <a:endParaRPr lang="en-US" sz="1400" dirty="0"/>
          </a:p>
          <a:p>
            <a:pPr marL="203200" indent="0">
              <a:buNone/>
            </a:pPr>
            <a:r>
              <a:rPr lang="en-US" sz="1400" dirty="0"/>
              <a:t>GHHIN activities include the bi-annual Global Forum on Heat and Health, the GHHIN.org portal and newsletter, national and regional technical consultations on HEWS, learning exchanges (</a:t>
            </a:r>
            <a:r>
              <a:rPr lang="en-US" sz="1400" dirty="0" err="1"/>
              <a:t>eg</a:t>
            </a:r>
            <a:r>
              <a:rPr lang="en-US" sz="1400" dirty="0"/>
              <a:t>. CPC-ANACIM).</a:t>
            </a:r>
          </a:p>
        </p:txBody>
      </p:sp>
      <p:pic>
        <p:nvPicPr>
          <p:cNvPr id="46" name="Picture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4235" y="457200"/>
            <a:ext cx="5335531" cy="1038189"/>
          </a:xfrm>
          <a:prstGeom prst="rect">
            <a:avLst/>
          </a:prstGeom>
        </p:spPr>
      </p:pic>
      <p:pic>
        <p:nvPicPr>
          <p:cNvPr id="47" name="Picture 46"/>
          <p:cNvPicPr>
            <a:picLocks noChangeAspect="1"/>
          </p:cNvPicPr>
          <p:nvPr/>
        </p:nvPicPr>
        <p:blipFill>
          <a:blip r:embed="rId5">
            <a:clrChange>
              <a:clrFrom>
                <a:srgbClr val="FFFFFF"/>
              </a:clrFrom>
              <a:clrTo>
                <a:srgbClr val="FFFFFF">
                  <a:alpha val="0"/>
                </a:srgbClr>
              </a:clrTo>
            </a:clrChange>
          </a:blip>
          <a:stretch>
            <a:fillRect/>
          </a:stretch>
        </p:blipFill>
        <p:spPr>
          <a:xfrm>
            <a:off x="3562924" y="4583351"/>
            <a:ext cx="5442700" cy="2274649"/>
          </a:xfrm>
          <a:prstGeom prst="rect">
            <a:avLst/>
          </a:prstGeom>
        </p:spPr>
      </p:pic>
      <p:sp>
        <p:nvSpPr>
          <p:cNvPr id="48" name="2nd Global Forum on Heat and Health"/>
          <p:cNvSpPr txBox="1"/>
          <p:nvPr/>
        </p:nvSpPr>
        <p:spPr>
          <a:xfrm>
            <a:off x="3733800" y="3276600"/>
            <a:ext cx="4699958" cy="1036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l">
              <a:defRPr sz="7000">
                <a:latin typeface="Arial"/>
                <a:ea typeface="Arial"/>
                <a:cs typeface="Arial"/>
                <a:sym typeface="Arial"/>
              </a:defRPr>
            </a:lvl1pPr>
          </a:lstStyle>
          <a:p>
            <a:pPr defTabSz="412750" hangingPunct="0"/>
            <a:r>
              <a:rPr sz="3200" b="1" kern="0" dirty="0">
                <a:ln w="6600">
                  <a:solidFill>
                    <a:schemeClr val="accent2"/>
                  </a:solidFill>
                  <a:prstDash val="solid"/>
                </a:ln>
                <a:solidFill>
                  <a:srgbClr val="FFFFFF"/>
                </a:solidFill>
                <a:effectLst>
                  <a:outerShdw dist="38100" dir="2700000" algn="tl" rotWithShape="0">
                    <a:schemeClr val="accent2"/>
                  </a:outerShdw>
                </a:effectLst>
              </a:rPr>
              <a:t>2nd Global Forum on Heat and Health</a:t>
            </a:r>
          </a:p>
        </p:txBody>
      </p:sp>
      <p:sp>
        <p:nvSpPr>
          <p:cNvPr id="49" name="July 2020 / Copenhagen, Denmark"/>
          <p:cNvSpPr txBox="1"/>
          <p:nvPr/>
        </p:nvSpPr>
        <p:spPr>
          <a:xfrm>
            <a:off x="3745558" y="4274483"/>
            <a:ext cx="4676442" cy="2975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l">
              <a:defRPr sz="3600" b="0">
                <a:latin typeface="Arial"/>
                <a:ea typeface="Arial"/>
                <a:cs typeface="Arial"/>
                <a:sym typeface="Arial"/>
              </a:defRPr>
            </a:lvl1pPr>
          </a:lstStyle>
          <a:p>
            <a:pPr defTabSz="412750" hangingPunct="0"/>
            <a:r>
              <a:rPr lang="en-US" sz="1600" kern="0" dirty="0">
                <a:solidFill>
                  <a:srgbClr val="000000"/>
                </a:solidFill>
              </a:rPr>
              <a:t>28-31 </a:t>
            </a:r>
            <a:r>
              <a:rPr sz="1600" kern="0" dirty="0">
                <a:solidFill>
                  <a:srgbClr val="000000"/>
                </a:solidFill>
              </a:rPr>
              <a:t>July 2020 / Copenhagen, Denmark</a:t>
            </a:r>
          </a:p>
        </p:txBody>
      </p:sp>
    </p:spTree>
    <p:extLst>
      <p:ext uri="{BB962C8B-B14F-4D97-AF65-F5344CB8AC3E}">
        <p14:creationId xmlns:p14="http://schemas.microsoft.com/office/powerpoint/2010/main" val="12191614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NOAA’s Line Offices &amp; Activities</a:t>
            </a:r>
          </a:p>
        </p:txBody>
      </p:sp>
      <p:graphicFrame>
        <p:nvGraphicFramePr>
          <p:cNvPr id="5" name="Diagram 4"/>
          <p:cNvGraphicFramePr/>
          <p:nvPr>
            <p:extLst>
              <p:ext uri="{D42A27DB-BD31-4B8C-83A1-F6EECF244321}">
                <p14:modId xmlns:p14="http://schemas.microsoft.com/office/powerpoint/2010/main" val="3403928923"/>
              </p:ext>
            </p:extLst>
          </p:nvPr>
        </p:nvGraphicFramePr>
        <p:xfrm>
          <a:off x="228600" y="1600200"/>
          <a:ext cx="86868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89887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93C9A-CFB2-D744-B043-E8EE332D3919}"/>
              </a:ext>
            </a:extLst>
          </p:cNvPr>
          <p:cNvSpPr>
            <a:spLocks noGrp="1"/>
          </p:cNvSpPr>
          <p:nvPr>
            <p:ph type="title"/>
          </p:nvPr>
        </p:nvSpPr>
        <p:spPr/>
        <p:txBody>
          <a:bodyPr/>
          <a:lstStyle/>
          <a:p>
            <a:r>
              <a:rPr lang="en-US" dirty="0"/>
              <a:t>NOAA Heat Predictions at Seasonal and Sub-seasonal Scales</a:t>
            </a:r>
          </a:p>
        </p:txBody>
      </p:sp>
      <p:sp>
        <p:nvSpPr>
          <p:cNvPr id="3" name="Text Placeholder 2">
            <a:extLst>
              <a:ext uri="{FF2B5EF4-FFF2-40B4-BE49-F238E27FC236}">
                <a16:creationId xmlns:a16="http://schemas.microsoft.com/office/drawing/2014/main" id="{108ADB6B-1677-994E-B642-4DB7383B3DF5}"/>
              </a:ext>
            </a:extLst>
          </p:cNvPr>
          <p:cNvSpPr>
            <a:spLocks noGrp="1"/>
          </p:cNvSpPr>
          <p:nvPr>
            <p:ph type="body" idx="1"/>
          </p:nvPr>
        </p:nvSpPr>
        <p:spPr/>
        <p:txBody>
          <a:bodyPr/>
          <a:lstStyle/>
          <a:p>
            <a:pPr algn="ctr"/>
            <a:r>
              <a:rPr lang="en-US" sz="2000" dirty="0"/>
              <a:t>NOAA 3-4 Week Outlook</a:t>
            </a:r>
          </a:p>
        </p:txBody>
      </p:sp>
      <p:sp>
        <p:nvSpPr>
          <p:cNvPr id="5" name="Text Placeholder 4">
            <a:extLst>
              <a:ext uri="{FF2B5EF4-FFF2-40B4-BE49-F238E27FC236}">
                <a16:creationId xmlns:a16="http://schemas.microsoft.com/office/drawing/2014/main" id="{1005F497-4A24-0847-AED5-EFE15F119D1C}"/>
              </a:ext>
            </a:extLst>
          </p:cNvPr>
          <p:cNvSpPr>
            <a:spLocks noGrp="1"/>
          </p:cNvSpPr>
          <p:nvPr>
            <p:ph type="body" idx="3"/>
          </p:nvPr>
        </p:nvSpPr>
        <p:spPr/>
        <p:txBody>
          <a:bodyPr/>
          <a:lstStyle/>
          <a:p>
            <a:pPr algn="ctr"/>
            <a:r>
              <a:rPr lang="en-US" sz="2000" dirty="0"/>
              <a:t>NOAA 3-Month Seasonal Outlook</a:t>
            </a:r>
          </a:p>
        </p:txBody>
      </p:sp>
      <p:pic>
        <p:nvPicPr>
          <p:cNvPr id="7" name="Picture 6">
            <a:extLst>
              <a:ext uri="{FF2B5EF4-FFF2-40B4-BE49-F238E27FC236}">
                <a16:creationId xmlns:a16="http://schemas.microsoft.com/office/drawing/2014/main" id="{FD4AD330-208E-984F-97E8-1C3B178359F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55611" y="2367848"/>
            <a:ext cx="4041775" cy="3760314"/>
          </a:xfrm>
          <a:prstGeom prst="rect">
            <a:avLst/>
          </a:prstGeom>
        </p:spPr>
      </p:pic>
      <p:pic>
        <p:nvPicPr>
          <p:cNvPr id="8" name="Picture 7">
            <a:extLst>
              <a:ext uri="{FF2B5EF4-FFF2-40B4-BE49-F238E27FC236}">
                <a16:creationId xmlns:a16="http://schemas.microsoft.com/office/drawing/2014/main" id="{52C10A5B-EECC-5246-A710-36172F2E82DF}"/>
              </a:ext>
            </a:extLst>
          </p:cNvPr>
          <p:cNvPicPr>
            <a:picLocks noChangeAspect="1"/>
          </p:cNvPicPr>
          <p:nvPr/>
        </p:nvPicPr>
        <p:blipFill rotWithShape="1">
          <a:blip r:embed="rId3"/>
          <a:srcRect t="4275"/>
          <a:stretch/>
        </p:blipFill>
        <p:spPr>
          <a:xfrm>
            <a:off x="4645024" y="2367847"/>
            <a:ext cx="4041775" cy="3804353"/>
          </a:xfrm>
          <a:prstGeom prst="rect">
            <a:avLst/>
          </a:prstGeom>
        </p:spPr>
      </p:pic>
    </p:spTree>
    <p:extLst>
      <p:ext uri="{BB962C8B-B14F-4D97-AF65-F5344CB8AC3E}">
        <p14:creationId xmlns:p14="http://schemas.microsoft.com/office/powerpoint/2010/main" val="2364848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p:blipFill>
        <p:spPr>
          <a:xfrm>
            <a:off x="198265" y="414459"/>
            <a:ext cx="8685951" cy="5362453"/>
          </a:xfrm>
          <a:prstGeom prst="rect">
            <a:avLst/>
          </a:prstGeom>
        </p:spPr>
      </p:pic>
      <p:sp>
        <p:nvSpPr>
          <p:cNvPr id="5" name="Rectangle 4"/>
          <p:cNvSpPr/>
          <p:nvPr/>
        </p:nvSpPr>
        <p:spPr>
          <a:xfrm>
            <a:off x="2273787" y="6074209"/>
            <a:ext cx="458561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Data from CDC Essence Syndromic Surveillance</a:t>
            </a:r>
          </a:p>
        </p:txBody>
      </p:sp>
    </p:spTree>
    <p:extLst>
      <p:ext uri="{BB962C8B-B14F-4D97-AF65-F5344CB8AC3E}">
        <p14:creationId xmlns:p14="http://schemas.microsoft.com/office/powerpoint/2010/main" val="4492018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FF1170-17DD-8941-8976-500DFD3317AD}"/>
              </a:ext>
            </a:extLst>
          </p:cNvPr>
          <p:cNvSpPr>
            <a:spLocks noGrp="1"/>
          </p:cNvSpPr>
          <p:nvPr>
            <p:ph type="title"/>
          </p:nvPr>
        </p:nvSpPr>
        <p:spPr>
          <a:xfrm>
            <a:off x="0" y="457199"/>
            <a:ext cx="9144000" cy="960437"/>
          </a:xfrm>
        </p:spPr>
        <p:txBody>
          <a:bodyPr/>
          <a:lstStyle/>
          <a:p>
            <a:r>
              <a:rPr lang="en-US" sz="3600" dirty="0"/>
              <a:t>Inspiration for Integrated Climate Information</a:t>
            </a:r>
          </a:p>
        </p:txBody>
      </p:sp>
      <p:pic>
        <p:nvPicPr>
          <p:cNvPr id="7" name="Picture 6">
            <a:extLst>
              <a:ext uri="{FF2B5EF4-FFF2-40B4-BE49-F238E27FC236}">
                <a16:creationId xmlns:a16="http://schemas.microsoft.com/office/drawing/2014/main" id="{1755ADFC-13C4-E741-8E06-52AF88A97E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1676400"/>
            <a:ext cx="2906053" cy="3780737"/>
          </a:xfrm>
          <a:prstGeom prst="rect">
            <a:avLst/>
          </a:prstGeom>
        </p:spPr>
      </p:pic>
      <p:pic>
        <p:nvPicPr>
          <p:cNvPr id="8" name="Picture 7">
            <a:extLst>
              <a:ext uri="{FF2B5EF4-FFF2-40B4-BE49-F238E27FC236}">
                <a16:creationId xmlns:a16="http://schemas.microsoft.com/office/drawing/2014/main" id="{CD4FD3B8-4097-B346-B8E5-93D44ECD997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43000" y="2848663"/>
            <a:ext cx="2906053" cy="3704537"/>
          </a:xfrm>
          <a:prstGeom prst="rect">
            <a:avLst/>
          </a:prstGeom>
        </p:spPr>
      </p:pic>
      <p:pic>
        <p:nvPicPr>
          <p:cNvPr id="9" name="Picture 8">
            <a:extLst>
              <a:ext uri="{FF2B5EF4-FFF2-40B4-BE49-F238E27FC236}">
                <a16:creationId xmlns:a16="http://schemas.microsoft.com/office/drawing/2014/main" id="{DD5FCF82-4B68-B14A-B610-585CD186D1C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48744" y="1905000"/>
            <a:ext cx="4718722" cy="4009337"/>
          </a:xfrm>
          <a:prstGeom prst="rect">
            <a:avLst/>
          </a:prstGeom>
        </p:spPr>
      </p:pic>
      <p:sp>
        <p:nvSpPr>
          <p:cNvPr id="10" name="Rectangle 9">
            <a:extLst>
              <a:ext uri="{FF2B5EF4-FFF2-40B4-BE49-F238E27FC236}">
                <a16:creationId xmlns:a16="http://schemas.microsoft.com/office/drawing/2014/main" id="{F4544F87-D4A6-774D-A448-3D73BB45369F}"/>
              </a:ext>
            </a:extLst>
          </p:cNvPr>
          <p:cNvSpPr/>
          <p:nvPr/>
        </p:nvSpPr>
        <p:spPr>
          <a:xfrm>
            <a:off x="4148744" y="5968425"/>
            <a:ext cx="484285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Left: Caribbean Health Climatic Bulletin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Right: FEWS NET Famine Early Warning System</a:t>
            </a:r>
          </a:p>
        </p:txBody>
      </p:sp>
    </p:spTree>
    <p:extLst>
      <p:ext uri="{BB962C8B-B14F-4D97-AF65-F5344CB8AC3E}">
        <p14:creationId xmlns:p14="http://schemas.microsoft.com/office/powerpoint/2010/main" val="41899675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A0F7CCB1-67E6-3B45-8D71-434B780F3980}"/>
              </a:ext>
            </a:extLst>
          </p:cNvPr>
          <p:cNvSpPr/>
          <p:nvPr/>
        </p:nvSpPr>
        <p:spPr>
          <a:xfrm>
            <a:off x="457200" y="5597236"/>
            <a:ext cx="7924800" cy="704028"/>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itle 4">
            <a:extLst>
              <a:ext uri="{FF2B5EF4-FFF2-40B4-BE49-F238E27FC236}">
                <a16:creationId xmlns:a16="http://schemas.microsoft.com/office/drawing/2014/main" id="{3FDA27D2-1DE3-DA41-B7FF-142076546F39}"/>
              </a:ext>
            </a:extLst>
          </p:cNvPr>
          <p:cNvSpPr>
            <a:spLocks noGrp="1"/>
          </p:cNvSpPr>
          <p:nvPr>
            <p:ph type="title"/>
          </p:nvPr>
        </p:nvSpPr>
        <p:spPr>
          <a:xfrm>
            <a:off x="0" y="422275"/>
            <a:ext cx="9144000" cy="995362"/>
          </a:xfrm>
        </p:spPr>
        <p:txBody>
          <a:bodyPr/>
          <a:lstStyle/>
          <a:p>
            <a:r>
              <a:rPr lang="en-US" sz="3600" dirty="0"/>
              <a:t>The Climate and Health Monitor and Outlook</a:t>
            </a:r>
            <a:br>
              <a:rPr lang="en-US" sz="3600" dirty="0"/>
            </a:br>
            <a:r>
              <a:rPr lang="en-US" sz="2000" dirty="0"/>
              <a:t>Integrating Health, Climate, and Weather Info at all Timescales</a:t>
            </a:r>
            <a:endParaRPr lang="en-US" sz="3600" dirty="0"/>
          </a:p>
        </p:txBody>
      </p:sp>
      <p:sp>
        <p:nvSpPr>
          <p:cNvPr id="6" name="Rectangle 5">
            <a:extLst>
              <a:ext uri="{FF2B5EF4-FFF2-40B4-BE49-F238E27FC236}">
                <a16:creationId xmlns:a16="http://schemas.microsoft.com/office/drawing/2014/main" id="{979375E7-C102-B043-A8DA-C6F696603199}"/>
              </a:ext>
            </a:extLst>
          </p:cNvPr>
          <p:cNvSpPr/>
          <p:nvPr/>
        </p:nvSpPr>
        <p:spPr>
          <a:xfrm>
            <a:off x="1676400" y="5562600"/>
            <a:ext cx="6705600"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rPr>
              <a:t>We are producing PROTOTYPES not functional products. The prototypes are meant to explore the problem and solution domains by generating discussion, ideas, and research and operational opportunities – not to be operational products.</a:t>
            </a:r>
          </a:p>
        </p:txBody>
      </p:sp>
      <p:sp>
        <p:nvSpPr>
          <p:cNvPr id="7" name="Rectangle 6">
            <a:extLst>
              <a:ext uri="{FF2B5EF4-FFF2-40B4-BE49-F238E27FC236}">
                <a16:creationId xmlns:a16="http://schemas.microsoft.com/office/drawing/2014/main" id="{92D54767-F8AE-E549-9C31-D55D624B63C5}"/>
              </a:ext>
            </a:extLst>
          </p:cNvPr>
          <p:cNvSpPr/>
          <p:nvPr/>
        </p:nvSpPr>
        <p:spPr>
          <a:xfrm>
            <a:off x="380999" y="5597236"/>
            <a:ext cx="1219201" cy="6463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Important Caveat: </a:t>
            </a:r>
          </a:p>
        </p:txBody>
      </p:sp>
      <p:sp>
        <p:nvSpPr>
          <p:cNvPr id="9" name="Rectangle 8">
            <a:extLst>
              <a:ext uri="{FF2B5EF4-FFF2-40B4-BE49-F238E27FC236}">
                <a16:creationId xmlns:a16="http://schemas.microsoft.com/office/drawing/2014/main" id="{E859DEB7-485F-3345-B97D-C2AB381CADF1}"/>
              </a:ext>
            </a:extLst>
          </p:cNvPr>
          <p:cNvSpPr/>
          <p:nvPr/>
        </p:nvSpPr>
        <p:spPr>
          <a:xfrm>
            <a:off x="457200" y="1600200"/>
            <a:ext cx="822960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The CHMO: A set of integrated climate, weather, and health information prototypes intended to enhance the use of environmental information in health decision-making.</a:t>
            </a:r>
          </a:p>
        </p:txBody>
      </p:sp>
      <p:sp>
        <p:nvSpPr>
          <p:cNvPr id="10" name="Rectangle 9">
            <a:extLst>
              <a:ext uri="{FF2B5EF4-FFF2-40B4-BE49-F238E27FC236}">
                <a16:creationId xmlns:a16="http://schemas.microsoft.com/office/drawing/2014/main" id="{EFF767C0-26AD-5E4E-B90D-9DEE4170D9B0}"/>
              </a:ext>
            </a:extLst>
          </p:cNvPr>
          <p:cNvSpPr/>
          <p:nvPr/>
        </p:nvSpPr>
        <p:spPr>
          <a:xfrm>
            <a:off x="959285" y="-1135931"/>
            <a:ext cx="739140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Co-everything. Iterative Prototyping (agile). Build on existing data and products, but iteratively refine through engagement with users.</a:t>
            </a:r>
          </a:p>
        </p:txBody>
      </p:sp>
      <p:sp>
        <p:nvSpPr>
          <p:cNvPr id="11" name="Rectangle 10">
            <a:extLst>
              <a:ext uri="{FF2B5EF4-FFF2-40B4-BE49-F238E27FC236}">
                <a16:creationId xmlns:a16="http://schemas.microsoft.com/office/drawing/2014/main" id="{BF514B7E-94C1-0A43-AFD0-216E561F414E}"/>
              </a:ext>
            </a:extLst>
          </p:cNvPr>
          <p:cNvSpPr/>
          <p:nvPr/>
        </p:nvSpPr>
        <p:spPr>
          <a:xfrm>
            <a:off x="6585819" y="6858000"/>
            <a:ext cx="227087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Initial Health Targets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2EACCE80-3671-E840-A529-0666A8042EE8}"/>
              </a:ext>
            </a:extLst>
          </p:cNvPr>
          <p:cNvSpPr/>
          <p:nvPr/>
        </p:nvSpPr>
        <p:spPr>
          <a:xfrm>
            <a:off x="3895598" y="2286000"/>
            <a:ext cx="4961100" cy="31393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Helping decision makers answer questions: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How bad will this heat season be compared to last year?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Should public health offices need to step up communication and surveillance?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When will mosquito season start and how bad will it be?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Is there an increased risk of local transmission of imported tropical diseases?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When is additional screening of seafood warranted, or beach closures?</a:t>
            </a:r>
          </a:p>
        </p:txBody>
      </p:sp>
      <p:pic>
        <p:nvPicPr>
          <p:cNvPr id="13" name="Picture 12">
            <a:extLst>
              <a:ext uri="{FF2B5EF4-FFF2-40B4-BE49-F238E27FC236}">
                <a16:creationId xmlns:a16="http://schemas.microsoft.com/office/drawing/2014/main" id="{A6A71AEB-AE82-D640-B14B-63DB6221EC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6180" y="2332974"/>
            <a:ext cx="1615582" cy="858278"/>
          </a:xfrm>
          <a:prstGeom prst="rect">
            <a:avLst/>
          </a:prstGeom>
        </p:spPr>
      </p:pic>
      <p:pic>
        <p:nvPicPr>
          <p:cNvPr id="14" name="Picture 13">
            <a:extLst>
              <a:ext uri="{FF2B5EF4-FFF2-40B4-BE49-F238E27FC236}">
                <a16:creationId xmlns:a16="http://schemas.microsoft.com/office/drawing/2014/main" id="{F1563061-7AD1-754B-A618-B2ADB1BD65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6180" y="3238834"/>
            <a:ext cx="1615582" cy="1120810"/>
          </a:xfrm>
          <a:prstGeom prst="rect">
            <a:avLst/>
          </a:prstGeom>
        </p:spPr>
      </p:pic>
      <p:pic>
        <p:nvPicPr>
          <p:cNvPr id="15" name="Picture 14">
            <a:extLst>
              <a:ext uri="{FF2B5EF4-FFF2-40B4-BE49-F238E27FC236}">
                <a16:creationId xmlns:a16="http://schemas.microsoft.com/office/drawing/2014/main" id="{0785BA77-3F73-8D46-93BF-C24D6FF7648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2881" y="4412887"/>
            <a:ext cx="1615583" cy="1075477"/>
          </a:xfrm>
          <a:prstGeom prst="rect">
            <a:avLst/>
          </a:prstGeom>
        </p:spPr>
      </p:pic>
      <p:sp>
        <p:nvSpPr>
          <p:cNvPr id="16" name="Rectangle 15">
            <a:extLst>
              <a:ext uri="{FF2B5EF4-FFF2-40B4-BE49-F238E27FC236}">
                <a16:creationId xmlns:a16="http://schemas.microsoft.com/office/drawing/2014/main" id="{D7911FF4-1880-D748-BD7C-F41280515E21}"/>
              </a:ext>
            </a:extLst>
          </p:cNvPr>
          <p:cNvSpPr/>
          <p:nvPr/>
        </p:nvSpPr>
        <p:spPr>
          <a:xfrm>
            <a:off x="2215092" y="2286000"/>
            <a:ext cx="1820638"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Heat-related morbidity and mortality</a:t>
            </a:r>
          </a:p>
        </p:txBody>
      </p:sp>
      <p:sp>
        <p:nvSpPr>
          <p:cNvPr id="17" name="Rectangle 16">
            <a:extLst>
              <a:ext uri="{FF2B5EF4-FFF2-40B4-BE49-F238E27FC236}">
                <a16:creationId xmlns:a16="http://schemas.microsoft.com/office/drawing/2014/main" id="{0AD4DED6-A2A2-BE4F-BAE4-3B49BDA53675}"/>
              </a:ext>
            </a:extLst>
          </p:cNvPr>
          <p:cNvSpPr/>
          <p:nvPr/>
        </p:nvSpPr>
        <p:spPr>
          <a:xfrm>
            <a:off x="2215092" y="3209770"/>
            <a:ext cx="1710499"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Arboviral (arthropod-transmitted) diseases</a:t>
            </a:r>
          </a:p>
        </p:txBody>
      </p:sp>
      <p:sp>
        <p:nvSpPr>
          <p:cNvPr id="18" name="Rectangle 17">
            <a:extLst>
              <a:ext uri="{FF2B5EF4-FFF2-40B4-BE49-F238E27FC236}">
                <a16:creationId xmlns:a16="http://schemas.microsoft.com/office/drawing/2014/main" id="{061CA150-9629-8D4F-BD21-1E451CF2AC38}"/>
              </a:ext>
            </a:extLst>
          </p:cNvPr>
          <p:cNvSpPr/>
          <p:nvPr/>
        </p:nvSpPr>
        <p:spPr>
          <a:xfrm>
            <a:off x="2214048" y="4487832"/>
            <a:ext cx="1953728"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Waterborne diseases (Vibriosis)</a:t>
            </a:r>
          </a:p>
        </p:txBody>
      </p:sp>
    </p:spTree>
    <p:extLst>
      <p:ext uri="{BB962C8B-B14F-4D97-AF65-F5344CB8AC3E}">
        <p14:creationId xmlns:p14="http://schemas.microsoft.com/office/powerpoint/2010/main" val="2930755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5C40BE-271F-0641-8250-90DD615E45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644" y="457200"/>
            <a:ext cx="7882711" cy="6093956"/>
          </a:xfrm>
          <a:prstGeom prst="rect">
            <a:avLst/>
          </a:prstGeom>
        </p:spPr>
      </p:pic>
    </p:spTree>
    <p:extLst>
      <p:ext uri="{BB962C8B-B14F-4D97-AF65-F5344CB8AC3E}">
        <p14:creationId xmlns:p14="http://schemas.microsoft.com/office/powerpoint/2010/main" val="20891208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NOAA’s One Health Approach</a:t>
            </a:r>
          </a:p>
        </p:txBody>
      </p:sp>
      <p:sp>
        <p:nvSpPr>
          <p:cNvPr id="4" name="Text Placeholder 3"/>
          <p:cNvSpPr>
            <a:spLocks noGrp="1"/>
          </p:cNvSpPr>
          <p:nvPr>
            <p:ph type="body" idx="1"/>
          </p:nvPr>
        </p:nvSpPr>
        <p:spPr>
          <a:xfrm>
            <a:off x="5254848" y="1600200"/>
            <a:ext cx="3736752" cy="4525963"/>
          </a:xfrm>
        </p:spPr>
        <p:txBody>
          <a:bodyPr/>
          <a:lstStyle/>
          <a:p>
            <a:pPr marL="203200" indent="0">
              <a:buNone/>
            </a:pPr>
            <a:r>
              <a:rPr lang="en-US" sz="1600" b="1" dirty="0"/>
              <a:t>Need for One Health:</a:t>
            </a:r>
          </a:p>
          <a:p>
            <a:r>
              <a:rPr lang="en-US" sz="1600" dirty="0"/>
              <a:t>Growing population</a:t>
            </a:r>
          </a:p>
          <a:p>
            <a:r>
              <a:rPr lang="en-US" sz="1600" dirty="0"/>
              <a:t>Changing climate</a:t>
            </a:r>
          </a:p>
          <a:p>
            <a:r>
              <a:rPr lang="en-US" sz="1600" dirty="0"/>
              <a:t>Predicting and planning increasing disease and extreme weather threats</a:t>
            </a:r>
          </a:p>
          <a:p>
            <a:endParaRPr lang="en-US" sz="1600" dirty="0"/>
          </a:p>
          <a:p>
            <a:pPr marL="203200" indent="0">
              <a:buNone/>
            </a:pPr>
            <a:r>
              <a:rPr lang="en-US" sz="1600" b="1" dirty="0"/>
              <a:t>Goals</a:t>
            </a:r>
            <a:r>
              <a:rPr lang="en-US" sz="1600" dirty="0"/>
              <a:t>:</a:t>
            </a:r>
          </a:p>
          <a:p>
            <a:r>
              <a:rPr lang="en-US" sz="1600" dirty="0"/>
              <a:t>Interdisciplinary approaches,</a:t>
            </a:r>
            <a:br>
              <a:rPr lang="en-US" sz="1600" dirty="0"/>
            </a:br>
            <a:r>
              <a:rPr lang="en-US" sz="1600" dirty="0"/>
              <a:t>programs, research</a:t>
            </a:r>
          </a:p>
          <a:p>
            <a:r>
              <a:rPr lang="en-US" sz="1600" dirty="0"/>
              <a:t>Information sharing</a:t>
            </a:r>
          </a:p>
          <a:p>
            <a:r>
              <a:rPr lang="en-US" sz="1600" dirty="0"/>
              <a:t>Better disease prevention</a:t>
            </a:r>
          </a:p>
        </p:txBody>
      </p:sp>
      <p:sp>
        <p:nvSpPr>
          <p:cNvPr id="8" name="Rectangle 7"/>
          <p:cNvSpPr/>
          <p:nvPr/>
        </p:nvSpPr>
        <p:spPr>
          <a:xfrm>
            <a:off x="228600" y="1772466"/>
            <a:ext cx="2514599"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1600" b="0" i="0" u="none" strike="noStrike" kern="1200" cap="none" spc="0" normalizeH="0" baseline="0" noProof="0" dirty="0">
                <a:ln>
                  <a:noFill/>
                </a:ln>
                <a:solidFill>
                  <a:srgbClr val="1F497D"/>
                </a:solidFill>
                <a:effectLst/>
                <a:uLnTx/>
                <a:uFillTx/>
                <a:latin typeface="PT Sans"/>
                <a:ea typeface="PT Sans"/>
                <a:cs typeface="PT Sans"/>
                <a:sym typeface="PT Sans"/>
              </a:rPr>
              <a:t>Human health is intimately tied to environmental conditions, and NOAA provides key stakeholders in the public health sector with the environmental intelligence from NOAA they need to mitigate emerging health threats.</a:t>
            </a:r>
          </a:p>
        </p:txBody>
      </p:sp>
      <p:sp>
        <p:nvSpPr>
          <p:cNvPr id="9" name="Rectangle 8"/>
          <p:cNvSpPr/>
          <p:nvPr/>
        </p:nvSpPr>
        <p:spPr>
          <a:xfrm>
            <a:off x="5562600" y="1739129"/>
            <a:ext cx="3581400" cy="338554"/>
          </a:xfrm>
          <a:prstGeom prst="rect">
            <a:avLst/>
          </a:prstGeom>
        </p:spPr>
        <p:txBody>
          <a:bodyPr wrap="square">
            <a:spAutoFit/>
          </a:bodyPr>
          <a:lstStyle/>
          <a:p>
            <a:pPr>
              <a:buSzPct val="25000"/>
              <a:defRPr/>
            </a:pPr>
            <a:endParaRPr lang="en-US" sz="1600" dirty="0">
              <a:solidFill>
                <a:srgbClr val="1F497D"/>
              </a:solidFill>
              <a:latin typeface="PT Sans"/>
              <a:ea typeface="PT Sans"/>
              <a:cs typeface="PT Sans"/>
            </a:endParaRPr>
          </a:p>
        </p:txBody>
      </p:sp>
      <p:pic>
        <p:nvPicPr>
          <p:cNvPr id="11" name="Shape 153"/>
          <p:cNvPicPr preferRelativeResize="0"/>
          <p:nvPr/>
        </p:nvPicPr>
        <p:blipFill>
          <a:blip r:embed="rId3">
            <a:clrChange>
              <a:clrFrom>
                <a:srgbClr val="FEFEFE"/>
              </a:clrFrom>
              <a:clrTo>
                <a:srgbClr val="FEFEFE">
                  <a:alpha val="0"/>
                </a:srgbClr>
              </a:clrTo>
            </a:clrChange>
            <a:alphaModFix/>
          </a:blip>
          <a:stretch>
            <a:fillRect/>
          </a:stretch>
        </p:blipFill>
        <p:spPr>
          <a:xfrm>
            <a:off x="2667000" y="1524000"/>
            <a:ext cx="2772157" cy="2892474"/>
          </a:xfrm>
          <a:prstGeom prst="rect">
            <a:avLst/>
          </a:prstGeom>
          <a:noFill/>
          <a:ln>
            <a:noFill/>
          </a:ln>
        </p:spPr>
      </p:pic>
      <p:sp>
        <p:nvSpPr>
          <p:cNvPr id="12" name="Shape 137"/>
          <p:cNvSpPr/>
          <p:nvPr/>
        </p:nvSpPr>
        <p:spPr>
          <a:xfrm>
            <a:off x="228601" y="4495799"/>
            <a:ext cx="1219202" cy="1736955"/>
          </a:xfrm>
          <a:prstGeom prst="roundRect">
            <a:avLst>
              <a:gd name="adj" fmla="val 16667"/>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1600" b="1" i="0" u="none" strike="noStrike" kern="1200" cap="none" spc="0" normalizeH="0" baseline="0" noProof="0" dirty="0">
                <a:ln>
                  <a:noFill/>
                </a:ln>
                <a:solidFill>
                  <a:srgbClr val="0054A4"/>
                </a:solidFill>
                <a:effectLst/>
                <a:uLnTx/>
                <a:uFillTx/>
                <a:latin typeface="Calibri"/>
                <a:ea typeface="Calibri"/>
                <a:cs typeface="Calibri"/>
                <a:sym typeface="Calibri"/>
              </a:rPr>
              <a:t>Extreme Conditions</a:t>
            </a:r>
            <a:br>
              <a:rPr kumimoji="0" lang="en-US" sz="1200" b="0" i="0" u="none" strike="noStrike" kern="1200" cap="none" spc="0" normalizeH="0" baseline="0" noProof="0" dirty="0">
                <a:ln>
                  <a:noFill/>
                </a:ln>
                <a:solidFill>
                  <a:srgbClr val="0054A4"/>
                </a:solidFill>
                <a:effectLst/>
                <a:uLnTx/>
                <a:uFillTx/>
                <a:latin typeface="Calibri"/>
                <a:ea typeface="Calibri"/>
                <a:cs typeface="Calibri"/>
                <a:sym typeface="Calibri"/>
              </a:rPr>
            </a:br>
            <a:r>
              <a:rPr kumimoji="0" lang="en-US" sz="1200" b="0" i="0" u="none" strike="noStrike" kern="1200" cap="none" spc="0" normalizeH="0" baseline="0" noProof="0" dirty="0">
                <a:ln>
                  <a:noFill/>
                </a:ln>
                <a:solidFill>
                  <a:srgbClr val="0054A4"/>
                </a:solidFill>
                <a:effectLst/>
                <a:uLnTx/>
                <a:uFillTx/>
                <a:latin typeface="Calibri"/>
                <a:ea typeface="Calibri"/>
                <a:cs typeface="Calibri"/>
                <a:sym typeface="Calibri"/>
              </a:rPr>
              <a:t>Heat, Drought, </a:t>
            </a:r>
          </a:p>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1200" b="0" i="0" u="none" strike="noStrike" kern="1200" cap="none" spc="0" normalizeH="0" baseline="0" noProof="0" dirty="0">
                <a:ln>
                  <a:noFill/>
                </a:ln>
                <a:solidFill>
                  <a:srgbClr val="0054A4"/>
                </a:solidFill>
                <a:effectLst/>
                <a:uLnTx/>
                <a:uFillTx/>
                <a:latin typeface="Calibri"/>
                <a:ea typeface="Calibri"/>
                <a:cs typeface="Calibri"/>
                <a:sym typeface="Calibri"/>
              </a:rPr>
              <a:t>Severe Weather</a:t>
            </a:r>
          </a:p>
        </p:txBody>
      </p:sp>
      <p:sp>
        <p:nvSpPr>
          <p:cNvPr id="13" name="Shape 138"/>
          <p:cNvSpPr/>
          <p:nvPr/>
        </p:nvSpPr>
        <p:spPr>
          <a:xfrm>
            <a:off x="3959454" y="4495800"/>
            <a:ext cx="2362199" cy="859536"/>
          </a:xfrm>
          <a:prstGeom prst="roundRect">
            <a:avLst>
              <a:gd name="adj" fmla="val 16667"/>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1600" b="1" i="0" u="none" strike="noStrike" kern="1200" cap="none" spc="0" normalizeH="0" baseline="0" noProof="0" dirty="0">
                <a:ln>
                  <a:noFill/>
                </a:ln>
                <a:solidFill>
                  <a:srgbClr val="0054A4"/>
                </a:solidFill>
                <a:effectLst/>
                <a:uLnTx/>
                <a:uFillTx/>
                <a:latin typeface="Calibri"/>
                <a:ea typeface="Calibri"/>
                <a:cs typeface="Calibri"/>
                <a:sym typeface="Calibri"/>
              </a:rPr>
              <a:t>Air Quality</a:t>
            </a:r>
          </a:p>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1200" b="0" i="0" u="none" strike="noStrike" kern="1200" cap="none" spc="0" normalizeH="0" baseline="0" noProof="0" dirty="0">
                <a:ln>
                  <a:noFill/>
                </a:ln>
                <a:solidFill>
                  <a:srgbClr val="0054A4"/>
                </a:solidFill>
                <a:effectLst/>
                <a:uLnTx/>
                <a:uFillTx/>
                <a:latin typeface="Calibri"/>
                <a:ea typeface="Calibri"/>
                <a:cs typeface="Calibri"/>
                <a:sym typeface="Calibri"/>
              </a:rPr>
              <a:t>Aero-allergens, pollution </a:t>
            </a:r>
          </a:p>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1200" b="0" i="0" u="none" strike="noStrike" kern="1200" cap="none" spc="0" normalizeH="0" baseline="0" noProof="0" dirty="0">
                <a:ln>
                  <a:noFill/>
                </a:ln>
                <a:solidFill>
                  <a:srgbClr val="0054A4"/>
                </a:solidFill>
                <a:effectLst/>
                <a:uLnTx/>
                <a:uFillTx/>
                <a:latin typeface="Calibri"/>
                <a:ea typeface="Calibri"/>
                <a:cs typeface="Calibri"/>
                <a:sym typeface="Calibri"/>
              </a:rPr>
              <a:t>Weather patterns and atmospheric drivers</a:t>
            </a:r>
          </a:p>
        </p:txBody>
      </p:sp>
      <p:sp>
        <p:nvSpPr>
          <p:cNvPr id="14" name="Shape 137"/>
          <p:cNvSpPr/>
          <p:nvPr/>
        </p:nvSpPr>
        <p:spPr>
          <a:xfrm>
            <a:off x="6400800" y="4495799"/>
            <a:ext cx="2362199" cy="859536"/>
          </a:xfrm>
          <a:prstGeom prst="roundRect">
            <a:avLst>
              <a:gd name="adj" fmla="val 16667"/>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1600" b="1" i="0" u="none" strike="noStrike" kern="1200" cap="none" spc="0" normalizeH="0" baseline="0" noProof="0" dirty="0">
                <a:ln>
                  <a:noFill/>
                </a:ln>
                <a:solidFill>
                  <a:srgbClr val="0054A4"/>
                </a:solidFill>
                <a:effectLst/>
                <a:uLnTx/>
                <a:uFillTx/>
                <a:latin typeface="Calibri"/>
                <a:ea typeface="Calibri"/>
                <a:cs typeface="Calibri"/>
                <a:sym typeface="Calibri"/>
              </a:rPr>
              <a:t>Vector-Borne Disease</a:t>
            </a:r>
            <a:br>
              <a:rPr kumimoji="0" lang="en-US" sz="1200" b="0" i="0" u="none" strike="noStrike" kern="1200" cap="none" spc="0" normalizeH="0" baseline="0" noProof="0" dirty="0">
                <a:ln>
                  <a:noFill/>
                </a:ln>
                <a:solidFill>
                  <a:srgbClr val="0054A4"/>
                </a:solidFill>
                <a:effectLst/>
                <a:uLnTx/>
                <a:uFillTx/>
                <a:latin typeface="Calibri"/>
                <a:ea typeface="Calibri"/>
                <a:cs typeface="Calibri"/>
                <a:sym typeface="Calibri"/>
              </a:rPr>
            </a:br>
            <a:r>
              <a:rPr kumimoji="0" lang="en-US" sz="1200" b="0" i="0" u="none" strike="noStrike" kern="1200" cap="none" spc="0" normalizeH="0" baseline="0" noProof="0" dirty="0">
                <a:ln>
                  <a:noFill/>
                </a:ln>
                <a:solidFill>
                  <a:srgbClr val="0054A4"/>
                </a:solidFill>
                <a:effectLst/>
                <a:uLnTx/>
                <a:uFillTx/>
                <a:latin typeface="Calibri"/>
                <a:ea typeface="Calibri"/>
                <a:cs typeface="Calibri"/>
                <a:sym typeface="Calibri"/>
              </a:rPr>
              <a:t>Climate impacts on ranges and transmission</a:t>
            </a:r>
          </a:p>
        </p:txBody>
      </p:sp>
      <p:sp>
        <p:nvSpPr>
          <p:cNvPr id="15" name="Shape 137"/>
          <p:cNvSpPr/>
          <p:nvPr/>
        </p:nvSpPr>
        <p:spPr>
          <a:xfrm>
            <a:off x="1518109" y="4495799"/>
            <a:ext cx="2362199" cy="859536"/>
          </a:xfrm>
          <a:prstGeom prst="roundRect">
            <a:avLst>
              <a:gd name="adj" fmla="val 16667"/>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1600" b="1" i="0" u="none" strike="noStrike" kern="1200" cap="none" spc="0" normalizeH="0" baseline="0" noProof="0" dirty="0">
                <a:ln>
                  <a:noFill/>
                </a:ln>
                <a:solidFill>
                  <a:srgbClr val="0054A4"/>
                </a:solidFill>
                <a:effectLst/>
                <a:uLnTx/>
                <a:uFillTx/>
                <a:latin typeface="Calibri"/>
                <a:ea typeface="Calibri"/>
                <a:cs typeface="Calibri"/>
                <a:sym typeface="Calibri"/>
              </a:rPr>
              <a:t>The Arctic</a:t>
            </a:r>
            <a:br>
              <a:rPr kumimoji="0" lang="en-US" sz="1200" b="0" i="0" u="none" strike="noStrike" kern="1200" cap="none" spc="0" normalizeH="0" baseline="0" noProof="0" dirty="0">
                <a:ln>
                  <a:noFill/>
                </a:ln>
                <a:solidFill>
                  <a:srgbClr val="0054A4"/>
                </a:solidFill>
                <a:effectLst/>
                <a:uLnTx/>
                <a:uFillTx/>
                <a:latin typeface="Calibri"/>
                <a:ea typeface="Calibri"/>
                <a:cs typeface="Calibri"/>
                <a:sym typeface="Calibri"/>
              </a:rPr>
            </a:br>
            <a:r>
              <a:rPr kumimoji="0" lang="en-US" sz="1200" b="0" i="0" u="none" strike="noStrike" kern="1200" cap="none" spc="0" normalizeH="0" baseline="0" noProof="0" dirty="0">
                <a:ln>
                  <a:noFill/>
                </a:ln>
                <a:solidFill>
                  <a:srgbClr val="0054A4"/>
                </a:solidFill>
                <a:effectLst/>
                <a:uLnTx/>
                <a:uFillTx/>
                <a:latin typeface="Calibri"/>
                <a:ea typeface="Calibri"/>
                <a:cs typeface="Calibri"/>
                <a:sym typeface="Calibri"/>
              </a:rPr>
              <a:t>Dramatic climate-driven changes to regional ecosystems impact local human health</a:t>
            </a:r>
          </a:p>
        </p:txBody>
      </p:sp>
      <p:sp>
        <p:nvSpPr>
          <p:cNvPr id="16" name="Shape 137"/>
          <p:cNvSpPr/>
          <p:nvPr/>
        </p:nvSpPr>
        <p:spPr>
          <a:xfrm>
            <a:off x="1518108" y="5410200"/>
            <a:ext cx="2362199" cy="822554"/>
          </a:xfrm>
          <a:prstGeom prst="roundRect">
            <a:avLst>
              <a:gd name="adj" fmla="val 16667"/>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1600" b="1" i="0" u="none" strike="noStrike" kern="1200" cap="none" spc="0" normalizeH="0" baseline="0" noProof="0" dirty="0">
                <a:ln>
                  <a:noFill/>
                </a:ln>
                <a:solidFill>
                  <a:srgbClr val="0054A4"/>
                </a:solidFill>
                <a:effectLst/>
                <a:uLnTx/>
                <a:uFillTx/>
                <a:latin typeface="Calibri"/>
                <a:ea typeface="Calibri"/>
                <a:cs typeface="Calibri"/>
                <a:sym typeface="Calibri"/>
              </a:rPr>
              <a:t>Benefits from the Sea</a:t>
            </a:r>
            <a:br>
              <a:rPr kumimoji="0" lang="en-US" sz="1200" b="0" i="0" u="none" strike="noStrike" kern="1200" cap="none" spc="0" normalizeH="0" baseline="0" noProof="0" dirty="0">
                <a:ln>
                  <a:noFill/>
                </a:ln>
                <a:solidFill>
                  <a:srgbClr val="0054A4"/>
                </a:solidFill>
                <a:effectLst/>
                <a:uLnTx/>
                <a:uFillTx/>
                <a:latin typeface="Calibri"/>
                <a:ea typeface="Calibri"/>
                <a:cs typeface="Calibri"/>
                <a:sym typeface="Calibri"/>
              </a:rPr>
            </a:br>
            <a:r>
              <a:rPr kumimoji="0" lang="en-US" sz="1200" b="0" i="0" u="none" strike="noStrike" kern="1200" cap="none" spc="0" normalizeH="0" baseline="0" noProof="0" dirty="0">
                <a:ln>
                  <a:noFill/>
                </a:ln>
                <a:solidFill>
                  <a:srgbClr val="0054A4"/>
                </a:solidFill>
                <a:effectLst/>
                <a:uLnTx/>
                <a:uFillTx/>
                <a:latin typeface="Calibri"/>
                <a:ea typeface="Calibri"/>
                <a:cs typeface="Calibri"/>
                <a:sym typeface="Calibri"/>
              </a:rPr>
              <a:t>Marine products and nutrition</a:t>
            </a:r>
          </a:p>
        </p:txBody>
      </p:sp>
      <p:sp>
        <p:nvSpPr>
          <p:cNvPr id="17" name="Shape 137"/>
          <p:cNvSpPr/>
          <p:nvPr/>
        </p:nvSpPr>
        <p:spPr>
          <a:xfrm>
            <a:off x="3959454" y="5410200"/>
            <a:ext cx="2362199" cy="822554"/>
          </a:xfrm>
          <a:prstGeom prst="roundRect">
            <a:avLst>
              <a:gd name="adj" fmla="val 16667"/>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1600" b="1" i="0" u="none" strike="noStrike" kern="1200" cap="none" spc="0" normalizeH="0" baseline="0" noProof="0" dirty="0">
                <a:ln>
                  <a:noFill/>
                </a:ln>
                <a:solidFill>
                  <a:srgbClr val="0054A4"/>
                </a:solidFill>
                <a:effectLst/>
                <a:uLnTx/>
                <a:uFillTx/>
                <a:latin typeface="Calibri"/>
                <a:ea typeface="Calibri"/>
                <a:cs typeface="Calibri"/>
                <a:sym typeface="Calibri"/>
              </a:rPr>
              <a:t>Water-Borne Disease</a:t>
            </a:r>
            <a:br>
              <a:rPr kumimoji="0" lang="en-US" sz="1200" b="0" i="0" u="none" strike="noStrike" kern="1200" cap="none" spc="0" normalizeH="0" baseline="0" noProof="0" dirty="0">
                <a:ln>
                  <a:noFill/>
                </a:ln>
                <a:solidFill>
                  <a:srgbClr val="0054A4"/>
                </a:solidFill>
                <a:effectLst/>
                <a:uLnTx/>
                <a:uFillTx/>
                <a:latin typeface="Calibri"/>
                <a:ea typeface="Calibri"/>
                <a:cs typeface="Calibri"/>
                <a:sym typeface="Calibri"/>
              </a:rPr>
            </a:br>
            <a:r>
              <a:rPr kumimoji="0" lang="en-US" sz="1200" b="0" i="0" u="none" strike="noStrike" kern="1200" cap="none" spc="0" normalizeH="0" baseline="0" noProof="0" dirty="0">
                <a:ln>
                  <a:noFill/>
                </a:ln>
                <a:solidFill>
                  <a:srgbClr val="0054A4"/>
                </a:solidFill>
                <a:effectLst/>
                <a:uLnTx/>
                <a:uFillTx/>
                <a:latin typeface="Calibri"/>
                <a:ea typeface="Calibri"/>
                <a:cs typeface="Calibri"/>
                <a:sym typeface="Calibri"/>
              </a:rPr>
              <a:t>Harmful algal bloom and Vibrio forecasts; Water Quality</a:t>
            </a:r>
          </a:p>
        </p:txBody>
      </p:sp>
      <p:sp>
        <p:nvSpPr>
          <p:cNvPr id="18" name="Shape 137"/>
          <p:cNvSpPr/>
          <p:nvPr/>
        </p:nvSpPr>
        <p:spPr>
          <a:xfrm>
            <a:off x="6400801" y="5410200"/>
            <a:ext cx="2362199" cy="822554"/>
          </a:xfrm>
          <a:prstGeom prst="roundRect">
            <a:avLst>
              <a:gd name="adj" fmla="val 16667"/>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1500" b="1" i="0" u="none" strike="noStrike" kern="1200" cap="none" spc="0" normalizeH="0" baseline="0" noProof="0" dirty="0">
                <a:ln>
                  <a:noFill/>
                </a:ln>
                <a:solidFill>
                  <a:srgbClr val="0054A4"/>
                </a:solidFill>
                <a:effectLst/>
                <a:uLnTx/>
                <a:uFillTx/>
                <a:latin typeface="Calibri"/>
                <a:ea typeface="Calibri"/>
                <a:cs typeface="Calibri"/>
                <a:sym typeface="Calibri"/>
              </a:rPr>
              <a:t>Marine Mammal Disease</a:t>
            </a:r>
            <a:br>
              <a:rPr kumimoji="0" lang="en-US" sz="1200" b="0" i="0" u="none" strike="noStrike" kern="1200" cap="none" spc="0" normalizeH="0" baseline="0" noProof="0" dirty="0">
                <a:ln>
                  <a:noFill/>
                </a:ln>
                <a:solidFill>
                  <a:srgbClr val="0054A4"/>
                </a:solidFill>
                <a:effectLst/>
                <a:uLnTx/>
                <a:uFillTx/>
                <a:latin typeface="Calibri"/>
                <a:ea typeface="Calibri"/>
                <a:cs typeface="Calibri"/>
                <a:sym typeface="Calibri"/>
              </a:rPr>
            </a:br>
            <a:r>
              <a:rPr kumimoji="0" lang="en-US" sz="1200" b="0" i="0" u="none" strike="noStrike" kern="1200" cap="none" spc="0" normalizeH="0" baseline="0" noProof="0" dirty="0">
                <a:ln>
                  <a:noFill/>
                </a:ln>
                <a:solidFill>
                  <a:srgbClr val="0054A4"/>
                </a:solidFill>
                <a:effectLst/>
                <a:uLnTx/>
                <a:uFillTx/>
                <a:latin typeface="Calibri"/>
                <a:ea typeface="Calibri"/>
                <a:cs typeface="Calibri"/>
                <a:sym typeface="Calibri"/>
              </a:rPr>
              <a:t>Marine Mammal Health M.A.P.</a:t>
            </a:r>
          </a:p>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1200" b="0" i="0" u="none" strike="noStrike" kern="1200" cap="none" spc="0" normalizeH="0" baseline="0" noProof="0" dirty="0">
                <a:ln>
                  <a:noFill/>
                </a:ln>
                <a:solidFill>
                  <a:srgbClr val="0054A4"/>
                </a:solidFill>
                <a:effectLst/>
                <a:uLnTx/>
                <a:uFillTx/>
                <a:latin typeface="Calibri"/>
                <a:ea typeface="Calibri"/>
                <a:cs typeface="Calibri"/>
                <a:sym typeface="Calibri"/>
              </a:rPr>
              <a:t>Unusual Mortality Events</a:t>
            </a:r>
          </a:p>
        </p:txBody>
      </p:sp>
      <p:sp>
        <p:nvSpPr>
          <p:cNvPr id="19" name="Shape 137"/>
          <p:cNvSpPr/>
          <p:nvPr/>
        </p:nvSpPr>
        <p:spPr>
          <a:xfrm>
            <a:off x="228600" y="4495800"/>
            <a:ext cx="1219202" cy="1736955"/>
          </a:xfrm>
          <a:prstGeom prst="roundRect">
            <a:avLst>
              <a:gd name="adj" fmla="val 16667"/>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1600" b="1" i="0" u="none" strike="noStrike" kern="1200" cap="none" spc="0" normalizeH="0" baseline="0" noProof="0" dirty="0">
                <a:ln>
                  <a:noFill/>
                </a:ln>
                <a:solidFill>
                  <a:srgbClr val="0054A4"/>
                </a:solidFill>
                <a:effectLst/>
                <a:uLnTx/>
                <a:uFillTx/>
                <a:latin typeface="Calibri"/>
                <a:ea typeface="Calibri"/>
                <a:cs typeface="Calibri"/>
                <a:sym typeface="Calibri"/>
              </a:rPr>
              <a:t>Extreme Conditions</a:t>
            </a:r>
            <a:br>
              <a:rPr kumimoji="0" lang="en-US" sz="1200" b="0" i="0" u="none" strike="noStrike" kern="1200" cap="none" spc="0" normalizeH="0" baseline="0" noProof="0" dirty="0">
                <a:ln>
                  <a:noFill/>
                </a:ln>
                <a:solidFill>
                  <a:srgbClr val="0054A4"/>
                </a:solidFill>
                <a:effectLst/>
                <a:uLnTx/>
                <a:uFillTx/>
                <a:latin typeface="Calibri"/>
                <a:ea typeface="Calibri"/>
                <a:cs typeface="Calibri"/>
                <a:sym typeface="Calibri"/>
              </a:rPr>
            </a:br>
            <a:r>
              <a:rPr kumimoji="0" lang="en-US" sz="1200" b="0" i="0" u="none" strike="noStrike" kern="1200" cap="none" spc="0" normalizeH="0" baseline="0" noProof="0" dirty="0">
                <a:ln>
                  <a:noFill/>
                </a:ln>
                <a:solidFill>
                  <a:srgbClr val="0054A4"/>
                </a:solidFill>
                <a:effectLst/>
                <a:uLnTx/>
                <a:uFillTx/>
                <a:latin typeface="Calibri"/>
                <a:ea typeface="Calibri"/>
                <a:cs typeface="Calibri"/>
                <a:sym typeface="Calibri"/>
              </a:rPr>
              <a:t>Heat, Drought, </a:t>
            </a:r>
          </a:p>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1200" b="0" i="0" u="none" strike="noStrike" kern="1200" cap="none" spc="0" normalizeH="0" baseline="0" noProof="0" dirty="0">
                <a:ln>
                  <a:noFill/>
                </a:ln>
                <a:solidFill>
                  <a:srgbClr val="0054A4"/>
                </a:solidFill>
                <a:effectLst/>
                <a:uLnTx/>
                <a:uFillTx/>
                <a:latin typeface="Calibri"/>
                <a:ea typeface="Calibri"/>
                <a:cs typeface="Calibri"/>
                <a:sym typeface="Calibri"/>
              </a:rPr>
              <a:t>Severe Weather</a:t>
            </a:r>
          </a:p>
        </p:txBody>
      </p:sp>
      <p:sp>
        <p:nvSpPr>
          <p:cNvPr id="20" name="Shape 138"/>
          <p:cNvSpPr/>
          <p:nvPr/>
        </p:nvSpPr>
        <p:spPr>
          <a:xfrm>
            <a:off x="3959453" y="4495801"/>
            <a:ext cx="2362199" cy="859536"/>
          </a:xfrm>
          <a:prstGeom prst="roundRect">
            <a:avLst>
              <a:gd name="adj" fmla="val 16667"/>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1600" b="1" i="0" u="none" strike="noStrike" kern="1200" cap="none" spc="0" normalizeH="0" baseline="0" noProof="0" dirty="0">
                <a:ln>
                  <a:noFill/>
                </a:ln>
                <a:solidFill>
                  <a:srgbClr val="0054A4"/>
                </a:solidFill>
                <a:effectLst/>
                <a:uLnTx/>
                <a:uFillTx/>
                <a:latin typeface="Calibri"/>
                <a:ea typeface="Calibri"/>
                <a:cs typeface="Calibri"/>
                <a:sym typeface="Calibri"/>
              </a:rPr>
              <a:t>Air Quality</a:t>
            </a:r>
          </a:p>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1200" b="0" i="0" u="none" strike="noStrike" kern="1200" cap="none" spc="0" normalizeH="0" baseline="0" noProof="0" dirty="0">
                <a:ln>
                  <a:noFill/>
                </a:ln>
                <a:solidFill>
                  <a:srgbClr val="0054A4"/>
                </a:solidFill>
                <a:effectLst/>
                <a:uLnTx/>
                <a:uFillTx/>
                <a:latin typeface="Calibri"/>
                <a:ea typeface="Calibri"/>
                <a:cs typeface="Calibri"/>
                <a:sym typeface="Calibri"/>
              </a:rPr>
              <a:t>Aero-allergens, pollution </a:t>
            </a:r>
          </a:p>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1200" b="0" i="0" u="none" strike="noStrike" kern="1200" cap="none" spc="0" normalizeH="0" baseline="0" noProof="0" dirty="0">
                <a:ln>
                  <a:noFill/>
                </a:ln>
                <a:solidFill>
                  <a:srgbClr val="0054A4"/>
                </a:solidFill>
                <a:effectLst/>
                <a:uLnTx/>
                <a:uFillTx/>
                <a:latin typeface="Calibri"/>
                <a:ea typeface="Calibri"/>
                <a:cs typeface="Calibri"/>
                <a:sym typeface="Calibri"/>
              </a:rPr>
              <a:t>Weather patterns and atmospheric drivers</a:t>
            </a:r>
          </a:p>
        </p:txBody>
      </p:sp>
      <p:sp>
        <p:nvSpPr>
          <p:cNvPr id="21" name="Shape 137"/>
          <p:cNvSpPr/>
          <p:nvPr/>
        </p:nvSpPr>
        <p:spPr>
          <a:xfrm>
            <a:off x="6400799" y="4495800"/>
            <a:ext cx="2362199" cy="859536"/>
          </a:xfrm>
          <a:prstGeom prst="roundRect">
            <a:avLst>
              <a:gd name="adj" fmla="val 16667"/>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n-US" sz="1600" b="1" i="0" u="none" strike="noStrike" kern="1200" cap="none" spc="0" normalizeH="0" baseline="0" noProof="0" dirty="0">
                <a:ln>
                  <a:noFill/>
                </a:ln>
                <a:solidFill>
                  <a:srgbClr val="0054A4"/>
                </a:solidFill>
                <a:effectLst/>
                <a:uLnTx/>
                <a:uFillTx/>
                <a:latin typeface="Calibri"/>
                <a:ea typeface="Calibri"/>
                <a:cs typeface="Calibri"/>
                <a:sym typeface="Calibri"/>
              </a:rPr>
              <a:t>Vector-Borne Disease</a:t>
            </a:r>
            <a:br>
              <a:rPr kumimoji="0" lang="en-US" sz="1200" b="0" i="0" u="none" strike="noStrike" kern="1200" cap="none" spc="0" normalizeH="0" baseline="0" noProof="0" dirty="0">
                <a:ln>
                  <a:noFill/>
                </a:ln>
                <a:solidFill>
                  <a:srgbClr val="0054A4"/>
                </a:solidFill>
                <a:effectLst/>
                <a:uLnTx/>
                <a:uFillTx/>
                <a:latin typeface="Calibri"/>
                <a:ea typeface="Calibri"/>
                <a:cs typeface="Calibri"/>
                <a:sym typeface="Calibri"/>
              </a:rPr>
            </a:br>
            <a:r>
              <a:rPr kumimoji="0" lang="en-US" sz="1200" b="0" i="0" u="none" strike="noStrike" kern="1200" cap="none" spc="0" normalizeH="0" baseline="0" noProof="0" dirty="0">
                <a:ln>
                  <a:noFill/>
                </a:ln>
                <a:solidFill>
                  <a:srgbClr val="0054A4"/>
                </a:solidFill>
                <a:effectLst/>
                <a:uLnTx/>
                <a:uFillTx/>
                <a:latin typeface="Calibri"/>
                <a:ea typeface="Calibri"/>
                <a:cs typeface="Calibri"/>
                <a:sym typeface="Calibri"/>
              </a:rPr>
              <a:t>Climate impacts on ranges and transmission</a:t>
            </a:r>
          </a:p>
        </p:txBody>
      </p:sp>
    </p:spTree>
    <p:extLst>
      <p:ext uri="{BB962C8B-B14F-4D97-AF65-F5344CB8AC3E}">
        <p14:creationId xmlns:p14="http://schemas.microsoft.com/office/powerpoint/2010/main" val="290511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0" y="513124"/>
            <a:ext cx="9144000" cy="720328"/>
          </a:xfrm>
        </p:spPr>
        <p:txBody>
          <a:bodyPr/>
          <a:lstStyle/>
          <a:p>
            <a:r>
              <a:rPr lang="en-US" sz="3600" dirty="0"/>
              <a:t>Extreme Heat is a Multidisciplinary Problem</a:t>
            </a:r>
          </a:p>
        </p:txBody>
      </p:sp>
      <p:pic>
        <p:nvPicPr>
          <p:cNvPr id="4098"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71800" y="1828800"/>
            <a:ext cx="5952623" cy="4141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81683" y="1828800"/>
            <a:ext cx="2613917" cy="4708981"/>
          </a:xfrm>
          <a:prstGeom prst="rect">
            <a:avLst/>
          </a:prstGeom>
          <a:noFill/>
        </p:spPr>
        <p:txBody>
          <a:bodyPr wrap="square" rtlCol="0">
            <a:spAutoFit/>
          </a:bodyPr>
          <a:lstStyle/>
          <a:p>
            <a:r>
              <a:rPr lang="en-US" sz="1500" dirty="0">
                <a:solidFill>
                  <a:srgbClr val="1F497D"/>
                </a:solidFill>
                <a:latin typeface="Helvetica" charset="0"/>
                <a:ea typeface="MS PGothic" pitchFamily="34" charset="-128"/>
              </a:rPr>
              <a:t>Decisions must be made in many disciplines to protect humans from extreme heat’s health consequences.</a:t>
            </a:r>
          </a:p>
          <a:p>
            <a:pPr marL="285743" indent="-285743">
              <a:buFont typeface="Arial" pitchFamily="34" charset="0"/>
              <a:buChar char="•"/>
            </a:pPr>
            <a:r>
              <a:rPr lang="en-US" sz="1500" dirty="0">
                <a:solidFill>
                  <a:srgbClr val="1F497D"/>
                </a:solidFill>
                <a:latin typeface="Helvetica" charset="0"/>
                <a:ea typeface="MS PGothic" pitchFamily="34" charset="-128"/>
              </a:rPr>
              <a:t>Local health departments</a:t>
            </a:r>
          </a:p>
          <a:p>
            <a:pPr marL="285743" indent="-285743">
              <a:buFont typeface="Arial" pitchFamily="34" charset="0"/>
              <a:buChar char="•"/>
            </a:pPr>
            <a:r>
              <a:rPr lang="en-US" sz="1500" dirty="0">
                <a:solidFill>
                  <a:srgbClr val="1F497D"/>
                </a:solidFill>
                <a:latin typeface="Helvetica" charset="0"/>
                <a:ea typeface="MS PGothic" pitchFamily="34" charset="-128"/>
              </a:rPr>
              <a:t>Utilities / Energy</a:t>
            </a:r>
          </a:p>
          <a:p>
            <a:pPr marL="285743" indent="-285743">
              <a:buFont typeface="Arial" pitchFamily="34" charset="0"/>
              <a:buChar char="•"/>
            </a:pPr>
            <a:r>
              <a:rPr lang="en-US" sz="1500" dirty="0">
                <a:solidFill>
                  <a:srgbClr val="1F497D"/>
                </a:solidFill>
                <a:latin typeface="Helvetica" charset="0"/>
                <a:ea typeface="MS PGothic" pitchFamily="34" charset="-128"/>
              </a:rPr>
              <a:t>Emergency Management</a:t>
            </a:r>
          </a:p>
          <a:p>
            <a:pPr marL="285743" indent="-285743">
              <a:buFont typeface="Arial" pitchFamily="34" charset="0"/>
              <a:buChar char="•"/>
            </a:pPr>
            <a:r>
              <a:rPr lang="en-US" sz="1500" dirty="0">
                <a:solidFill>
                  <a:srgbClr val="1F497D"/>
                </a:solidFill>
                <a:latin typeface="Helvetica" charset="0"/>
                <a:ea typeface="MS PGothic" pitchFamily="34" charset="-128"/>
              </a:rPr>
              <a:t>Resilience/Sustainability Offices</a:t>
            </a:r>
          </a:p>
          <a:p>
            <a:pPr marL="285743" indent="-285743">
              <a:buFont typeface="Arial" pitchFamily="34" charset="0"/>
              <a:buChar char="•"/>
            </a:pPr>
            <a:r>
              <a:rPr lang="en-US" sz="1500" dirty="0">
                <a:solidFill>
                  <a:srgbClr val="1F497D"/>
                </a:solidFill>
                <a:latin typeface="Helvetica" charset="0"/>
                <a:ea typeface="MS PGothic" pitchFamily="34" charset="-128"/>
              </a:rPr>
              <a:t>Weather Forecast Offices</a:t>
            </a:r>
          </a:p>
          <a:p>
            <a:pPr marL="285743" indent="-285743">
              <a:buFont typeface="Arial" pitchFamily="34" charset="0"/>
              <a:buChar char="•"/>
            </a:pPr>
            <a:r>
              <a:rPr lang="en-US" sz="1500" dirty="0">
                <a:solidFill>
                  <a:srgbClr val="1F497D"/>
                </a:solidFill>
                <a:latin typeface="Helvetica" charset="0"/>
                <a:ea typeface="MS PGothic" pitchFamily="34" charset="-128"/>
              </a:rPr>
              <a:t>Hospitals</a:t>
            </a:r>
          </a:p>
          <a:p>
            <a:pPr marL="285743" indent="-285743">
              <a:buFont typeface="Arial" pitchFamily="34" charset="0"/>
              <a:buChar char="•"/>
            </a:pPr>
            <a:r>
              <a:rPr lang="en-US" sz="1500" dirty="0">
                <a:solidFill>
                  <a:srgbClr val="1F497D"/>
                </a:solidFill>
                <a:latin typeface="Helvetica" charset="0"/>
                <a:ea typeface="MS PGothic" pitchFamily="34" charset="-128"/>
              </a:rPr>
              <a:t>School districts</a:t>
            </a:r>
          </a:p>
          <a:p>
            <a:pPr marL="285743" indent="-285743">
              <a:buFont typeface="Arial" pitchFamily="34" charset="0"/>
              <a:buChar char="•"/>
            </a:pPr>
            <a:endParaRPr lang="en-US" sz="1500" dirty="0">
              <a:solidFill>
                <a:srgbClr val="1F497D"/>
              </a:solidFill>
              <a:latin typeface="Helvetica" charset="0"/>
              <a:ea typeface="MS PGothic" pitchFamily="34" charset="-128"/>
            </a:endParaRPr>
          </a:p>
          <a:p>
            <a:r>
              <a:rPr lang="en-US" sz="1500" dirty="0">
                <a:solidFill>
                  <a:srgbClr val="1F497D"/>
                </a:solidFill>
                <a:latin typeface="Helvetica" charset="0"/>
                <a:ea typeface="MS PGothic" pitchFamily="34" charset="-128"/>
              </a:rPr>
              <a:t>They all need information at different timescales, and have different risk tolerances and capacity to respond.</a:t>
            </a:r>
          </a:p>
          <a:p>
            <a:pPr marL="285743" indent="-285743">
              <a:buFont typeface="Arial" pitchFamily="34" charset="0"/>
              <a:buChar char="•"/>
            </a:pPr>
            <a:endParaRPr lang="en-US" sz="1500" dirty="0"/>
          </a:p>
        </p:txBody>
      </p:sp>
    </p:spTree>
    <p:extLst>
      <p:ext uri="{BB962C8B-B14F-4D97-AF65-F5344CB8AC3E}">
        <p14:creationId xmlns:p14="http://schemas.microsoft.com/office/powerpoint/2010/main" val="218869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64425" y="1676401"/>
            <a:ext cx="1219200" cy="2534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Arial"/>
            </a:endParaRPr>
          </a:p>
        </p:txBody>
      </p:sp>
      <p:sp>
        <p:nvSpPr>
          <p:cNvPr id="7" name="Rectangle 6"/>
          <p:cNvSpPr/>
          <p:nvPr/>
        </p:nvSpPr>
        <p:spPr>
          <a:xfrm>
            <a:off x="454025" y="5540960"/>
            <a:ext cx="8240493" cy="762000"/>
          </a:xfrm>
          <a:prstGeom prst="rect">
            <a:avLst/>
          </a:prstGeom>
          <a:solidFill>
            <a:schemeClr val="accent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i="1" dirty="0">
                <a:solidFill>
                  <a:prstClr val="white"/>
                </a:solidFill>
                <a:latin typeface="Calibri"/>
              </a:rPr>
              <a:t>NIHHIS will facilitate an integrated approach to providing a suite of </a:t>
            </a:r>
            <a:br>
              <a:rPr lang="en-US" sz="2000" b="1" i="1" dirty="0">
                <a:solidFill>
                  <a:prstClr val="white"/>
                </a:solidFill>
                <a:latin typeface="Calibri"/>
              </a:rPr>
            </a:br>
            <a:r>
              <a:rPr lang="en-US" sz="2000" b="1" i="1" dirty="0">
                <a:solidFill>
                  <a:prstClr val="white"/>
                </a:solidFill>
                <a:latin typeface="Calibri"/>
              </a:rPr>
              <a:t>decision support services to reduce heat related illness and death</a:t>
            </a:r>
          </a:p>
        </p:txBody>
      </p:sp>
      <p:sp>
        <p:nvSpPr>
          <p:cNvPr id="8" name="TextBox 1"/>
          <p:cNvSpPr txBox="1">
            <a:spLocks noChangeArrowheads="1"/>
          </p:cNvSpPr>
          <p:nvPr/>
        </p:nvSpPr>
        <p:spPr bwMode="auto">
          <a:xfrm>
            <a:off x="4645024" y="1943101"/>
            <a:ext cx="3733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eaLnBrk="1" hangingPunct="1">
              <a:spcBef>
                <a:spcPct val="0"/>
              </a:spcBef>
              <a:buClrTx/>
              <a:buSzTx/>
              <a:buNone/>
              <a:defRPr/>
            </a:pPr>
            <a:endParaRPr lang="en-US" altLang="en-US" sz="1400">
              <a:solidFill>
                <a:srgbClr val="000000"/>
              </a:solidFill>
              <a:ea typeface="MS PGothic" pitchFamily="34" charset="-128"/>
              <a:sym typeface="Arial" pitchFamily="34" charset="0"/>
            </a:endParaRPr>
          </a:p>
        </p:txBody>
      </p:sp>
      <p:sp>
        <p:nvSpPr>
          <p:cNvPr id="9" name="TextBox 2"/>
          <p:cNvSpPr txBox="1">
            <a:spLocks noChangeArrowheads="1"/>
          </p:cNvSpPr>
          <p:nvPr/>
        </p:nvSpPr>
        <p:spPr bwMode="auto">
          <a:xfrm>
            <a:off x="4963143" y="4229101"/>
            <a:ext cx="3720483" cy="1169551"/>
          </a:xfrm>
          <a:prstGeom prst="rect">
            <a:avLst/>
          </a:prstGeom>
          <a:solidFill>
            <a:srgbClr val="92D050"/>
          </a:solidFill>
          <a:ln>
            <a:noFill/>
          </a:ln>
        </p:spPr>
        <p:txBody>
          <a:bodyPr wrap="square">
            <a:spAutoFit/>
          </a:bodyPr>
          <a:lstStyle>
            <a:lvl1pPr eaLnBrk="0" hangingPunct="0">
              <a:spcBef>
                <a:spcPct val="20000"/>
              </a:spcBef>
              <a:buClr>
                <a:schemeClr val="hlink"/>
              </a:buClr>
              <a:buSzPct val="90000"/>
              <a:buFont typeface="Wingdings" pitchFamily="2" charset="2"/>
              <a:buBlip>
                <a:blip r:embed="rId2"/>
              </a:buBlip>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lr>
                <a:schemeClr val="accent2"/>
              </a:buClr>
              <a:buSzPct val="90000"/>
              <a:buFont typeface="Wingdings" pitchFamily="2" charset="2"/>
              <a:buBlip>
                <a:blip r:embed="rId3"/>
              </a:buBlip>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lr>
                <a:schemeClr val="folHlink"/>
              </a:buClr>
              <a:buSzPct val="90000"/>
              <a:buFont typeface="Wingdings" pitchFamily="2" charset="2"/>
              <a:buBlip>
                <a:blip r:embed="rId4"/>
              </a:buBlip>
              <a:defRPr sz="2000">
                <a:solidFill>
                  <a:schemeClr val="tx1"/>
                </a:solidFill>
                <a:latin typeface="Arial" pitchFamily="34"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pitchFamily="34" charset="0"/>
              </a:defRPr>
            </a:lvl9pPr>
          </a:lstStyle>
          <a:p>
            <a:pPr algn="ctr" eaLnBrk="1" hangingPunct="1">
              <a:buClrTx/>
              <a:buSzTx/>
              <a:buNone/>
              <a:defRPr/>
            </a:pPr>
            <a:r>
              <a:rPr lang="en-US" altLang="en-US" sz="1400" b="1" i="1" dirty="0">
                <a:solidFill>
                  <a:srgbClr val="FFFFFF"/>
                </a:solidFill>
                <a:latin typeface="Helvetica" charset="0"/>
                <a:ea typeface="MS PGothic" pitchFamily="34" charset="-128"/>
                <a:sym typeface="Arial" pitchFamily="34" charset="0"/>
              </a:rPr>
              <a:t>The National Integrated Heat Health Information System weaves together existing pieces, identifies information needs and helps to develop needed climate services.</a:t>
            </a:r>
          </a:p>
        </p:txBody>
      </p:sp>
      <p:sp>
        <p:nvSpPr>
          <p:cNvPr id="10" name="Text Placeholder 2"/>
          <p:cNvSpPr txBox="1">
            <a:spLocks/>
          </p:cNvSpPr>
          <p:nvPr/>
        </p:nvSpPr>
        <p:spPr bwMode="auto">
          <a:xfrm>
            <a:off x="301624" y="1676400"/>
            <a:ext cx="4724400" cy="363596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90000"/>
              <a:buFont typeface="Wingdings" pitchFamily="2" charset="2"/>
              <a:buBlip>
                <a:blip r:embed="rId2"/>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3"/>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4"/>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4"/>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4"/>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4"/>
              </a:buBlip>
              <a:defRPr sz="2000">
                <a:solidFill>
                  <a:schemeClr val="tx1"/>
                </a:solidFill>
                <a:effectLst>
                  <a:outerShdw blurRad="38100" dist="38100" dir="2700000" algn="tl">
                    <a:srgbClr val="000000"/>
                  </a:outerShdw>
                </a:effectLst>
                <a:latin typeface="+mn-lt"/>
              </a:defRPr>
            </a:lvl9pPr>
          </a:lstStyle>
          <a:p>
            <a:pPr eaLnBrk="1" hangingPunct="1">
              <a:buClr>
                <a:srgbClr val="F49100"/>
              </a:buClr>
              <a:buFont typeface="Wingdings" pitchFamily="2" charset="2"/>
              <a:buChar char="§"/>
              <a:defRPr/>
            </a:pPr>
            <a:r>
              <a:rPr lang="en-US" altLang="en-US" sz="1400" dirty="0">
                <a:solidFill>
                  <a:srgbClr val="1F497D"/>
                </a:solidFill>
                <a:effectLst/>
                <a:latin typeface="Helvetica" charset="0"/>
                <a:ea typeface="MS PGothic" pitchFamily="34" charset="-128"/>
              </a:rPr>
              <a:t>NOAA and CDC launched the National Integrated Heat Health Information System (NIHHIS) in June of 2015 to address heat across timescales</a:t>
            </a:r>
          </a:p>
          <a:p>
            <a:pPr eaLnBrk="1" hangingPunct="1">
              <a:buClr>
                <a:srgbClr val="F49100"/>
              </a:buClr>
              <a:buFont typeface="Wingdings" pitchFamily="2" charset="2"/>
              <a:buChar char="§"/>
              <a:defRPr/>
            </a:pPr>
            <a:r>
              <a:rPr lang="en-US" altLang="en-US" sz="1400" dirty="0">
                <a:solidFill>
                  <a:srgbClr val="1F497D"/>
                </a:solidFill>
                <a:effectLst/>
                <a:latin typeface="Helvetica" charset="0"/>
                <a:ea typeface="MS PGothic" pitchFamily="34" charset="-128"/>
              </a:rPr>
              <a:t>NIHHIS quickly grew to include representation from several agencies (right) in an </a:t>
            </a:r>
            <a:r>
              <a:rPr lang="en-US" altLang="en-US" sz="1400" dirty="0">
                <a:solidFill>
                  <a:schemeClr val="accent6">
                    <a:lumMod val="75000"/>
                  </a:schemeClr>
                </a:solidFill>
                <a:effectLst/>
                <a:latin typeface="Helvetica" charset="0"/>
                <a:ea typeface="MS PGothic" pitchFamily="34" charset="-128"/>
              </a:rPr>
              <a:t>int</a:t>
            </a:r>
            <a:r>
              <a:rPr lang="en-US" altLang="en-US" sz="1400" b="1" dirty="0">
                <a:solidFill>
                  <a:schemeClr val="accent6">
                    <a:lumMod val="75000"/>
                  </a:schemeClr>
                </a:solidFill>
                <a:effectLst/>
                <a:latin typeface="Helvetica" charset="0"/>
                <a:ea typeface="MS PGothic" pitchFamily="34" charset="-128"/>
              </a:rPr>
              <a:t>eragency working group</a:t>
            </a:r>
            <a:r>
              <a:rPr lang="en-US" altLang="en-US" sz="1400" dirty="0">
                <a:solidFill>
                  <a:srgbClr val="1F497D"/>
                </a:solidFill>
                <a:effectLst/>
                <a:latin typeface="Helvetica" charset="0"/>
                <a:ea typeface="MS PGothic" pitchFamily="34" charset="-128"/>
              </a:rPr>
              <a:t>. The group launched the </a:t>
            </a:r>
            <a:r>
              <a:rPr lang="en-US" altLang="en-US" sz="1400" dirty="0">
                <a:solidFill>
                  <a:srgbClr val="1F497D"/>
                </a:solidFill>
                <a:effectLst/>
                <a:latin typeface="Helvetica" charset="0"/>
                <a:ea typeface="MS PGothic" pitchFamily="34" charset="-128"/>
                <a:hlinkClick r:id="rId5" action="ppaction://hlinkfile"/>
              </a:rPr>
              <a:t>NIHHIS portal</a:t>
            </a:r>
            <a:r>
              <a:rPr lang="en-US" altLang="en-US" sz="1400" dirty="0">
                <a:solidFill>
                  <a:srgbClr val="1F497D"/>
                </a:solidFill>
                <a:effectLst/>
                <a:latin typeface="Helvetica" charset="0"/>
                <a:ea typeface="MS PGothic" pitchFamily="34" charset="-128"/>
              </a:rPr>
              <a:t> and began harmonizing information and guidance.</a:t>
            </a:r>
          </a:p>
          <a:p>
            <a:pPr eaLnBrk="1" hangingPunct="1">
              <a:buClr>
                <a:srgbClr val="F49100"/>
              </a:buClr>
              <a:buFont typeface="Wingdings" pitchFamily="2" charset="2"/>
              <a:buChar char="§"/>
              <a:defRPr/>
            </a:pPr>
            <a:r>
              <a:rPr lang="en-US" altLang="en-US" sz="1400" dirty="0">
                <a:solidFill>
                  <a:srgbClr val="1F497D"/>
                </a:solidFill>
                <a:effectLst/>
                <a:latin typeface="Helvetica" charset="0"/>
                <a:ea typeface="MS PGothic" pitchFamily="34" charset="-128"/>
              </a:rPr>
              <a:t>NIHHIS has also launched region</a:t>
            </a:r>
            <a:r>
              <a:rPr lang="en-US" altLang="en-US" sz="1400" b="1" dirty="0">
                <a:solidFill>
                  <a:srgbClr val="1F497D"/>
                </a:solidFill>
                <a:effectLst/>
                <a:latin typeface="Helvetica" charset="0"/>
                <a:ea typeface="MS PGothic" pitchFamily="34" charset="-128"/>
              </a:rPr>
              <a:t>al, </a:t>
            </a:r>
            <a:r>
              <a:rPr lang="en-US" altLang="en-US" sz="1400" b="1" dirty="0">
                <a:solidFill>
                  <a:schemeClr val="accent6">
                    <a:lumMod val="75000"/>
                  </a:schemeClr>
                </a:solidFill>
                <a:effectLst/>
                <a:latin typeface="Helvetica" charset="0"/>
                <a:ea typeface="MS PGothic" pitchFamily="34" charset="-128"/>
              </a:rPr>
              <a:t>trans-boundary pilots</a:t>
            </a:r>
            <a:r>
              <a:rPr lang="en-US" altLang="en-US" sz="1400" dirty="0">
                <a:solidFill>
                  <a:srgbClr val="1F497D"/>
                </a:solidFill>
                <a:effectLst/>
                <a:latin typeface="Helvetica" charset="0"/>
                <a:ea typeface="MS PGothic" pitchFamily="34" charset="-128"/>
              </a:rPr>
              <a:t> to understand local decision-making contexts and needs, and to improve the information.</a:t>
            </a:r>
          </a:p>
          <a:p>
            <a:pPr marL="0" indent="0" eaLnBrk="1" hangingPunct="1">
              <a:buClr>
                <a:srgbClr val="F49100"/>
              </a:buClr>
              <a:buNone/>
              <a:defRPr/>
            </a:pPr>
            <a:r>
              <a:rPr lang="en-US" altLang="en-US" sz="1400" dirty="0">
                <a:solidFill>
                  <a:srgbClr val="1F497D"/>
                </a:solidFill>
                <a:effectLst/>
                <a:latin typeface="Helvetica" charset="0"/>
                <a:ea typeface="MS PGothic" pitchFamily="34" charset="-128"/>
              </a:rPr>
              <a:t>Ongoing activities include:</a:t>
            </a:r>
          </a:p>
          <a:p>
            <a:pPr eaLnBrk="1" hangingPunct="1">
              <a:buClr>
                <a:srgbClr val="F49100"/>
              </a:buClr>
              <a:buFont typeface="Wingdings" pitchFamily="2" charset="2"/>
              <a:buChar char="§"/>
              <a:defRPr/>
            </a:pPr>
            <a:r>
              <a:rPr lang="en-US" altLang="en-US" sz="1400" u="sng" dirty="0">
                <a:solidFill>
                  <a:srgbClr val="1F497D"/>
                </a:solidFill>
                <a:effectLst/>
                <a:latin typeface="Helvetica" charset="0"/>
                <a:ea typeface="MS PGothic" pitchFamily="34" charset="-128"/>
              </a:rPr>
              <a:t>Prototyping</a:t>
            </a:r>
            <a:r>
              <a:rPr lang="en-US" altLang="en-US" sz="1400" dirty="0">
                <a:solidFill>
                  <a:srgbClr val="1F497D"/>
                </a:solidFill>
                <a:effectLst/>
                <a:latin typeface="Helvetica" charset="0"/>
                <a:ea typeface="MS PGothic" pitchFamily="34" charset="-128"/>
              </a:rPr>
              <a:t> new integrated climate-health products,</a:t>
            </a:r>
          </a:p>
          <a:p>
            <a:pPr eaLnBrk="1" hangingPunct="1">
              <a:buClr>
                <a:srgbClr val="F49100"/>
              </a:buClr>
              <a:buFont typeface="Wingdings" pitchFamily="2" charset="2"/>
              <a:buChar char="§"/>
              <a:defRPr/>
            </a:pPr>
            <a:r>
              <a:rPr lang="en-US" altLang="en-US" sz="1400" dirty="0">
                <a:solidFill>
                  <a:srgbClr val="1F497D"/>
                </a:solidFill>
                <a:effectLst/>
                <a:latin typeface="Helvetica" charset="0"/>
                <a:ea typeface="MS PGothic" pitchFamily="34" charset="-128"/>
              </a:rPr>
              <a:t>‘</a:t>
            </a:r>
            <a:r>
              <a:rPr lang="en-US" altLang="en-US" sz="1400" u="sng" dirty="0">
                <a:solidFill>
                  <a:srgbClr val="1F497D"/>
                </a:solidFill>
                <a:effectLst/>
                <a:latin typeface="Helvetica" charset="0"/>
                <a:ea typeface="MS PGothic" pitchFamily="34" charset="-128"/>
              </a:rPr>
              <a:t>Decision calendar</a:t>
            </a:r>
            <a:r>
              <a:rPr lang="en-US" altLang="en-US" sz="1400" dirty="0">
                <a:solidFill>
                  <a:srgbClr val="1F497D"/>
                </a:solidFill>
                <a:effectLst/>
                <a:latin typeface="Helvetica" charset="0"/>
                <a:ea typeface="MS PGothic" pitchFamily="34" charset="-128"/>
              </a:rPr>
              <a:t>’ exercises to understand multi-disciplinary needs in the Northeast,</a:t>
            </a:r>
          </a:p>
          <a:p>
            <a:pPr eaLnBrk="1" hangingPunct="1">
              <a:buClr>
                <a:srgbClr val="F49100"/>
              </a:buClr>
              <a:buFont typeface="Wingdings" pitchFamily="2" charset="2"/>
              <a:buChar char="§"/>
              <a:defRPr/>
            </a:pPr>
            <a:r>
              <a:rPr lang="en-US" altLang="en-US" sz="1400" dirty="0">
                <a:solidFill>
                  <a:srgbClr val="1F497D"/>
                </a:solidFill>
                <a:effectLst/>
                <a:latin typeface="Helvetica" charset="0"/>
                <a:ea typeface="MS PGothic" pitchFamily="34" charset="-128"/>
              </a:rPr>
              <a:t>National projects to improve the utility of information such as </a:t>
            </a:r>
            <a:r>
              <a:rPr lang="en-US" altLang="en-US" sz="1400" u="sng" dirty="0">
                <a:solidFill>
                  <a:srgbClr val="1F497D"/>
                </a:solidFill>
                <a:effectLst/>
                <a:latin typeface="Helvetica" charset="0"/>
                <a:ea typeface="MS PGothic" pitchFamily="34" charset="-128"/>
              </a:rPr>
              <a:t>Urban Heat Island campaigns</a:t>
            </a:r>
            <a:r>
              <a:rPr lang="en-US" altLang="en-US" sz="1400" dirty="0">
                <a:solidFill>
                  <a:srgbClr val="1F497D"/>
                </a:solidFill>
                <a:effectLst/>
                <a:latin typeface="Helvetica" charset="0"/>
                <a:ea typeface="MS PGothic" pitchFamily="34" charset="-128"/>
              </a:rPr>
              <a:t>.</a:t>
            </a:r>
          </a:p>
        </p:txBody>
      </p:sp>
      <p:pic>
        <p:nvPicPr>
          <p:cNvPr id="11" name="Picture 3" descr="https://toolkit.climate.gov/nihhis/images/CDC.jpg">
            <a:hlinkClick r:id="rId6"/>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169026" y="1676401"/>
            <a:ext cx="1533525" cy="6381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s://toolkit.climate.gov/nihhis/images/EPA.jpg">
            <a:hlinkClick r:id="rId8"/>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a:stretch/>
        </p:blipFill>
        <p:spPr bwMode="auto">
          <a:xfrm>
            <a:off x="4963142" y="2314576"/>
            <a:ext cx="1444009" cy="6381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https://toolkit.climate.gov/nihhis/images/FEMA.jpg">
            <a:hlinkClick r:id="rId10"/>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6311901" y="2314576"/>
            <a:ext cx="1533525" cy="6381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s://toolkit.climate.gov/nihhis/images/NIOSH.jpg">
            <a:hlinkClick r:id="rId12"/>
          </p:cNvPr>
          <p:cNvPicPr>
            <a:picLocks noChangeAspect="1" noChangeArrowheads="1"/>
          </p:cNvPicPr>
          <p:nvPr/>
        </p:nvPicPr>
        <p:blipFill rotWithShape="1">
          <a:blip r:embed="rId13" cstate="hqprint">
            <a:extLst>
              <a:ext uri="{28A0092B-C50C-407E-A947-70E740481C1C}">
                <a14:useLocalDpi xmlns:a14="http://schemas.microsoft.com/office/drawing/2010/main"/>
              </a:ext>
            </a:extLst>
          </a:blip>
          <a:srcRect l="-26647" r="-1"/>
          <a:stretch/>
        </p:blipFill>
        <p:spPr bwMode="auto">
          <a:xfrm>
            <a:off x="4963141" y="2952751"/>
            <a:ext cx="1815482" cy="638175"/>
          </a:xfrm>
          <a:prstGeom prst="rect">
            <a:avLst/>
          </a:prstGeom>
          <a:solidFill>
            <a:schemeClr val="bg1"/>
          </a:solidFill>
        </p:spPr>
      </p:pic>
      <p:pic>
        <p:nvPicPr>
          <p:cNvPr id="15" name="Picture 7" descr="https://toolkit.climate.gov/nihhis/images/NOAA.jpg">
            <a:hlinkClick r:id="rId14"/>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6540500" y="2952751"/>
            <a:ext cx="1533525" cy="6381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https://toolkit.climate.gov/nihhis/images/OSHA.jpg">
            <a:hlinkClick r:id="rId16"/>
          </p:cNvPr>
          <p:cNvPicPr>
            <a:picLocks noChangeAspect="1" noChangeArrowheads="1"/>
          </p:cNvPicPr>
          <p:nvPr/>
        </p:nvPicPr>
        <p:blipFill rotWithShape="1">
          <a:blip r:embed="rId17" cstate="hqprint">
            <a:extLst>
              <a:ext uri="{28A0092B-C50C-407E-A947-70E740481C1C}">
                <a14:useLocalDpi xmlns:a14="http://schemas.microsoft.com/office/drawing/2010/main"/>
              </a:ext>
            </a:extLst>
          </a:blip>
          <a:srcRect l="-26647" r="-1"/>
          <a:stretch/>
        </p:blipFill>
        <p:spPr bwMode="auto">
          <a:xfrm>
            <a:off x="4963141" y="3573009"/>
            <a:ext cx="1815484" cy="638175"/>
          </a:xfrm>
          <a:prstGeom prst="rect">
            <a:avLst/>
          </a:prstGeom>
          <a:solidFill>
            <a:schemeClr val="bg1"/>
          </a:solidFill>
        </p:spPr>
      </p:pic>
      <p:pic>
        <p:nvPicPr>
          <p:cNvPr id="17" name="Picture 9" descr="https://toolkit.climate.gov/nihhis/images/SAMHSA.jpg">
            <a:hlinkClick r:id="rId18"/>
          </p:cNvPr>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6540500" y="3590926"/>
            <a:ext cx="1533525" cy="6381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s://toolkit.climate.gov/nihhis/images/ASPR.jpg">
            <a:hlinkClick r:id="rId20"/>
          </p:cNvPr>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76200" y="-2536240"/>
            <a:ext cx="1533525" cy="6381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https://toolkit.climate.gov/nihhis/images/ASPR.jpg">
            <a:hlinkClick r:id="rId20"/>
          </p:cNvPr>
          <p:cNvPicPr>
            <a:picLocks noChangeAspect="1" noChangeArrowheads="1"/>
          </p:cNvPicPr>
          <p:nvPr/>
        </p:nvPicPr>
        <p:blipFill rotWithShape="1">
          <a:blip r:embed="rId22" cstate="hqprint">
            <a:extLst>
              <a:ext uri="{28A0092B-C50C-407E-A947-70E740481C1C}">
                <a14:useLocalDpi xmlns:a14="http://schemas.microsoft.com/office/drawing/2010/main"/>
              </a:ext>
            </a:extLst>
          </a:blip>
          <a:srcRect/>
          <a:stretch/>
        </p:blipFill>
        <p:spPr bwMode="auto">
          <a:xfrm>
            <a:off x="4963142" y="1676400"/>
            <a:ext cx="1444009" cy="6381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s://upload.wikimedia.org/wikipedia/commons/3/37/USDA_logo.png"/>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7845426" y="1756869"/>
            <a:ext cx="696693" cy="477235"/>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20"/>
          <p:cNvSpPr>
            <a:spLocks noGrp="1"/>
          </p:cNvSpPr>
          <p:nvPr>
            <p:ph type="title"/>
          </p:nvPr>
        </p:nvSpPr>
        <p:spPr>
          <a:xfrm>
            <a:off x="0" y="422275"/>
            <a:ext cx="9144000" cy="995362"/>
          </a:xfrm>
        </p:spPr>
        <p:txBody>
          <a:bodyPr/>
          <a:lstStyle/>
          <a:p>
            <a:r>
              <a:rPr lang="en-US" sz="3200" dirty="0"/>
              <a:t>National Integrated Heat Health Information System</a:t>
            </a:r>
          </a:p>
        </p:txBody>
      </p:sp>
    </p:spTree>
    <p:extLst>
      <p:ext uri="{BB962C8B-B14F-4D97-AF65-F5344CB8AC3E}">
        <p14:creationId xmlns:p14="http://schemas.microsoft.com/office/powerpoint/2010/main" val="687868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199"/>
            <a:ext cx="8686800" cy="960437"/>
          </a:xfrm>
        </p:spPr>
        <p:txBody>
          <a:bodyPr/>
          <a:lstStyle/>
          <a:p>
            <a:r>
              <a:rPr lang="en-US" sz="3600" dirty="0"/>
              <a:t>NIHHIS: an Integrated Information System</a:t>
            </a:r>
          </a:p>
        </p:txBody>
      </p:sp>
      <p:graphicFrame>
        <p:nvGraphicFramePr>
          <p:cNvPr id="4" name="Diagram 3"/>
          <p:cNvGraphicFramePr/>
          <p:nvPr/>
        </p:nvGraphicFramePr>
        <p:xfrm>
          <a:off x="152400" y="1676400"/>
          <a:ext cx="88392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1143000" y="5651326"/>
            <a:ext cx="70866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Build Capacity, Inform Decisions, Encourage Risk-Reducing Actions</a:t>
            </a:r>
          </a:p>
        </p:txBody>
      </p:sp>
    </p:spTree>
    <p:extLst>
      <p:ext uri="{BB962C8B-B14F-4D97-AF65-F5344CB8AC3E}">
        <p14:creationId xmlns:p14="http://schemas.microsoft.com/office/powerpoint/2010/main" val="823000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609600"/>
            <a:ext cx="9144000" cy="720327"/>
          </a:xfrm>
          <a:prstGeom prst="rect">
            <a:avLst/>
          </a:prstGeom>
        </p:spPr>
        <p:txBody>
          <a:bodyPr anchor="ctr"/>
          <a:lstStyle>
            <a:defPPr marR="0" algn="l" rtl="0">
              <a:lnSpc>
                <a:spcPct val="100000"/>
              </a:lnSpc>
              <a:spcBef>
                <a:spcPts val="0"/>
              </a:spcBef>
              <a:spcAft>
                <a:spcPts val="0"/>
              </a:spcAft>
            </a:defPPr>
            <a:lvl1pPr marR="0" algn="l" rtl="0">
              <a:lnSpc>
                <a:spcPct val="100000"/>
              </a:lnSpc>
              <a:spcBef>
                <a:spcPts val="0"/>
              </a:spcBef>
              <a:spcAft>
                <a:spcPts val="0"/>
              </a:spcAft>
              <a:buNone/>
              <a:defRPr sz="4000" b="0" i="0" u="none" strike="noStrike" cap="none" baseline="0">
                <a:solidFill>
                  <a:schemeClr val="accent5">
                    <a:lumMod val="75000"/>
                  </a:schemeClr>
                </a:solidFill>
                <a:latin typeface="Calibri" panose="020F0502020204030204" pitchFamily="34" charset="0"/>
                <a:ea typeface="Calibri" panose="020F0502020204030204" pitchFamily="34" charset="0"/>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lgn="ctr" defTabSz="685800"/>
            <a:r>
              <a:rPr lang="en-US" sz="3200" dirty="0">
                <a:solidFill>
                  <a:srgbClr val="4BACC6">
                    <a:lumMod val="75000"/>
                  </a:srgbClr>
                </a:solidFill>
              </a:rPr>
              <a:t>NIHHIS Core Questions</a:t>
            </a:r>
          </a:p>
        </p:txBody>
      </p:sp>
      <p:graphicFrame>
        <p:nvGraphicFramePr>
          <p:cNvPr id="2" name="Diagram 1"/>
          <p:cNvGraphicFramePr/>
          <p:nvPr>
            <p:extLst>
              <p:ext uri="{D42A27DB-BD31-4B8C-83A1-F6EECF244321}">
                <p14:modId xmlns:p14="http://schemas.microsoft.com/office/powerpoint/2010/main" val="379937900"/>
              </p:ext>
            </p:extLst>
          </p:nvPr>
        </p:nvGraphicFramePr>
        <p:xfrm>
          <a:off x="228600" y="1905000"/>
          <a:ext cx="86868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228600" y="1639669"/>
            <a:ext cx="8686800" cy="646331"/>
          </a:xfrm>
          <a:prstGeom prst="rect">
            <a:avLst/>
          </a:prstGeom>
        </p:spPr>
        <p:txBody>
          <a:bodyPr wrap="square">
            <a:spAutoFit/>
          </a:bodyPr>
          <a:lstStyle/>
          <a:p>
            <a:pPr algn="ctr"/>
            <a:r>
              <a:rPr lang="en-US" dirty="0"/>
              <a:t>All NIHHIS engagements are used to understand the answers to these core questions – as well as how and why those answers change given local context.</a:t>
            </a:r>
          </a:p>
        </p:txBody>
      </p:sp>
    </p:spTree>
    <p:extLst>
      <p:ext uri="{BB962C8B-B14F-4D97-AF65-F5344CB8AC3E}">
        <p14:creationId xmlns:p14="http://schemas.microsoft.com/office/powerpoint/2010/main" val="737940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285" y="835090"/>
            <a:ext cx="3357726" cy="1556177"/>
          </a:xfrm>
          <a:prstGeom prst="rect">
            <a:avLst/>
          </a:prstGeom>
        </p:spPr>
      </p:pic>
      <p:graphicFrame>
        <p:nvGraphicFramePr>
          <p:cNvPr id="4" name="Content Placeholder 3"/>
          <p:cNvGraphicFramePr>
            <a:graphicFrameLocks noGrp="1"/>
          </p:cNvGraphicFramePr>
          <p:nvPr>
            <p:ph idx="1"/>
          </p:nvPr>
        </p:nvGraphicFramePr>
        <p:xfrm>
          <a:off x="4724400" y="3549650"/>
          <a:ext cx="3581400" cy="17843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Pentagon 4"/>
          <p:cNvSpPr/>
          <p:nvPr/>
        </p:nvSpPr>
        <p:spPr>
          <a:xfrm>
            <a:off x="3429000" y="4251325"/>
            <a:ext cx="1371600" cy="356616"/>
          </a:xfrm>
          <a:prstGeom prst="homePlate">
            <a:avLst/>
          </a:prstGeom>
          <a:ln>
            <a:noFill/>
          </a:ln>
          <a:effectLst>
            <a:outerShdw blurRad="50800" dist="254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a:t>Pre-Heat Season</a:t>
            </a:r>
          </a:p>
        </p:txBody>
      </p:sp>
      <p:sp>
        <p:nvSpPr>
          <p:cNvPr id="6" name="Rectangle 5"/>
          <p:cNvSpPr/>
          <p:nvPr/>
        </p:nvSpPr>
        <p:spPr>
          <a:xfrm>
            <a:off x="1600200" y="4251325"/>
            <a:ext cx="1752600" cy="356616"/>
          </a:xfrm>
          <a:prstGeom prst="rect">
            <a:avLst/>
          </a:prstGeom>
          <a:ln>
            <a:noFill/>
          </a:ln>
          <a:effectLst>
            <a:outerShdw blurRad="50800" dist="254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200" dirty="0"/>
              <a:t>Years to Decades Out</a:t>
            </a:r>
          </a:p>
        </p:txBody>
      </p:sp>
      <p:sp>
        <p:nvSpPr>
          <p:cNvPr id="9" name="TextBox 8"/>
          <p:cNvSpPr txBox="1"/>
          <p:nvPr/>
        </p:nvSpPr>
        <p:spPr>
          <a:xfrm>
            <a:off x="1600200" y="4768850"/>
            <a:ext cx="1752600" cy="307777"/>
          </a:xfrm>
          <a:prstGeom prst="rect">
            <a:avLst/>
          </a:prstGeom>
          <a:noFill/>
        </p:spPr>
        <p:txBody>
          <a:bodyPr wrap="square" rtlCol="0">
            <a:spAutoFit/>
          </a:bodyPr>
          <a:lstStyle/>
          <a:p>
            <a:r>
              <a:rPr lang="en-US" sz="1400" dirty="0">
                <a:solidFill>
                  <a:srgbClr val="002060"/>
                </a:solidFill>
              </a:rPr>
              <a:t>Planning</a:t>
            </a:r>
          </a:p>
        </p:txBody>
      </p:sp>
      <p:sp>
        <p:nvSpPr>
          <p:cNvPr id="10" name="TextBox 9"/>
          <p:cNvSpPr txBox="1"/>
          <p:nvPr/>
        </p:nvSpPr>
        <p:spPr>
          <a:xfrm>
            <a:off x="3429000" y="4755688"/>
            <a:ext cx="1295400" cy="307777"/>
          </a:xfrm>
          <a:prstGeom prst="rect">
            <a:avLst/>
          </a:prstGeom>
          <a:noFill/>
        </p:spPr>
        <p:txBody>
          <a:bodyPr wrap="square" rtlCol="0">
            <a:spAutoFit/>
          </a:bodyPr>
          <a:lstStyle/>
          <a:p>
            <a:r>
              <a:rPr lang="en-US" sz="1400" dirty="0">
                <a:solidFill>
                  <a:srgbClr val="002060"/>
                </a:solidFill>
              </a:rPr>
              <a:t>Preparedness</a:t>
            </a:r>
          </a:p>
        </p:txBody>
      </p:sp>
      <p:sp>
        <p:nvSpPr>
          <p:cNvPr id="11" name="TextBox 10"/>
          <p:cNvSpPr txBox="1"/>
          <p:nvPr/>
        </p:nvSpPr>
        <p:spPr>
          <a:xfrm>
            <a:off x="4800599" y="4755688"/>
            <a:ext cx="2037665" cy="307777"/>
          </a:xfrm>
          <a:prstGeom prst="rect">
            <a:avLst/>
          </a:prstGeom>
          <a:noFill/>
        </p:spPr>
        <p:txBody>
          <a:bodyPr wrap="square" rtlCol="0">
            <a:spAutoFit/>
          </a:bodyPr>
          <a:lstStyle/>
          <a:p>
            <a:r>
              <a:rPr lang="en-US" sz="1400" dirty="0">
                <a:solidFill>
                  <a:srgbClr val="002060"/>
                </a:solidFill>
              </a:rPr>
              <a:t>Response &amp; Recovery</a:t>
            </a:r>
          </a:p>
        </p:txBody>
      </p:sp>
      <p:sp>
        <p:nvSpPr>
          <p:cNvPr id="12" name="TextBox 11"/>
          <p:cNvSpPr txBox="1"/>
          <p:nvPr/>
        </p:nvSpPr>
        <p:spPr>
          <a:xfrm rot="16200000">
            <a:off x="224135" y="5169328"/>
            <a:ext cx="1752600" cy="830997"/>
          </a:xfrm>
          <a:prstGeom prst="rect">
            <a:avLst/>
          </a:prstGeom>
          <a:noFill/>
        </p:spPr>
        <p:txBody>
          <a:bodyPr wrap="square" rtlCol="0">
            <a:spAutoFit/>
          </a:bodyPr>
          <a:lstStyle/>
          <a:p>
            <a:pPr algn="r"/>
            <a:r>
              <a:rPr lang="en-US" sz="1600" dirty="0">
                <a:solidFill>
                  <a:srgbClr val="002060"/>
                </a:solidFill>
              </a:rPr>
              <a:t>Emergency Management Cycle</a:t>
            </a:r>
          </a:p>
        </p:txBody>
      </p:sp>
      <p:sp>
        <p:nvSpPr>
          <p:cNvPr id="13" name="TextBox 12"/>
          <p:cNvSpPr txBox="1"/>
          <p:nvPr/>
        </p:nvSpPr>
        <p:spPr>
          <a:xfrm rot="16200000">
            <a:off x="270174" y="3485290"/>
            <a:ext cx="1660526" cy="584775"/>
          </a:xfrm>
          <a:prstGeom prst="rect">
            <a:avLst/>
          </a:prstGeom>
          <a:noFill/>
        </p:spPr>
        <p:txBody>
          <a:bodyPr wrap="square" rtlCol="0">
            <a:spAutoFit/>
          </a:bodyPr>
          <a:lstStyle/>
          <a:p>
            <a:r>
              <a:rPr lang="en-US" sz="1600" dirty="0">
                <a:solidFill>
                  <a:schemeClr val="accent2">
                    <a:lumMod val="50000"/>
                  </a:schemeClr>
                </a:solidFill>
              </a:rPr>
              <a:t>Intervention Lead Time</a:t>
            </a:r>
          </a:p>
        </p:txBody>
      </p:sp>
      <p:sp>
        <p:nvSpPr>
          <p:cNvPr id="14" name="Rectangle 13"/>
          <p:cNvSpPr/>
          <p:nvPr/>
        </p:nvSpPr>
        <p:spPr>
          <a:xfrm>
            <a:off x="5811118" y="3249810"/>
            <a:ext cx="1151277" cy="307777"/>
          </a:xfrm>
          <a:prstGeom prst="rect">
            <a:avLst/>
          </a:prstGeom>
        </p:spPr>
        <p:txBody>
          <a:bodyPr wrap="none">
            <a:spAutoFit/>
          </a:bodyPr>
          <a:lstStyle/>
          <a:p>
            <a:r>
              <a:rPr lang="en-US" sz="1400" dirty="0">
                <a:solidFill>
                  <a:srgbClr val="002060"/>
                </a:solidFill>
              </a:rPr>
              <a:t>Heat Season</a:t>
            </a:r>
            <a:endParaRPr lang="en-US" sz="1400" dirty="0"/>
          </a:p>
        </p:txBody>
      </p:sp>
      <p:cxnSp>
        <p:nvCxnSpPr>
          <p:cNvPr id="16" name="Straight Connector 15"/>
          <p:cNvCxnSpPr/>
          <p:nvPr/>
        </p:nvCxnSpPr>
        <p:spPr>
          <a:xfrm>
            <a:off x="4800599" y="3549650"/>
            <a:ext cx="3124201" cy="0"/>
          </a:xfrm>
          <a:prstGeom prst="line">
            <a:avLst/>
          </a:prstGeom>
          <a:ln>
            <a:headEnd type="diamond"/>
            <a:tailEnd type="diamond"/>
          </a:ln>
        </p:spPr>
        <p:style>
          <a:lnRef idx="1">
            <a:schemeClr val="accent1"/>
          </a:lnRef>
          <a:fillRef idx="0">
            <a:schemeClr val="accent1"/>
          </a:fillRef>
          <a:effectRef idx="0">
            <a:schemeClr val="accent1"/>
          </a:effectRef>
          <a:fontRef idx="minor">
            <a:schemeClr val="tx1"/>
          </a:fontRef>
        </p:style>
      </p:cxnSp>
      <p:sp>
        <p:nvSpPr>
          <p:cNvPr id="17" name="Rectangular Callout 16"/>
          <p:cNvSpPr/>
          <p:nvPr/>
        </p:nvSpPr>
        <p:spPr>
          <a:xfrm>
            <a:off x="4800599" y="5334000"/>
            <a:ext cx="2037665" cy="898525"/>
          </a:xfrm>
          <a:prstGeom prst="wedgeRectCallout">
            <a:avLst>
              <a:gd name="adj1" fmla="val -28584"/>
              <a:gd name="adj2" fmla="val -82749"/>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dirty="0"/>
              <a:t>Heat Early Warning Systems </a:t>
            </a:r>
            <a:r>
              <a:rPr lang="en-US" sz="1200" dirty="0"/>
              <a:t>are typically engaged when a heat alert is issued</a:t>
            </a:r>
          </a:p>
        </p:txBody>
      </p:sp>
      <p:sp>
        <p:nvSpPr>
          <p:cNvPr id="18" name="Rectangular Callout 17"/>
          <p:cNvSpPr/>
          <p:nvPr/>
        </p:nvSpPr>
        <p:spPr>
          <a:xfrm>
            <a:off x="3429000" y="5334000"/>
            <a:ext cx="1295400" cy="1127126"/>
          </a:xfrm>
          <a:prstGeom prst="wedgeRectCallout">
            <a:avLst>
              <a:gd name="adj1" fmla="val -18899"/>
              <a:gd name="adj2" fmla="val -76054"/>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dirty="0"/>
              <a:t>Heat Health Action Plans </a:t>
            </a:r>
            <a:r>
              <a:rPr lang="en-US" sz="1200" dirty="0"/>
              <a:t>often include interventions for pre-heat season preparedness</a:t>
            </a:r>
          </a:p>
        </p:txBody>
      </p:sp>
      <p:sp>
        <p:nvSpPr>
          <p:cNvPr id="19" name="Rectangular Callout 18"/>
          <p:cNvSpPr/>
          <p:nvPr/>
        </p:nvSpPr>
        <p:spPr>
          <a:xfrm>
            <a:off x="1600200" y="5334000"/>
            <a:ext cx="1752600" cy="1127126"/>
          </a:xfrm>
          <a:prstGeom prst="wedgeRectCallout">
            <a:avLst>
              <a:gd name="adj1" fmla="val -18899"/>
              <a:gd name="adj2" fmla="val -76054"/>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dirty="0"/>
              <a:t>Consideration of long-term interventions are often </a:t>
            </a:r>
            <a:r>
              <a:rPr lang="en-US" sz="1200" b="1" dirty="0"/>
              <a:t>missing</a:t>
            </a:r>
            <a:r>
              <a:rPr lang="en-US" sz="1200" dirty="0"/>
              <a:t> from HHAPS and HEWS, but could be more cost effective in the long-run</a:t>
            </a:r>
          </a:p>
        </p:txBody>
      </p:sp>
      <p:pic>
        <p:nvPicPr>
          <p:cNvPr id="25" name="Picture 24"/>
          <p:cNvPicPr>
            <a:picLocks noChangeAspect="1"/>
          </p:cNvPicPr>
          <p:nvPr/>
        </p:nvPicPr>
        <p:blipFill>
          <a:blip r:embed="rId9"/>
          <a:stretch>
            <a:fillRect/>
          </a:stretch>
        </p:blipFill>
        <p:spPr>
          <a:xfrm>
            <a:off x="6457950" y="835090"/>
            <a:ext cx="2457450" cy="1556177"/>
          </a:xfrm>
          <a:prstGeom prst="rect">
            <a:avLst/>
          </a:prstGeom>
        </p:spPr>
      </p:pic>
      <p:pic>
        <p:nvPicPr>
          <p:cNvPr id="26" name="Picture 4" descr="http://www.cpc.ncep.noaa.gov/products/predictions/long_range/lead14/off15_temp.gif"/>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42315"/>
          <a:stretch/>
        </p:blipFill>
        <p:spPr bwMode="auto">
          <a:xfrm>
            <a:off x="3617880" y="835261"/>
            <a:ext cx="2743200" cy="155600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7174" y="91704"/>
            <a:ext cx="8658226" cy="461665"/>
          </a:xfrm>
          <a:prstGeom prst="rect">
            <a:avLst/>
          </a:prstGeom>
        </p:spPr>
        <p:txBody>
          <a:bodyPr wrap="square">
            <a:spAutoFit/>
          </a:bodyPr>
          <a:lstStyle/>
          <a:p>
            <a:pPr algn="ctr"/>
            <a:r>
              <a:rPr lang="en-US" sz="2400" dirty="0"/>
              <a:t>Climate and Weather Information Available at Many Timescales</a:t>
            </a:r>
          </a:p>
        </p:txBody>
      </p:sp>
      <p:sp>
        <p:nvSpPr>
          <p:cNvPr id="28" name="Rectangle 27"/>
          <p:cNvSpPr/>
          <p:nvPr/>
        </p:nvSpPr>
        <p:spPr>
          <a:xfrm>
            <a:off x="257174" y="2677750"/>
            <a:ext cx="8658226" cy="461665"/>
          </a:xfrm>
          <a:prstGeom prst="rect">
            <a:avLst/>
          </a:prstGeom>
        </p:spPr>
        <p:txBody>
          <a:bodyPr wrap="square">
            <a:spAutoFit/>
          </a:bodyPr>
          <a:lstStyle/>
          <a:p>
            <a:pPr algn="ctr"/>
            <a:r>
              <a:rPr lang="en-US" sz="2400" dirty="0"/>
              <a:t>Heat Health Action Plans and Heat Early Warning Systems</a:t>
            </a:r>
          </a:p>
        </p:txBody>
      </p:sp>
      <p:sp>
        <p:nvSpPr>
          <p:cNvPr id="7" name="Arc 6"/>
          <p:cNvSpPr/>
          <p:nvPr/>
        </p:nvSpPr>
        <p:spPr>
          <a:xfrm>
            <a:off x="7924800" y="4481511"/>
            <a:ext cx="914400" cy="1524001"/>
          </a:xfrm>
          <a:prstGeom prst="arc">
            <a:avLst>
              <a:gd name="adj1" fmla="val 16200000"/>
              <a:gd name="adj2" fmla="val 5537437"/>
            </a:avLst>
          </a:prstGeom>
          <a:ln>
            <a:tailEnd type="triangle" w="lg" len="med"/>
          </a:ln>
        </p:spPr>
        <p:style>
          <a:lnRef idx="2">
            <a:schemeClr val="accent4"/>
          </a:lnRef>
          <a:fillRef idx="0">
            <a:schemeClr val="accent4"/>
          </a:fillRef>
          <a:effectRef idx="1">
            <a:schemeClr val="accent4"/>
          </a:effectRef>
          <a:fontRef idx="minor">
            <a:schemeClr val="tx1"/>
          </a:fontRef>
        </p:style>
        <p:txBody>
          <a:bodyPr rtlCol="0" anchor="ctr"/>
          <a:lstStyle/>
          <a:p>
            <a:pPr algn="ctr"/>
            <a:endParaRPr lang="en-US"/>
          </a:p>
        </p:txBody>
      </p:sp>
      <p:sp>
        <p:nvSpPr>
          <p:cNvPr id="8" name="Rectangle 7"/>
          <p:cNvSpPr/>
          <p:nvPr/>
        </p:nvSpPr>
        <p:spPr>
          <a:xfrm>
            <a:off x="6992218" y="5254258"/>
            <a:ext cx="1580282" cy="830997"/>
          </a:xfrm>
          <a:prstGeom prst="rect">
            <a:avLst/>
          </a:prstGeom>
        </p:spPr>
        <p:txBody>
          <a:bodyPr wrap="square">
            <a:spAutoFit/>
          </a:bodyPr>
          <a:lstStyle/>
          <a:p>
            <a:r>
              <a:rPr lang="en-US" sz="1200" dirty="0"/>
              <a:t>Learn from heat events and climate projections to update HHAPs and HEWS</a:t>
            </a:r>
          </a:p>
        </p:txBody>
      </p:sp>
      <p:sp>
        <p:nvSpPr>
          <p:cNvPr id="15" name="Rectangle 14"/>
          <p:cNvSpPr/>
          <p:nvPr/>
        </p:nvSpPr>
        <p:spPr>
          <a:xfrm>
            <a:off x="201385" y="2413042"/>
            <a:ext cx="3126625" cy="276999"/>
          </a:xfrm>
          <a:prstGeom prst="rect">
            <a:avLst/>
          </a:prstGeom>
        </p:spPr>
        <p:txBody>
          <a:bodyPr wrap="none">
            <a:spAutoFit/>
          </a:bodyPr>
          <a:lstStyle/>
          <a:p>
            <a:r>
              <a:rPr lang="en-US" sz="1200" dirty="0"/>
              <a:t>Climate Projections from the Climate Explorer</a:t>
            </a:r>
          </a:p>
        </p:txBody>
      </p:sp>
      <p:sp>
        <p:nvSpPr>
          <p:cNvPr id="29" name="Rectangle 28"/>
          <p:cNvSpPr/>
          <p:nvPr/>
        </p:nvSpPr>
        <p:spPr>
          <a:xfrm>
            <a:off x="3880394" y="2413042"/>
            <a:ext cx="2218171" cy="276999"/>
          </a:xfrm>
          <a:prstGeom prst="rect">
            <a:avLst/>
          </a:prstGeom>
        </p:spPr>
        <p:txBody>
          <a:bodyPr wrap="none">
            <a:spAutoFit/>
          </a:bodyPr>
          <a:lstStyle/>
          <a:p>
            <a:r>
              <a:rPr lang="en-US" sz="1200" dirty="0"/>
              <a:t>Seasonal Prediction from NOAA</a:t>
            </a:r>
          </a:p>
        </p:txBody>
      </p:sp>
      <p:sp>
        <p:nvSpPr>
          <p:cNvPr id="31" name="Rectangle 30"/>
          <p:cNvSpPr/>
          <p:nvPr/>
        </p:nvSpPr>
        <p:spPr>
          <a:xfrm>
            <a:off x="6379551" y="2413042"/>
            <a:ext cx="2218171" cy="276999"/>
          </a:xfrm>
          <a:prstGeom prst="rect">
            <a:avLst/>
          </a:prstGeom>
        </p:spPr>
        <p:txBody>
          <a:bodyPr wrap="none">
            <a:spAutoFit/>
          </a:bodyPr>
          <a:lstStyle/>
          <a:p>
            <a:r>
              <a:rPr lang="en-US" sz="1200" dirty="0"/>
              <a:t>Seasonal Prediction from NOAA</a:t>
            </a:r>
          </a:p>
        </p:txBody>
      </p:sp>
    </p:spTree>
    <p:extLst>
      <p:ext uri="{BB962C8B-B14F-4D97-AF65-F5344CB8AC3E}">
        <p14:creationId xmlns:p14="http://schemas.microsoft.com/office/powerpoint/2010/main" val="900428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Local Context and </a:t>
            </a:r>
            <a:br>
              <a:rPr lang="en-US" dirty="0"/>
            </a:br>
            <a:r>
              <a:rPr lang="en-US" dirty="0"/>
              <a:t>Understanding Sector-based Decisions</a:t>
            </a:r>
          </a:p>
        </p:txBody>
      </p:sp>
      <p:sp>
        <p:nvSpPr>
          <p:cNvPr id="3" name="Text Placeholder 2"/>
          <p:cNvSpPr>
            <a:spLocks noGrp="1"/>
          </p:cNvSpPr>
          <p:nvPr>
            <p:ph type="body" idx="1"/>
          </p:nvPr>
        </p:nvSpPr>
        <p:spPr>
          <a:xfrm>
            <a:off x="184937" y="1649716"/>
            <a:ext cx="3863083" cy="4674884"/>
          </a:xfrm>
        </p:spPr>
        <p:txBody>
          <a:bodyPr/>
          <a:lstStyle/>
          <a:p>
            <a:r>
              <a:rPr lang="en-US" dirty="0"/>
              <a:t>Engagement with other agencies</a:t>
            </a:r>
          </a:p>
          <a:p>
            <a:pPr lvl="1"/>
            <a:r>
              <a:rPr lang="en-US" sz="1400" dirty="0"/>
              <a:t>Activity Modification Guidelines</a:t>
            </a:r>
          </a:p>
          <a:p>
            <a:r>
              <a:rPr lang="en-US" dirty="0"/>
              <a:t>Engagement through Pilots &amp; Decision Calendars</a:t>
            </a:r>
          </a:p>
          <a:p>
            <a:pPr lvl="1"/>
            <a:r>
              <a:rPr lang="en-US" sz="1400" dirty="0"/>
              <a:t>Interviews with experts in many disciplines</a:t>
            </a:r>
          </a:p>
          <a:p>
            <a:pPr lvl="1"/>
            <a:r>
              <a:rPr lang="en-US" sz="1400" dirty="0"/>
              <a:t>Documentation and refinement</a:t>
            </a:r>
          </a:p>
          <a:p>
            <a:pPr lvl="1"/>
            <a:r>
              <a:rPr lang="en-US" sz="1400" dirty="0"/>
              <a:t>Compare across pilots</a:t>
            </a:r>
          </a:p>
          <a:p>
            <a:r>
              <a:rPr lang="en-US" dirty="0"/>
              <a:t>Attend Interdisciplinary Meetings</a:t>
            </a:r>
          </a:p>
          <a:p>
            <a:pPr lvl="1"/>
            <a:r>
              <a:rPr lang="en-US" sz="1400" dirty="0"/>
              <a:t>American Institute of Architects NYC</a:t>
            </a:r>
          </a:p>
          <a:p>
            <a:pPr lvl="1"/>
            <a:r>
              <a:rPr lang="en-US" sz="1400" dirty="0"/>
              <a:t>National Association of County and City Health Officials</a:t>
            </a:r>
          </a:p>
          <a:p>
            <a:pPr lvl="1"/>
            <a:r>
              <a:rPr lang="en-US" sz="1400" dirty="0"/>
              <a:t>Army Public Health Center</a:t>
            </a:r>
          </a:p>
          <a:p>
            <a:pPr lvl="1"/>
            <a:r>
              <a:rPr lang="en-US" sz="1400" dirty="0"/>
              <a:t>Harris County Public Health </a:t>
            </a:r>
            <a:br>
              <a:rPr lang="en-US" sz="1400" dirty="0"/>
            </a:br>
            <a:r>
              <a:rPr lang="en-US" sz="1400" dirty="0"/>
              <a:t>One Health Conference</a:t>
            </a:r>
          </a:p>
          <a:p>
            <a:r>
              <a:rPr lang="en-US" dirty="0"/>
              <a:t>Invite other disciplines to </a:t>
            </a:r>
            <a:br>
              <a:rPr lang="en-US" dirty="0"/>
            </a:br>
            <a:r>
              <a:rPr lang="en-US" dirty="0"/>
              <a:t>climate meetings</a:t>
            </a:r>
          </a:p>
          <a:p>
            <a:pPr lvl="1"/>
            <a:r>
              <a:rPr lang="en-US" sz="1400" dirty="0"/>
              <a:t>AMS 2020 in Boston</a:t>
            </a:r>
          </a:p>
          <a:p>
            <a:pPr lvl="1"/>
            <a:r>
              <a:rPr lang="en-US" sz="1400" dirty="0"/>
              <a:t>AGU </a:t>
            </a:r>
            <a:r>
              <a:rPr lang="en-US" sz="1400" dirty="0" err="1"/>
              <a:t>GeoHealth</a:t>
            </a:r>
            <a:endParaRPr lang="en-US" sz="1400" dirty="0"/>
          </a:p>
        </p:txBody>
      </p:sp>
      <p:pic>
        <p:nvPicPr>
          <p:cNvPr id="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83630" y="1789415"/>
            <a:ext cx="5247917" cy="3544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4947256"/>
            <a:ext cx="2613284" cy="1517042"/>
          </a:xfrm>
          <a:prstGeom prst="rect">
            <a:avLst/>
          </a:prstGeom>
        </p:spPr>
      </p:pic>
      <p:sp>
        <p:nvSpPr>
          <p:cNvPr id="8" name="Freeform 7"/>
          <p:cNvSpPr/>
          <p:nvPr/>
        </p:nvSpPr>
        <p:spPr>
          <a:xfrm>
            <a:off x="7951312" y="2743200"/>
            <a:ext cx="1053525" cy="3166882"/>
          </a:xfrm>
          <a:custGeom>
            <a:avLst/>
            <a:gdLst>
              <a:gd name="connsiteX0" fmla="*/ 679121 w 1053525"/>
              <a:gd name="connsiteY0" fmla="*/ 0 h 3166882"/>
              <a:gd name="connsiteX1" fmla="*/ 1029850 w 1053525"/>
              <a:gd name="connsiteY1" fmla="*/ 2580362 h 3166882"/>
              <a:gd name="connsiteX2" fmla="*/ 90398 w 1053525"/>
              <a:gd name="connsiteY2" fmla="*/ 3118981 h 3166882"/>
              <a:gd name="connsiteX3" fmla="*/ 90398 w 1053525"/>
              <a:gd name="connsiteY3" fmla="*/ 3106455 h 3166882"/>
            </a:gdLst>
            <a:ahLst/>
            <a:cxnLst>
              <a:cxn ang="0">
                <a:pos x="connsiteX0" y="connsiteY0"/>
              </a:cxn>
              <a:cxn ang="0">
                <a:pos x="connsiteX1" y="connsiteY1"/>
              </a:cxn>
              <a:cxn ang="0">
                <a:pos x="connsiteX2" y="connsiteY2"/>
              </a:cxn>
              <a:cxn ang="0">
                <a:pos x="connsiteX3" y="connsiteY3"/>
              </a:cxn>
            </a:cxnLst>
            <a:rect l="l" t="t" r="r" b="b"/>
            <a:pathLst>
              <a:path w="1053525" h="3166882">
                <a:moveTo>
                  <a:pt x="679121" y="0"/>
                </a:moveTo>
                <a:cubicBezTo>
                  <a:pt x="903545" y="1030266"/>
                  <a:pt x="1127970" y="2060532"/>
                  <a:pt x="1029850" y="2580362"/>
                </a:cubicBezTo>
                <a:cubicBezTo>
                  <a:pt x="931730" y="3100192"/>
                  <a:pt x="246973" y="3031299"/>
                  <a:pt x="90398" y="3118981"/>
                </a:cubicBezTo>
                <a:cubicBezTo>
                  <a:pt x="-66177" y="3206663"/>
                  <a:pt x="12110" y="3156559"/>
                  <a:pt x="90398" y="3106455"/>
                </a:cubicBezTo>
              </a:path>
            </a:pathLst>
          </a:custGeom>
          <a:ln>
            <a:prstDash val="sysDot"/>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solidFill>
                <a:schemeClr val="tx1"/>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123683" y="4768850"/>
            <a:ext cx="2184400" cy="1638300"/>
          </a:xfrm>
          <a:prstGeom prst="rect">
            <a:avLst/>
          </a:prstGeom>
        </p:spPr>
      </p:pic>
      <p:sp>
        <p:nvSpPr>
          <p:cNvPr id="9" name="Freeform 8"/>
          <p:cNvSpPr/>
          <p:nvPr/>
        </p:nvSpPr>
        <p:spPr>
          <a:xfrm>
            <a:off x="4555692" y="4369199"/>
            <a:ext cx="930708" cy="553530"/>
          </a:xfrm>
          <a:custGeom>
            <a:avLst/>
            <a:gdLst>
              <a:gd name="connsiteX0" fmla="*/ 930708 w 930708"/>
              <a:gd name="connsiteY0" fmla="*/ 39963 h 553530"/>
              <a:gd name="connsiteX1" fmla="*/ 141568 w 930708"/>
              <a:gd name="connsiteY1" fmla="*/ 52489 h 553530"/>
              <a:gd name="connsiteX2" fmla="*/ 3782 w 930708"/>
              <a:gd name="connsiteY2" fmla="*/ 553530 h 553530"/>
            </a:gdLst>
            <a:ahLst/>
            <a:cxnLst>
              <a:cxn ang="0">
                <a:pos x="connsiteX0" y="connsiteY0"/>
              </a:cxn>
              <a:cxn ang="0">
                <a:pos x="connsiteX1" y="connsiteY1"/>
              </a:cxn>
              <a:cxn ang="0">
                <a:pos x="connsiteX2" y="connsiteY2"/>
              </a:cxn>
            </a:cxnLst>
            <a:rect l="l" t="t" r="r" b="b"/>
            <a:pathLst>
              <a:path w="930708" h="553530">
                <a:moveTo>
                  <a:pt x="930708" y="39963"/>
                </a:moveTo>
                <a:cubicBezTo>
                  <a:pt x="613382" y="3429"/>
                  <a:pt x="296056" y="-33105"/>
                  <a:pt x="141568" y="52489"/>
                </a:cubicBezTo>
                <a:cubicBezTo>
                  <a:pt x="-12920" y="138083"/>
                  <a:pt x="-4569" y="345806"/>
                  <a:pt x="3782" y="553530"/>
                </a:cubicBezTo>
              </a:path>
            </a:pathLst>
          </a:custGeom>
          <a:ln>
            <a:prstDash val="sysDot"/>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954998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124200" y="457200"/>
            <a:ext cx="2895600" cy="381000"/>
          </a:xfrm>
        </p:spPr>
        <p:txBody>
          <a:bodyPr>
            <a:noAutofit/>
          </a:bodyPr>
          <a:lstStyle/>
          <a:p>
            <a:pPr algn="ctr"/>
            <a:r>
              <a:rPr lang="en-US" sz="2400" dirty="0"/>
              <a:t>Heat Health</a:t>
            </a:r>
            <a:br>
              <a:rPr lang="en-US" sz="2400" dirty="0"/>
            </a:br>
            <a:r>
              <a:rPr lang="en-US" sz="2400" dirty="0"/>
              <a:t>Risk Management Annual Cycle</a:t>
            </a:r>
          </a:p>
        </p:txBody>
      </p:sp>
      <p:graphicFrame>
        <p:nvGraphicFramePr>
          <p:cNvPr id="6" name="Diagram 5"/>
          <p:cNvGraphicFramePr/>
          <p:nvPr/>
        </p:nvGraphicFramePr>
        <p:xfrm>
          <a:off x="990600" y="960120"/>
          <a:ext cx="7086600" cy="4251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2689" t="4394" r="22546" b="4459"/>
          <a:stretch/>
        </p:blipFill>
        <p:spPr bwMode="auto">
          <a:xfrm>
            <a:off x="1524000" y="2667000"/>
            <a:ext cx="838201" cy="83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2689" t="4394" r="22546" b="4459"/>
          <a:stretch/>
        </p:blipFill>
        <p:spPr bwMode="auto">
          <a:xfrm>
            <a:off x="838198" y="2819400"/>
            <a:ext cx="533404" cy="533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2689" t="4394" r="22546" b="4459"/>
          <a:stretch/>
        </p:blipFill>
        <p:spPr bwMode="auto">
          <a:xfrm>
            <a:off x="304804" y="2895604"/>
            <a:ext cx="380996" cy="380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ight Brace 2"/>
          <p:cNvSpPr/>
          <p:nvPr/>
        </p:nvSpPr>
        <p:spPr>
          <a:xfrm rot="16200000">
            <a:off x="1206502" y="1452426"/>
            <a:ext cx="266700" cy="2044697"/>
          </a:xfrm>
          <a:prstGeom prst="rightBrace">
            <a:avLst/>
          </a:prstGeom>
          <a:ln w="19050"/>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5" name="Rectangle 4"/>
          <p:cNvSpPr/>
          <p:nvPr/>
        </p:nvSpPr>
        <p:spPr>
          <a:xfrm>
            <a:off x="463554" y="990600"/>
            <a:ext cx="1752596" cy="1295400"/>
          </a:xfrm>
          <a:prstGeom prst="rect">
            <a:avLst/>
          </a:prstGeom>
          <a:ln w="190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Franklin Gothic Book"/>
                <a:ea typeface="+mn-ea"/>
                <a:cs typeface="+mn-cs"/>
              </a:rPr>
              <a:t>Analysis of historical impacts &amp; climate observations</a:t>
            </a:r>
          </a:p>
        </p:txBody>
      </p:sp>
      <p:pic>
        <p:nvPicPr>
          <p:cNvPr id="10"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2689" t="4394" r="22546" b="4459"/>
          <a:stretch/>
        </p:blipFill>
        <p:spPr bwMode="auto">
          <a:xfrm>
            <a:off x="6705600" y="2667000"/>
            <a:ext cx="838201" cy="83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2689" t="4394" r="22546" b="4459"/>
          <a:stretch/>
        </p:blipFill>
        <p:spPr bwMode="auto">
          <a:xfrm>
            <a:off x="7696194" y="2819400"/>
            <a:ext cx="533404" cy="533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2689" t="4394" r="22546" b="4459"/>
          <a:stretch/>
        </p:blipFill>
        <p:spPr bwMode="auto">
          <a:xfrm>
            <a:off x="8382004" y="2895604"/>
            <a:ext cx="380996" cy="380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ight Brace 12"/>
          <p:cNvSpPr/>
          <p:nvPr/>
        </p:nvSpPr>
        <p:spPr>
          <a:xfrm rot="16200000">
            <a:off x="7630392" y="1452426"/>
            <a:ext cx="266700" cy="2044697"/>
          </a:xfrm>
          <a:prstGeom prst="rightBrace">
            <a:avLst/>
          </a:prstGeom>
          <a:ln w="19050"/>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14" name="Rectangle 13"/>
          <p:cNvSpPr/>
          <p:nvPr/>
        </p:nvSpPr>
        <p:spPr>
          <a:xfrm>
            <a:off x="6887444" y="990600"/>
            <a:ext cx="1752596" cy="1295400"/>
          </a:xfrm>
          <a:prstGeom prst="rect">
            <a:avLst/>
          </a:prstGeom>
          <a:ln w="190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Franklin Gothic Book"/>
                <a:ea typeface="+mn-ea"/>
                <a:cs typeface="+mn-cs"/>
              </a:rPr>
              <a:t>Scenario-based planning &amp; climate predictions</a:t>
            </a:r>
          </a:p>
        </p:txBody>
      </p:sp>
      <p:sp>
        <p:nvSpPr>
          <p:cNvPr id="15" name="Rectangle 14"/>
          <p:cNvSpPr/>
          <p:nvPr/>
        </p:nvSpPr>
        <p:spPr>
          <a:xfrm>
            <a:off x="463554" y="4114800"/>
            <a:ext cx="1752596" cy="1295400"/>
          </a:xfrm>
          <a:prstGeom prst="rect">
            <a:avLst/>
          </a:prstGeom>
          <a:ln w="19050">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Franklin Gothic Book"/>
                <a:ea typeface="+mn-ea"/>
                <a:cs typeface="+mn-cs"/>
              </a:rPr>
              <a:t>What can we learn from past experiences to improve heat health planning and preparedness?</a:t>
            </a:r>
          </a:p>
        </p:txBody>
      </p:sp>
      <p:sp>
        <p:nvSpPr>
          <p:cNvPr id="16" name="Rectangle 15"/>
          <p:cNvSpPr/>
          <p:nvPr/>
        </p:nvSpPr>
        <p:spPr>
          <a:xfrm>
            <a:off x="6741393" y="4114800"/>
            <a:ext cx="2044698" cy="1295400"/>
          </a:xfrm>
          <a:prstGeom prst="rect">
            <a:avLst/>
          </a:prstGeom>
          <a:ln w="19050">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Franklin Gothic Book"/>
                <a:ea typeface="+mn-ea"/>
                <a:cs typeface="+mn-cs"/>
              </a:rPr>
              <a:t>How might our current approach fail under future climate stressors, and how can we prevent such failure?</a:t>
            </a:r>
          </a:p>
        </p:txBody>
      </p:sp>
      <p:cxnSp>
        <p:nvCxnSpPr>
          <p:cNvPr id="17" name="Straight Arrow Connector 16"/>
          <p:cNvCxnSpPr/>
          <p:nvPr/>
        </p:nvCxnSpPr>
        <p:spPr>
          <a:xfrm flipH="1">
            <a:off x="381000" y="3886200"/>
            <a:ext cx="198120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57200" y="3609201"/>
            <a:ext cx="186689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ranklin Gothic Book"/>
                <a:ea typeface="+mn-ea"/>
                <a:cs typeface="+mn-cs"/>
              </a:rPr>
              <a:t>Previous Years</a:t>
            </a:r>
          </a:p>
        </p:txBody>
      </p:sp>
      <p:cxnSp>
        <p:nvCxnSpPr>
          <p:cNvPr id="20" name="Straight Arrow Connector 19"/>
          <p:cNvCxnSpPr/>
          <p:nvPr/>
        </p:nvCxnSpPr>
        <p:spPr>
          <a:xfrm flipH="1">
            <a:off x="6805471" y="3886200"/>
            <a:ext cx="1981201" cy="0"/>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881671" y="3609201"/>
            <a:ext cx="186689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ranklin Gothic Book"/>
                <a:ea typeface="+mn-ea"/>
                <a:cs typeface="+mn-cs"/>
              </a:rPr>
              <a:t>Future Years</a:t>
            </a:r>
          </a:p>
        </p:txBody>
      </p:sp>
    </p:spTree>
    <p:extLst>
      <p:ext uri="{BB962C8B-B14F-4D97-AF65-F5344CB8AC3E}">
        <p14:creationId xmlns:p14="http://schemas.microsoft.com/office/powerpoint/2010/main" val="3196087455"/>
      </p:ext>
    </p:extLst>
  </p:cSld>
  <p:clrMapOvr>
    <a:masterClrMapping/>
  </p:clrMapOvr>
</p:sld>
</file>

<file path=ppt/theme/_rels/them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image" Target="../media/image10.jpeg"/></Relationships>
</file>

<file path=ppt/theme/theme1.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CHHSTP_PPT_dark(">
  <a:themeElements>
    <a:clrScheme name="NCEH Dark PPT Colors">
      <a:dk1>
        <a:srgbClr val="FFC000"/>
      </a:dk1>
      <a:lt1>
        <a:srgbClr val="0F56DC"/>
      </a:lt1>
      <a:dk2>
        <a:srgbClr val="FFFFFF"/>
      </a:dk2>
      <a:lt2>
        <a:srgbClr val="FFFFFF"/>
      </a:lt2>
      <a:accent1>
        <a:srgbClr val="007D57"/>
      </a:accent1>
      <a:accent2>
        <a:srgbClr val="4983F2"/>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9.xml><?xml version="1.0" encoding="utf-8"?>
<a:theme xmlns:a="http://schemas.openxmlformats.org/drawingml/2006/main" name="9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43573</TotalTime>
  <Words>2751</Words>
  <Application>Microsoft Macintosh PowerPoint</Application>
  <PresentationFormat>On-screen Show (4:3)</PresentationFormat>
  <Paragraphs>293</Paragraphs>
  <Slides>28</Slides>
  <Notes>17</Notes>
  <HiddenSlides>0</HiddenSlides>
  <MMClips>0</MMClips>
  <ScaleCrop>false</ScaleCrop>
  <HeadingPairs>
    <vt:vector size="6" baseType="variant">
      <vt:variant>
        <vt:lpstr>Fonts Used</vt:lpstr>
      </vt:variant>
      <vt:variant>
        <vt:i4>12</vt:i4>
      </vt:variant>
      <vt:variant>
        <vt:lpstr>Theme</vt:lpstr>
      </vt:variant>
      <vt:variant>
        <vt:i4>10</vt:i4>
      </vt:variant>
      <vt:variant>
        <vt:lpstr>Slide Titles</vt:lpstr>
      </vt:variant>
      <vt:variant>
        <vt:i4>28</vt:i4>
      </vt:variant>
    </vt:vector>
  </HeadingPairs>
  <TitlesOfParts>
    <vt:vector size="50" baseType="lpstr">
      <vt:lpstr>Arial</vt:lpstr>
      <vt:lpstr>Calibri</vt:lpstr>
      <vt:lpstr>Calibri Light</vt:lpstr>
      <vt:lpstr>Cambria</vt:lpstr>
      <vt:lpstr>Courier New</vt:lpstr>
      <vt:lpstr>Franklin Gothic Book</vt:lpstr>
      <vt:lpstr>Franklin Gothic Medium</vt:lpstr>
      <vt:lpstr>Helvetica</vt:lpstr>
      <vt:lpstr>Myriad Web Pro</vt:lpstr>
      <vt:lpstr>PT Sans</vt:lpstr>
      <vt:lpstr>Verdana</vt:lpstr>
      <vt:lpstr>Wingdings</vt:lpstr>
      <vt:lpstr>3_Office Theme</vt:lpstr>
      <vt:lpstr>1_Office Theme</vt:lpstr>
      <vt:lpstr>NCHHSTP_PPT_dark(</vt:lpstr>
      <vt:lpstr>Office Theme</vt:lpstr>
      <vt:lpstr>4_Office Theme</vt:lpstr>
      <vt:lpstr>6_Office Theme</vt:lpstr>
      <vt:lpstr>7_Office Theme</vt:lpstr>
      <vt:lpstr>Angles</vt:lpstr>
      <vt:lpstr>9_Office Theme</vt:lpstr>
      <vt:lpstr>5_Office Theme</vt:lpstr>
      <vt:lpstr>PowerPoint Presentation</vt:lpstr>
      <vt:lpstr>PowerPoint Presentation</vt:lpstr>
      <vt:lpstr>Extreme Heat is a Multidisciplinary Problem</vt:lpstr>
      <vt:lpstr>National Integrated Heat Health Information System</vt:lpstr>
      <vt:lpstr>NIHHIS: an Integrated Information System</vt:lpstr>
      <vt:lpstr>PowerPoint Presentation</vt:lpstr>
      <vt:lpstr>PowerPoint Presentation</vt:lpstr>
      <vt:lpstr>Defining Local Context and  Understanding Sector-based Decisions</vt:lpstr>
      <vt:lpstr>Heat Health Risk Management Annual Cycle</vt:lpstr>
      <vt:lpstr>Decision Calendars</vt:lpstr>
      <vt:lpstr>Building user engagement via other networks</vt:lpstr>
      <vt:lpstr>PowerPoint Presentation</vt:lpstr>
      <vt:lpstr>Current Heat Wave Products</vt:lpstr>
      <vt:lpstr>PowerPoint Presentation</vt:lpstr>
      <vt:lpstr>UHI Map of DC</vt:lpstr>
      <vt:lpstr>Thank you for listening</vt:lpstr>
      <vt:lpstr>Forecasting WBGT for Occupational Health</vt:lpstr>
      <vt:lpstr>PowerPoint Presentation</vt:lpstr>
      <vt:lpstr>CHMO First Prototype: Historical Heatwave Analysis &amp; Heat Season Prediction (like Hurricane Outlooks)</vt:lpstr>
      <vt:lpstr>PowerPoint Presentation</vt:lpstr>
      <vt:lpstr>PowerPoint Presentation</vt:lpstr>
      <vt:lpstr>NOAA’s Line Offices &amp; Activities</vt:lpstr>
      <vt:lpstr>NOAA Heat Predictions at Seasonal and Sub-seasonal Scales</vt:lpstr>
      <vt:lpstr>PowerPoint Presentation</vt:lpstr>
      <vt:lpstr>Inspiration for Integrated Climate Information</vt:lpstr>
      <vt:lpstr>The Climate and Health Monitor and Outlook Integrating Health, Climate, and Weather Info at all Timescales</vt:lpstr>
      <vt:lpstr>PowerPoint Presentation</vt:lpstr>
      <vt:lpstr>NOAA’s One Health Approach</vt:lpstr>
    </vt:vector>
  </TitlesOfParts>
  <Company>NOAA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Jones</dc:creator>
  <cp:lastModifiedBy>Jones, Hunter M</cp:lastModifiedBy>
  <cp:revision>442</cp:revision>
  <cp:lastPrinted>2018-10-16T20:08:58Z</cp:lastPrinted>
  <dcterms:created xsi:type="dcterms:W3CDTF">2016-09-12T19:44:15Z</dcterms:created>
  <dcterms:modified xsi:type="dcterms:W3CDTF">2020-02-14T08:08:30Z</dcterms:modified>
</cp:coreProperties>
</file>