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Lst>
  <p:notesMasterIdLst>
    <p:notesMasterId r:id="rId53"/>
  </p:notesMasterIdLst>
  <p:sldIdLst>
    <p:sldId id="256" r:id="rId3"/>
    <p:sldId id="257" r:id="rId4"/>
    <p:sldId id="272" r:id="rId5"/>
    <p:sldId id="262" r:id="rId6"/>
    <p:sldId id="810" r:id="rId7"/>
    <p:sldId id="823" r:id="rId8"/>
    <p:sldId id="891" r:id="rId9"/>
    <p:sldId id="824" r:id="rId10"/>
    <p:sldId id="816" r:id="rId11"/>
    <p:sldId id="817" r:id="rId12"/>
    <p:sldId id="268" r:id="rId13"/>
    <p:sldId id="820" r:id="rId14"/>
    <p:sldId id="821" r:id="rId15"/>
    <p:sldId id="275" r:id="rId16"/>
    <p:sldId id="864" r:id="rId17"/>
    <p:sldId id="862" r:id="rId18"/>
    <p:sldId id="863" r:id="rId19"/>
    <p:sldId id="1610" r:id="rId20"/>
    <p:sldId id="1611" r:id="rId21"/>
    <p:sldId id="865" r:id="rId22"/>
    <p:sldId id="258" r:id="rId23"/>
    <p:sldId id="800" r:id="rId24"/>
    <p:sldId id="801" r:id="rId25"/>
    <p:sldId id="866" r:id="rId26"/>
    <p:sldId id="857" r:id="rId27"/>
    <p:sldId id="858" r:id="rId28"/>
    <p:sldId id="859" r:id="rId29"/>
    <p:sldId id="860" r:id="rId30"/>
    <p:sldId id="861" r:id="rId31"/>
    <p:sldId id="803" r:id="rId32"/>
    <p:sldId id="1594" r:id="rId33"/>
    <p:sldId id="907" r:id="rId34"/>
    <p:sldId id="1595" r:id="rId35"/>
    <p:sldId id="1596" r:id="rId36"/>
    <p:sldId id="1597" r:id="rId37"/>
    <p:sldId id="1598" r:id="rId38"/>
    <p:sldId id="1599" r:id="rId39"/>
    <p:sldId id="1600" r:id="rId40"/>
    <p:sldId id="568" r:id="rId41"/>
    <p:sldId id="807" r:id="rId42"/>
    <p:sldId id="1612" r:id="rId43"/>
    <p:sldId id="851" r:id="rId44"/>
    <p:sldId id="852" r:id="rId45"/>
    <p:sldId id="853" r:id="rId46"/>
    <p:sldId id="812" r:id="rId47"/>
    <p:sldId id="813" r:id="rId48"/>
    <p:sldId id="814" r:id="rId49"/>
    <p:sldId id="854" r:id="rId50"/>
    <p:sldId id="855" r:id="rId51"/>
    <p:sldId id="721"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932" autoAdjust="0"/>
  </p:normalViewPr>
  <p:slideViewPr>
    <p:cSldViewPr snapToGrid="0">
      <p:cViewPr varScale="1">
        <p:scale>
          <a:sx n="45" d="100"/>
          <a:sy n="45" d="100"/>
        </p:scale>
        <p:origin x="34"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Deaths</c:v>
                </c:pt>
              </c:strCache>
            </c:strRef>
          </c:tx>
          <c:spPr>
            <a:solidFill>
              <a:schemeClr val="accent1"/>
            </a:solidFill>
            <a:ln>
              <a:solidFill>
                <a:schemeClr val="tx1"/>
              </a:solidFill>
            </a:ln>
            <a:effectLst/>
          </c:spPr>
          <c:invertIfNegative val="0"/>
          <c:cat>
            <c:numRef>
              <c:f>Sheet1!$A$2:$A$18</c:f>
              <c:numCache>
                <c:formatCode>General</c:formatCode>
                <c:ptCount val="17"/>
                <c:pt idx="0">
                  <c:v>32</c:v>
                </c:pt>
                <c:pt idx="1">
                  <c:v>33</c:v>
                </c:pt>
                <c:pt idx="2">
                  <c:v>34</c:v>
                </c:pt>
                <c:pt idx="3">
                  <c:v>35</c:v>
                </c:pt>
                <c:pt idx="4">
                  <c:v>36</c:v>
                </c:pt>
                <c:pt idx="5">
                  <c:v>37</c:v>
                </c:pt>
                <c:pt idx="6">
                  <c:v>38</c:v>
                </c:pt>
                <c:pt idx="7">
                  <c:v>39</c:v>
                </c:pt>
                <c:pt idx="8">
                  <c:v>40</c:v>
                </c:pt>
                <c:pt idx="9">
                  <c:v>41</c:v>
                </c:pt>
                <c:pt idx="10">
                  <c:v>42</c:v>
                </c:pt>
                <c:pt idx="11">
                  <c:v>43</c:v>
                </c:pt>
                <c:pt idx="12">
                  <c:v>44</c:v>
                </c:pt>
                <c:pt idx="13">
                  <c:v>45</c:v>
                </c:pt>
                <c:pt idx="14">
                  <c:v>46</c:v>
                </c:pt>
                <c:pt idx="15">
                  <c:v>47</c:v>
                </c:pt>
                <c:pt idx="16">
                  <c:v>48</c:v>
                </c:pt>
              </c:numCache>
            </c:numRef>
          </c:cat>
          <c:val>
            <c:numRef>
              <c:f>Sheet1!$B$2:$B$18</c:f>
              <c:numCache>
                <c:formatCode>General</c:formatCode>
                <c:ptCount val="17"/>
                <c:pt idx="0">
                  <c:v>0</c:v>
                </c:pt>
                <c:pt idx="1">
                  <c:v>7</c:v>
                </c:pt>
                <c:pt idx="2">
                  <c:v>3</c:v>
                </c:pt>
                <c:pt idx="3">
                  <c:v>2</c:v>
                </c:pt>
                <c:pt idx="4">
                  <c:v>2</c:v>
                </c:pt>
                <c:pt idx="5">
                  <c:v>5</c:v>
                </c:pt>
                <c:pt idx="6">
                  <c:v>3</c:v>
                </c:pt>
                <c:pt idx="7">
                  <c:v>3</c:v>
                </c:pt>
                <c:pt idx="8">
                  <c:v>9</c:v>
                </c:pt>
                <c:pt idx="9">
                  <c:v>22</c:v>
                </c:pt>
                <c:pt idx="10">
                  <c:v>13</c:v>
                </c:pt>
                <c:pt idx="11">
                  <c:v>18</c:v>
                </c:pt>
                <c:pt idx="12">
                  <c:v>16</c:v>
                </c:pt>
                <c:pt idx="13">
                  <c:v>9</c:v>
                </c:pt>
                <c:pt idx="14">
                  <c:v>1</c:v>
                </c:pt>
                <c:pt idx="15">
                  <c:v>0</c:v>
                </c:pt>
                <c:pt idx="16">
                  <c:v>0</c:v>
                </c:pt>
              </c:numCache>
            </c:numRef>
          </c:val>
          <c:extLst>
            <c:ext xmlns:c16="http://schemas.microsoft.com/office/drawing/2014/chart" uri="{C3380CC4-5D6E-409C-BE32-E72D297353CC}">
              <c16:uniqueId val="{00000000-C967-4028-B59B-132AB3BFE4F1}"/>
            </c:ext>
          </c:extLst>
        </c:ser>
        <c:dLbls>
          <c:showLegendKey val="0"/>
          <c:showVal val="0"/>
          <c:showCatName val="0"/>
          <c:showSerName val="0"/>
          <c:showPercent val="0"/>
          <c:showBubbleSize val="0"/>
        </c:dLbls>
        <c:gapWidth val="0"/>
        <c:overlap val="-27"/>
        <c:axId val="167689216"/>
        <c:axId val="169895040"/>
      </c:barChart>
      <c:catAx>
        <c:axId val="167689216"/>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IN" sz="1600"/>
                  <a:t>Maximum Temperature (Tmax</a:t>
                </a:r>
                <a:r>
                  <a:rPr lang="en-IN" sz="1600" baseline="0"/>
                  <a:t> in Celsius)</a:t>
                </a:r>
                <a:endParaRPr lang="en-IN" sz="1600"/>
              </a:p>
            </c:rich>
          </c:tx>
          <c:overlay val="0"/>
          <c:spPr>
            <a:noFill/>
            <a:ln>
              <a:noFill/>
            </a:ln>
            <a:effectLst/>
          </c:spPr>
        </c:title>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S"/>
          </a:p>
        </c:txPr>
        <c:crossAx val="169895040"/>
        <c:crosses val="autoZero"/>
        <c:auto val="1"/>
        <c:lblAlgn val="ctr"/>
        <c:lblOffset val="100"/>
        <c:noMultiLvlLbl val="0"/>
      </c:catAx>
      <c:valAx>
        <c:axId val="169895040"/>
        <c:scaling>
          <c:orientation val="minMax"/>
        </c:scaling>
        <c:delete val="0"/>
        <c:axPos val="l"/>
        <c:title>
          <c:tx>
            <c:rich>
              <a:bodyPr rot="0" spcFirstLastPara="1" vertOverflow="ellipsis" wrap="square" anchor="ctr" anchorCtr="1"/>
              <a:lstStyle/>
              <a:p>
                <a:pPr>
                  <a:defRPr sz="1400" b="1" i="0" u="none" strike="noStrike" kern="1200" baseline="0">
                    <a:solidFill>
                      <a:schemeClr val="tx1">
                        <a:lumMod val="65000"/>
                        <a:lumOff val="35000"/>
                      </a:schemeClr>
                    </a:solidFill>
                    <a:latin typeface="+mn-lt"/>
                    <a:ea typeface="+mn-ea"/>
                    <a:cs typeface="+mn-cs"/>
                  </a:defRPr>
                </a:pPr>
                <a:r>
                  <a:rPr lang="en-IN" sz="1400">
                    <a:solidFill>
                      <a:schemeClr val="tx1"/>
                    </a:solidFill>
                  </a:rPr>
                  <a:t>Number of</a:t>
                </a:r>
              </a:p>
              <a:p>
                <a:pPr>
                  <a:defRPr sz="1400" b="1" i="0" u="none" strike="noStrike" kern="1200" baseline="0">
                    <a:solidFill>
                      <a:schemeClr val="tx1">
                        <a:lumMod val="65000"/>
                        <a:lumOff val="35000"/>
                      </a:schemeClr>
                    </a:solidFill>
                    <a:latin typeface="+mn-lt"/>
                    <a:ea typeface="+mn-ea"/>
                    <a:cs typeface="+mn-cs"/>
                  </a:defRPr>
                </a:pPr>
                <a:r>
                  <a:rPr lang="en-IN" sz="1400">
                    <a:solidFill>
                      <a:schemeClr val="tx1"/>
                    </a:solidFill>
                  </a:rPr>
                  <a:t>deaths</a:t>
                </a:r>
              </a:p>
            </c:rich>
          </c:tx>
          <c:overlay val="0"/>
          <c:spPr>
            <a:noFill/>
            <a:ln>
              <a:noFill/>
            </a:ln>
            <a:effectLst/>
          </c:spPr>
        </c:title>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167689216"/>
        <c:crosses val="autoZero"/>
        <c:crossBetween val="between"/>
        <c:majorUnit val="3"/>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FF9FCA-633F-4D71-A9E9-38E9A9CEB061}" type="datetimeFigureOut">
              <a:rPr lang="en-IN" smtClean="0"/>
              <a:t>14-02-2020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E0A844-A29D-4883-966E-B70AEF11F137}" type="slidenum">
              <a:rPr lang="en-IN" smtClean="0"/>
              <a:t>‹#›</a:t>
            </a:fld>
            <a:endParaRPr lang="en-IN"/>
          </a:p>
        </p:txBody>
      </p:sp>
    </p:spTree>
    <p:extLst>
      <p:ext uri="{BB962C8B-B14F-4D97-AF65-F5344CB8AC3E}">
        <p14:creationId xmlns:p14="http://schemas.microsoft.com/office/powerpoint/2010/main" val="3367219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ADE0A844-A29D-4883-966E-B70AEF11F137}" type="slidenum">
              <a:rPr lang="en-IN" smtClean="0"/>
              <a:t>1</a:t>
            </a:fld>
            <a:endParaRPr lang="en-IN"/>
          </a:p>
        </p:txBody>
      </p:sp>
    </p:spTree>
    <p:extLst>
      <p:ext uri="{BB962C8B-B14F-4D97-AF65-F5344CB8AC3E}">
        <p14:creationId xmlns:p14="http://schemas.microsoft.com/office/powerpoint/2010/main" val="3784584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ADE0A844-A29D-4883-966E-B70AEF11F137}" type="slidenum">
              <a:rPr lang="en-IN" smtClean="0"/>
              <a:t>11</a:t>
            </a:fld>
            <a:endParaRPr lang="en-IN"/>
          </a:p>
        </p:txBody>
      </p:sp>
    </p:spTree>
    <p:extLst>
      <p:ext uri="{BB962C8B-B14F-4D97-AF65-F5344CB8AC3E}">
        <p14:creationId xmlns:p14="http://schemas.microsoft.com/office/powerpoint/2010/main" val="2666146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ADE0A844-A29D-4883-966E-B70AEF11F137}" type="slidenum">
              <a:rPr lang="en-IN" smtClean="0"/>
              <a:t>12</a:t>
            </a:fld>
            <a:endParaRPr lang="en-IN"/>
          </a:p>
        </p:txBody>
      </p:sp>
    </p:spTree>
    <p:extLst>
      <p:ext uri="{BB962C8B-B14F-4D97-AF65-F5344CB8AC3E}">
        <p14:creationId xmlns:p14="http://schemas.microsoft.com/office/powerpoint/2010/main" val="3408460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ADE0A844-A29D-4883-966E-B70AEF11F137}" type="slidenum">
              <a:rPr lang="en-IN" smtClean="0"/>
              <a:t>13</a:t>
            </a:fld>
            <a:endParaRPr lang="en-IN"/>
          </a:p>
        </p:txBody>
      </p:sp>
    </p:spTree>
    <p:extLst>
      <p:ext uri="{BB962C8B-B14F-4D97-AF65-F5344CB8AC3E}">
        <p14:creationId xmlns:p14="http://schemas.microsoft.com/office/powerpoint/2010/main" val="2307479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ADE0A844-A29D-4883-966E-B70AEF11F137}" type="slidenum">
              <a:rPr lang="en-IN" smtClean="0"/>
              <a:t>14</a:t>
            </a:fld>
            <a:endParaRPr lang="en-IN"/>
          </a:p>
        </p:txBody>
      </p:sp>
    </p:spTree>
    <p:extLst>
      <p:ext uri="{BB962C8B-B14F-4D97-AF65-F5344CB8AC3E}">
        <p14:creationId xmlns:p14="http://schemas.microsoft.com/office/powerpoint/2010/main" val="905563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ADE0A844-A29D-4883-966E-B70AEF11F137}" type="slidenum">
              <a:rPr lang="en-IN" smtClean="0"/>
              <a:t>15</a:t>
            </a:fld>
            <a:endParaRPr lang="en-IN"/>
          </a:p>
        </p:txBody>
      </p:sp>
    </p:spTree>
    <p:extLst>
      <p:ext uri="{BB962C8B-B14F-4D97-AF65-F5344CB8AC3E}">
        <p14:creationId xmlns:p14="http://schemas.microsoft.com/office/powerpoint/2010/main" val="423443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2B758FEE-EC16-4742-ADB9-3815E6E83F46}"/>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771B7816-BCFB-40A6-9FDC-CB30E6BA4E5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29700" name="Slide Number Placeholder 3">
            <a:extLst>
              <a:ext uri="{FF2B5EF4-FFF2-40B4-BE49-F238E27FC236}">
                <a16:creationId xmlns:a16="http://schemas.microsoft.com/office/drawing/2014/main" id="{44C9B098-112A-433E-A25D-6D94C7BBF3A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b="1">
                <a:solidFill>
                  <a:schemeClr val="tx1"/>
                </a:solidFill>
                <a:latin typeface="Arial" panose="020B0604020202020204" pitchFamily="34" charset="0"/>
                <a:cs typeface="Arial" panose="020B0604020202020204" pitchFamily="34" charset="0"/>
              </a:defRPr>
            </a:lvl1pPr>
            <a:lvl2pPr marL="742950" indent="-285750" defTabSz="923925">
              <a:defRPr sz="2400" b="1">
                <a:solidFill>
                  <a:schemeClr val="tx1"/>
                </a:solidFill>
                <a:latin typeface="Arial" panose="020B0604020202020204" pitchFamily="34" charset="0"/>
                <a:cs typeface="Arial" panose="020B0604020202020204" pitchFamily="34" charset="0"/>
              </a:defRPr>
            </a:lvl2pPr>
            <a:lvl3pPr marL="1143000" indent="-228600" defTabSz="923925">
              <a:defRPr sz="2400" b="1">
                <a:solidFill>
                  <a:schemeClr val="tx1"/>
                </a:solidFill>
                <a:latin typeface="Arial" panose="020B0604020202020204" pitchFamily="34" charset="0"/>
                <a:cs typeface="Arial" panose="020B0604020202020204" pitchFamily="34" charset="0"/>
              </a:defRPr>
            </a:lvl3pPr>
            <a:lvl4pPr marL="1600200" indent="-228600" defTabSz="923925">
              <a:defRPr sz="2400" b="1">
                <a:solidFill>
                  <a:schemeClr val="tx1"/>
                </a:solidFill>
                <a:latin typeface="Arial" panose="020B0604020202020204" pitchFamily="34" charset="0"/>
                <a:cs typeface="Arial" panose="020B0604020202020204" pitchFamily="34" charset="0"/>
              </a:defRPr>
            </a:lvl4pPr>
            <a:lvl5pPr marL="2057400" indent="-228600" defTabSz="923925">
              <a:defRPr sz="2400" b="1">
                <a:solidFill>
                  <a:schemeClr val="tx1"/>
                </a:solidFill>
                <a:latin typeface="Arial" panose="020B0604020202020204" pitchFamily="34" charset="0"/>
                <a:cs typeface="Arial" panose="020B0604020202020204" pitchFamily="34" charset="0"/>
              </a:defRPr>
            </a:lvl5pPr>
            <a:lvl6pPr marL="2514600" indent="-228600" defTabSz="923925"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defTabSz="923925"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defTabSz="923925"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defTabSz="923925"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fld id="{490B3DBC-0678-427E-87BF-0AF8897D7FE8}" type="slidenum">
              <a:rPr lang="en-US" altLang="en-US" sz="1200" b="0" smtClean="0">
                <a:latin typeface="Calibri" panose="020F0502020204030204" pitchFamily="34" charset="0"/>
              </a:rPr>
              <a:pPr/>
              <a:t>19</a:t>
            </a:fld>
            <a:endParaRPr lang="en-US" altLang="en-US" sz="1200" b="0">
              <a:latin typeface="Calibri" panose="020F0502020204030204" pitchFamily="34" charset="0"/>
            </a:endParaRPr>
          </a:p>
        </p:txBody>
      </p:sp>
    </p:spTree>
    <p:extLst>
      <p:ext uri="{BB962C8B-B14F-4D97-AF65-F5344CB8AC3E}">
        <p14:creationId xmlns:p14="http://schemas.microsoft.com/office/powerpoint/2010/main" val="20444284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ADE0A844-A29D-4883-966E-B70AEF11F137}" type="slidenum">
              <a:rPr lang="en-IN" smtClean="0"/>
              <a:t>21</a:t>
            </a:fld>
            <a:endParaRPr lang="en-IN"/>
          </a:p>
        </p:txBody>
      </p:sp>
    </p:spTree>
    <p:extLst>
      <p:ext uri="{BB962C8B-B14F-4D97-AF65-F5344CB8AC3E}">
        <p14:creationId xmlns:p14="http://schemas.microsoft.com/office/powerpoint/2010/main" val="3368684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9B250F-39D6-4217-8207-0BABD015604C}" type="slidenum">
              <a:rPr kumimoji="0" lang="en-IN"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IN"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12231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1E6B71EF-A691-4104-AC7E-9FCCB3E00748}"/>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39FDCD86-26E1-4FB0-B703-955D7ADD82BF}"/>
              </a:ext>
            </a:extLst>
          </p:cNvPr>
          <p:cNvSpPr>
            <a:spLocks noGrp="1"/>
          </p:cNvSpPr>
          <p:nvPr>
            <p:ph type="body" idx="1"/>
          </p:nvPr>
        </p:nvSpPr>
        <p:spPr/>
        <p:txBody>
          <a:bodyPr/>
          <a:lstStyle/>
          <a:p>
            <a:pPr eaLnBrk="1" fontAlgn="auto" hangingPunct="1">
              <a:spcBef>
                <a:spcPts val="0"/>
              </a:spcBef>
              <a:spcAft>
                <a:spcPts val="0"/>
              </a:spcAft>
              <a:defRPr/>
            </a:pPr>
            <a:r>
              <a:rPr lang="en-IN" dirty="0">
                <a:latin typeface="+mn-lt"/>
                <a:cs typeface="+mn-cs"/>
              </a:rPr>
              <a:t>Maximum temperature (</a:t>
            </a:r>
            <a:r>
              <a:rPr lang="en-IN" dirty="0" err="1">
                <a:latin typeface="+mn-lt"/>
                <a:cs typeface="+mn-cs"/>
              </a:rPr>
              <a:t>Tmax</a:t>
            </a:r>
            <a:r>
              <a:rPr lang="en-IN" dirty="0">
                <a:latin typeface="+mn-lt"/>
                <a:cs typeface="+mn-cs"/>
              </a:rPr>
              <a:t>) for the day within which cases reported to be died due to heat related illnesses ranges from 33 </a:t>
            </a:r>
            <a:r>
              <a:rPr lang="en-IN" baseline="30000" dirty="0">
                <a:latin typeface="+mn-lt"/>
                <a:cs typeface="+mn-cs"/>
              </a:rPr>
              <a:t>0</a:t>
            </a:r>
            <a:r>
              <a:rPr lang="en-IN" dirty="0">
                <a:latin typeface="+mn-lt"/>
                <a:cs typeface="+mn-cs"/>
              </a:rPr>
              <a:t>C to 46 </a:t>
            </a:r>
            <a:r>
              <a:rPr lang="en-IN" baseline="30000" dirty="0">
                <a:latin typeface="+mn-lt"/>
                <a:cs typeface="+mn-cs"/>
              </a:rPr>
              <a:t>0</a:t>
            </a:r>
            <a:r>
              <a:rPr lang="en-IN" dirty="0">
                <a:latin typeface="+mn-lt"/>
                <a:cs typeface="+mn-cs"/>
              </a:rPr>
              <a:t>C (113 deaths). After an initial rise of deaths at 33 </a:t>
            </a:r>
            <a:r>
              <a:rPr lang="en-IN" baseline="30000" dirty="0">
                <a:latin typeface="+mn-lt"/>
                <a:cs typeface="+mn-cs"/>
              </a:rPr>
              <a:t>0</a:t>
            </a:r>
            <a:r>
              <a:rPr lang="en-IN" dirty="0">
                <a:latin typeface="+mn-lt"/>
                <a:cs typeface="+mn-cs"/>
              </a:rPr>
              <a:t>C (7 deaths), deaths declined at 34 </a:t>
            </a:r>
            <a:r>
              <a:rPr lang="en-IN" baseline="30000" dirty="0">
                <a:latin typeface="+mn-lt"/>
                <a:cs typeface="+mn-cs"/>
              </a:rPr>
              <a:t>0</a:t>
            </a:r>
            <a:r>
              <a:rPr lang="en-IN" dirty="0">
                <a:latin typeface="+mn-lt"/>
                <a:cs typeface="+mn-cs"/>
              </a:rPr>
              <a:t>C (3 deaths) and remain at lower range (2-5 deaths) till 39 </a:t>
            </a:r>
            <a:r>
              <a:rPr lang="en-IN" baseline="30000" dirty="0">
                <a:latin typeface="+mn-lt"/>
                <a:cs typeface="+mn-cs"/>
              </a:rPr>
              <a:t>0</a:t>
            </a:r>
            <a:r>
              <a:rPr lang="en-IN" dirty="0">
                <a:latin typeface="+mn-lt"/>
                <a:cs typeface="+mn-cs"/>
              </a:rPr>
              <a:t>C. When the </a:t>
            </a:r>
            <a:r>
              <a:rPr lang="en-IN" dirty="0" err="1">
                <a:latin typeface="+mn-lt"/>
                <a:cs typeface="+mn-cs"/>
              </a:rPr>
              <a:t>Tmax</a:t>
            </a:r>
            <a:r>
              <a:rPr lang="en-IN" dirty="0">
                <a:latin typeface="+mn-lt"/>
                <a:cs typeface="+mn-cs"/>
              </a:rPr>
              <a:t> reaches 40 </a:t>
            </a:r>
            <a:r>
              <a:rPr lang="en-IN" baseline="30000" dirty="0">
                <a:latin typeface="+mn-lt"/>
                <a:cs typeface="+mn-cs"/>
              </a:rPr>
              <a:t>0</a:t>
            </a:r>
            <a:r>
              <a:rPr lang="en-IN" dirty="0">
                <a:latin typeface="+mn-lt"/>
                <a:cs typeface="+mn-cs"/>
              </a:rPr>
              <a:t>C or above the number of deaths were increased, this may be due to the fact that most of the deaths are reported from plain areas and the heat wave is considered if maximum temperature of a station reaches at least 40 </a:t>
            </a:r>
            <a:r>
              <a:rPr lang="en-IN" baseline="30000" dirty="0">
                <a:latin typeface="+mn-lt"/>
                <a:cs typeface="+mn-cs"/>
              </a:rPr>
              <a:t>0</a:t>
            </a:r>
            <a:r>
              <a:rPr lang="en-IN" dirty="0">
                <a:latin typeface="+mn-lt"/>
                <a:cs typeface="+mn-cs"/>
              </a:rPr>
              <a:t>C or more in plains. At 46 </a:t>
            </a:r>
            <a:r>
              <a:rPr lang="en-IN" baseline="30000" dirty="0">
                <a:latin typeface="+mn-lt"/>
                <a:cs typeface="+mn-cs"/>
              </a:rPr>
              <a:t>0</a:t>
            </a:r>
            <a:r>
              <a:rPr lang="en-IN" dirty="0">
                <a:latin typeface="+mn-lt"/>
                <a:cs typeface="+mn-cs"/>
              </a:rPr>
              <a:t>C only one death was reported which may be due to the fact that estimated number of days with </a:t>
            </a:r>
            <a:r>
              <a:rPr lang="en-IN" dirty="0" err="1">
                <a:latin typeface="+mn-lt"/>
                <a:cs typeface="+mn-cs"/>
              </a:rPr>
              <a:t>Tmax</a:t>
            </a:r>
            <a:r>
              <a:rPr lang="en-IN" dirty="0">
                <a:latin typeface="+mn-lt"/>
                <a:cs typeface="+mn-cs"/>
              </a:rPr>
              <a:t> 46 </a:t>
            </a:r>
            <a:r>
              <a:rPr lang="en-IN" baseline="30000" dirty="0">
                <a:latin typeface="+mn-lt"/>
                <a:cs typeface="+mn-cs"/>
              </a:rPr>
              <a:t>0</a:t>
            </a:r>
            <a:r>
              <a:rPr lang="en-IN" dirty="0">
                <a:latin typeface="+mn-lt"/>
                <a:cs typeface="+mn-cs"/>
              </a:rPr>
              <a:t>C or above was less. </a:t>
            </a:r>
          </a:p>
          <a:p>
            <a:pPr>
              <a:defRPr/>
            </a:pPr>
            <a:endParaRPr lang="en-IN" dirty="0"/>
          </a:p>
        </p:txBody>
      </p:sp>
      <p:sp>
        <p:nvSpPr>
          <p:cNvPr id="4" name="Slide Number Placeholder 3">
            <a:extLst>
              <a:ext uri="{FF2B5EF4-FFF2-40B4-BE49-F238E27FC236}">
                <a16:creationId xmlns:a16="http://schemas.microsoft.com/office/drawing/2014/main" id="{8E7EBE8A-BB94-4B83-9952-70F698C8158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1B405D-2AA2-4C5C-9603-130C9133BBAE}"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ACE6C359-65CB-45D9-8197-B0E1CD3CD699}"/>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67CC15BB-1B9E-4A2E-B592-7C8B1F8C8A78}"/>
              </a:ext>
            </a:extLst>
          </p:cNvPr>
          <p:cNvSpPr>
            <a:spLocks noGrp="1"/>
          </p:cNvSpPr>
          <p:nvPr>
            <p:ph type="body" idx="1"/>
          </p:nvPr>
        </p:nvSpPr>
        <p:spPr/>
        <p:txBody>
          <a:bodyPr/>
          <a:lstStyle/>
          <a:p>
            <a:pPr eaLnBrk="1" fontAlgn="auto" hangingPunct="1">
              <a:spcBef>
                <a:spcPts val="0"/>
              </a:spcBef>
              <a:spcAft>
                <a:spcPts val="0"/>
              </a:spcAft>
              <a:defRPr/>
            </a:pPr>
            <a:r>
              <a:rPr lang="en-IN" dirty="0">
                <a:latin typeface="+mn-lt"/>
                <a:cs typeface="+mn-cs"/>
              </a:rPr>
              <a:t>Maximum temperature (</a:t>
            </a:r>
            <a:r>
              <a:rPr lang="en-IN" dirty="0" err="1">
                <a:latin typeface="+mn-lt"/>
                <a:cs typeface="+mn-cs"/>
              </a:rPr>
              <a:t>Tmax</a:t>
            </a:r>
            <a:r>
              <a:rPr lang="en-IN" dirty="0">
                <a:latin typeface="+mn-lt"/>
                <a:cs typeface="+mn-cs"/>
              </a:rPr>
              <a:t>) for the day within which cases reported to be died due to heat related illnesses in Bihar ranges from 33 </a:t>
            </a:r>
            <a:r>
              <a:rPr lang="en-IN" baseline="30000" dirty="0">
                <a:latin typeface="+mn-lt"/>
                <a:cs typeface="+mn-cs"/>
              </a:rPr>
              <a:t>0</a:t>
            </a:r>
            <a:r>
              <a:rPr lang="en-IN" dirty="0">
                <a:latin typeface="+mn-lt"/>
                <a:cs typeface="+mn-cs"/>
              </a:rPr>
              <a:t>C to 45 </a:t>
            </a:r>
            <a:r>
              <a:rPr lang="en-IN" baseline="30000" dirty="0">
                <a:latin typeface="+mn-lt"/>
                <a:cs typeface="+mn-cs"/>
              </a:rPr>
              <a:t>0</a:t>
            </a:r>
            <a:r>
              <a:rPr lang="en-IN" dirty="0">
                <a:latin typeface="+mn-lt"/>
                <a:cs typeface="+mn-cs"/>
              </a:rPr>
              <a:t>C (39 deaths). After an initial rise of deaths at 33 </a:t>
            </a:r>
            <a:r>
              <a:rPr lang="en-IN" baseline="30000" dirty="0">
                <a:latin typeface="+mn-lt"/>
                <a:cs typeface="+mn-cs"/>
              </a:rPr>
              <a:t>0</a:t>
            </a:r>
            <a:r>
              <a:rPr lang="en-IN" dirty="0">
                <a:latin typeface="+mn-lt"/>
                <a:cs typeface="+mn-cs"/>
              </a:rPr>
              <a:t>C (3 deaths), number of deaths declined to a total of 3 deaths between 34 </a:t>
            </a:r>
            <a:r>
              <a:rPr lang="en-IN" baseline="30000" dirty="0">
                <a:latin typeface="+mn-lt"/>
                <a:cs typeface="+mn-cs"/>
              </a:rPr>
              <a:t>0</a:t>
            </a:r>
            <a:r>
              <a:rPr lang="en-IN" dirty="0">
                <a:latin typeface="+mn-lt"/>
                <a:cs typeface="+mn-cs"/>
              </a:rPr>
              <a:t>C to 39 </a:t>
            </a:r>
            <a:r>
              <a:rPr lang="en-IN" baseline="30000" dirty="0">
                <a:latin typeface="+mn-lt"/>
                <a:cs typeface="+mn-cs"/>
              </a:rPr>
              <a:t>0</a:t>
            </a:r>
            <a:r>
              <a:rPr lang="en-IN" dirty="0">
                <a:latin typeface="+mn-lt"/>
                <a:cs typeface="+mn-cs"/>
              </a:rPr>
              <a:t>C. Number of deaths again rises at 40 </a:t>
            </a:r>
            <a:r>
              <a:rPr lang="en-IN" baseline="30000" dirty="0">
                <a:latin typeface="+mn-lt"/>
                <a:cs typeface="+mn-cs"/>
              </a:rPr>
              <a:t>0</a:t>
            </a:r>
            <a:r>
              <a:rPr lang="en-IN" dirty="0">
                <a:latin typeface="+mn-lt"/>
                <a:cs typeface="+mn-cs"/>
              </a:rPr>
              <a:t>C and shows a sharp rise at 41 </a:t>
            </a:r>
            <a:r>
              <a:rPr lang="en-IN" baseline="30000" dirty="0">
                <a:latin typeface="+mn-lt"/>
                <a:cs typeface="+mn-cs"/>
              </a:rPr>
              <a:t>0</a:t>
            </a:r>
            <a:r>
              <a:rPr lang="en-IN" dirty="0">
                <a:latin typeface="+mn-lt"/>
                <a:cs typeface="+mn-cs"/>
              </a:rPr>
              <a:t>C (13 deaths). No deaths were reported at 42 </a:t>
            </a:r>
            <a:r>
              <a:rPr lang="en-IN" baseline="30000" dirty="0">
                <a:latin typeface="+mn-lt"/>
                <a:cs typeface="+mn-cs"/>
              </a:rPr>
              <a:t>0</a:t>
            </a:r>
            <a:r>
              <a:rPr lang="en-IN" dirty="0">
                <a:latin typeface="+mn-lt"/>
                <a:cs typeface="+mn-cs"/>
              </a:rPr>
              <a:t>C and 43 </a:t>
            </a:r>
            <a:r>
              <a:rPr lang="en-IN" baseline="30000" dirty="0">
                <a:latin typeface="+mn-lt"/>
                <a:cs typeface="+mn-cs"/>
              </a:rPr>
              <a:t>0</a:t>
            </a:r>
            <a:r>
              <a:rPr lang="en-IN" dirty="0">
                <a:latin typeface="+mn-lt"/>
                <a:cs typeface="+mn-cs"/>
              </a:rPr>
              <a:t>C. Number of deaths again increases at 44 </a:t>
            </a:r>
            <a:r>
              <a:rPr lang="en-IN" baseline="30000" dirty="0">
                <a:latin typeface="+mn-lt"/>
                <a:cs typeface="+mn-cs"/>
              </a:rPr>
              <a:t>0</a:t>
            </a:r>
            <a:r>
              <a:rPr lang="en-IN" dirty="0">
                <a:latin typeface="+mn-lt"/>
                <a:cs typeface="+mn-cs"/>
              </a:rPr>
              <a:t>C and 45 </a:t>
            </a:r>
            <a:r>
              <a:rPr lang="en-IN" baseline="30000" dirty="0">
                <a:latin typeface="+mn-lt"/>
                <a:cs typeface="+mn-cs"/>
              </a:rPr>
              <a:t>0</a:t>
            </a:r>
            <a:r>
              <a:rPr lang="en-IN" dirty="0">
                <a:latin typeface="+mn-lt"/>
                <a:cs typeface="+mn-cs"/>
              </a:rPr>
              <a:t>C.</a:t>
            </a:r>
          </a:p>
          <a:p>
            <a:pPr>
              <a:defRPr/>
            </a:pPr>
            <a:endParaRPr lang="en-IN" dirty="0"/>
          </a:p>
        </p:txBody>
      </p:sp>
      <p:sp>
        <p:nvSpPr>
          <p:cNvPr id="4" name="Slide Number Placeholder 3">
            <a:extLst>
              <a:ext uri="{FF2B5EF4-FFF2-40B4-BE49-F238E27FC236}">
                <a16:creationId xmlns:a16="http://schemas.microsoft.com/office/drawing/2014/main" id="{C2B9F3A2-5DE3-483C-BDE4-F6171EA1C99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9AC28D-5DB5-4E78-8740-D972C9EF66BF}"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World Meteorological Organization statements on the State of the global climate in 2018 indicates that the global temperatures continue to increase; and the year 2015-2018 have been the four warmest year on the record. </a:t>
            </a:r>
          </a:p>
          <a:p>
            <a:r>
              <a:rPr lang="en-US" sz="1200" b="0" i="0" u="none" strike="noStrike" kern="1200" baseline="0" dirty="0">
                <a:solidFill>
                  <a:schemeClr val="tx1"/>
                </a:solidFill>
                <a:latin typeface="+mn-lt"/>
                <a:ea typeface="+mn-ea"/>
                <a:cs typeface="+mn-cs"/>
              </a:rPr>
              <a:t>Heat waves are projected to increase in frequency, intensity and duration over most of the land area in the 21</a:t>
            </a:r>
            <a:r>
              <a:rPr lang="en-US" sz="1200" b="0" i="0" u="none" strike="noStrike" kern="1200" baseline="30000" dirty="0">
                <a:solidFill>
                  <a:schemeClr val="tx1"/>
                </a:solidFill>
                <a:latin typeface="+mn-lt"/>
                <a:ea typeface="+mn-ea"/>
                <a:cs typeface="+mn-cs"/>
              </a:rPr>
              <a:t>st</a:t>
            </a:r>
            <a:r>
              <a:rPr lang="en-US" sz="1200" b="0" i="0" u="none" strike="noStrike" kern="1200" baseline="0" dirty="0">
                <a:solidFill>
                  <a:schemeClr val="tx1"/>
                </a:solidFill>
                <a:latin typeface="+mn-lt"/>
                <a:ea typeface="+mn-ea"/>
                <a:cs typeface="+mn-cs"/>
              </a:rPr>
              <a:t> century</a:t>
            </a:r>
            <a:endParaRPr lang="en-IN" dirty="0">
              <a:latin typeface="Arial" panose="020B0604020202020204" pitchFamily="34" charset="0"/>
              <a:cs typeface="Arial" panose="020B0604020202020204" pitchFamily="34" charset="0"/>
            </a:endParaRPr>
          </a:p>
          <a:p>
            <a:endParaRPr lang="en-IN" dirty="0"/>
          </a:p>
        </p:txBody>
      </p:sp>
      <p:sp>
        <p:nvSpPr>
          <p:cNvPr id="4" name="Slide Number Placeholder 3"/>
          <p:cNvSpPr>
            <a:spLocks noGrp="1"/>
          </p:cNvSpPr>
          <p:nvPr>
            <p:ph type="sldNum" sz="quarter" idx="5"/>
          </p:nvPr>
        </p:nvSpPr>
        <p:spPr/>
        <p:txBody>
          <a:bodyPr/>
          <a:lstStyle/>
          <a:p>
            <a:fld id="{ADE0A844-A29D-4883-966E-B70AEF11F137}" type="slidenum">
              <a:rPr lang="en-IN" smtClean="0"/>
              <a:t>2</a:t>
            </a:fld>
            <a:endParaRPr lang="en-IN"/>
          </a:p>
        </p:txBody>
      </p:sp>
    </p:spTree>
    <p:extLst>
      <p:ext uri="{BB962C8B-B14F-4D97-AF65-F5344CB8AC3E}">
        <p14:creationId xmlns:p14="http://schemas.microsoft.com/office/powerpoint/2010/main" val="3287651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D780D6F6-B026-42C6-9173-4261ED39CF5E}"/>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83E67CE9-867B-49DE-9B7C-64D7ACAD3EDA}"/>
              </a:ext>
            </a:extLst>
          </p:cNvPr>
          <p:cNvSpPr>
            <a:spLocks noGrp="1"/>
          </p:cNvSpPr>
          <p:nvPr>
            <p:ph type="body" idx="1"/>
          </p:nvPr>
        </p:nvSpPr>
        <p:spPr/>
        <p:txBody>
          <a:bodyPr/>
          <a:lstStyle/>
          <a:p>
            <a:pPr eaLnBrk="1" fontAlgn="auto" hangingPunct="1">
              <a:spcBef>
                <a:spcPts val="0"/>
              </a:spcBef>
              <a:spcAft>
                <a:spcPts val="0"/>
              </a:spcAft>
              <a:defRPr/>
            </a:pPr>
            <a:r>
              <a:rPr lang="en-IN" dirty="0">
                <a:latin typeface="+mn-lt"/>
                <a:cs typeface="+mn-cs"/>
              </a:rPr>
              <a:t>Maximum temperature (</a:t>
            </a:r>
            <a:r>
              <a:rPr lang="en-IN" dirty="0" err="1">
                <a:latin typeface="+mn-lt"/>
                <a:cs typeface="+mn-cs"/>
              </a:rPr>
              <a:t>Tmax</a:t>
            </a:r>
            <a:r>
              <a:rPr lang="en-IN" dirty="0">
                <a:latin typeface="+mn-lt"/>
                <a:cs typeface="+mn-cs"/>
              </a:rPr>
              <a:t>) for the day within which cases reported to be died due to heat related illnesses in Telangana ranges from 33 </a:t>
            </a:r>
            <a:r>
              <a:rPr lang="en-IN" baseline="30000" dirty="0">
                <a:latin typeface="+mn-lt"/>
                <a:cs typeface="+mn-cs"/>
              </a:rPr>
              <a:t>0</a:t>
            </a:r>
            <a:r>
              <a:rPr lang="en-IN" dirty="0">
                <a:latin typeface="+mn-lt"/>
                <a:cs typeface="+mn-cs"/>
              </a:rPr>
              <a:t>C to 46 </a:t>
            </a:r>
            <a:r>
              <a:rPr lang="en-IN" baseline="30000" dirty="0">
                <a:latin typeface="+mn-lt"/>
                <a:cs typeface="+mn-cs"/>
              </a:rPr>
              <a:t>0</a:t>
            </a:r>
            <a:r>
              <a:rPr lang="en-IN" dirty="0">
                <a:latin typeface="+mn-lt"/>
                <a:cs typeface="+mn-cs"/>
              </a:rPr>
              <a:t>C (39 deaths). Initially, number of deaths remain zero to one between 33 </a:t>
            </a:r>
            <a:r>
              <a:rPr lang="en-IN" baseline="30000" dirty="0">
                <a:latin typeface="+mn-lt"/>
                <a:cs typeface="+mn-cs"/>
              </a:rPr>
              <a:t>0</a:t>
            </a:r>
            <a:r>
              <a:rPr lang="en-IN" dirty="0">
                <a:latin typeface="+mn-lt"/>
                <a:cs typeface="+mn-cs"/>
              </a:rPr>
              <a:t>C to 40 </a:t>
            </a:r>
            <a:r>
              <a:rPr lang="en-IN" baseline="30000" dirty="0">
                <a:latin typeface="+mn-lt"/>
                <a:cs typeface="+mn-cs"/>
              </a:rPr>
              <a:t>0</a:t>
            </a:r>
            <a:r>
              <a:rPr lang="en-IN" dirty="0">
                <a:latin typeface="+mn-lt"/>
                <a:cs typeface="+mn-cs"/>
              </a:rPr>
              <a:t>C followed by sharp rise in cases from 41 </a:t>
            </a:r>
            <a:r>
              <a:rPr lang="en-IN" baseline="30000" dirty="0">
                <a:latin typeface="+mn-lt"/>
                <a:cs typeface="+mn-cs"/>
              </a:rPr>
              <a:t>0</a:t>
            </a:r>
            <a:r>
              <a:rPr lang="en-IN" dirty="0">
                <a:latin typeface="+mn-lt"/>
                <a:cs typeface="+mn-cs"/>
              </a:rPr>
              <a:t>C (7 deaths) and peak at 43 </a:t>
            </a:r>
            <a:r>
              <a:rPr lang="en-IN" baseline="30000" dirty="0">
                <a:latin typeface="+mn-lt"/>
                <a:cs typeface="+mn-cs"/>
              </a:rPr>
              <a:t>0</a:t>
            </a:r>
            <a:r>
              <a:rPr lang="en-IN" dirty="0">
                <a:latin typeface="+mn-lt"/>
                <a:cs typeface="+mn-cs"/>
              </a:rPr>
              <a:t>C (15 deaths) and shows a sharp decline from 44 </a:t>
            </a:r>
            <a:r>
              <a:rPr lang="en-IN" baseline="30000" dirty="0">
                <a:latin typeface="+mn-lt"/>
                <a:cs typeface="+mn-cs"/>
              </a:rPr>
              <a:t>0</a:t>
            </a:r>
            <a:r>
              <a:rPr lang="en-IN" dirty="0">
                <a:latin typeface="+mn-lt"/>
                <a:cs typeface="+mn-cs"/>
              </a:rPr>
              <a:t>C.</a:t>
            </a:r>
          </a:p>
          <a:p>
            <a:pPr>
              <a:defRPr/>
            </a:pPr>
            <a:endParaRPr lang="en-IN" dirty="0"/>
          </a:p>
        </p:txBody>
      </p:sp>
      <p:sp>
        <p:nvSpPr>
          <p:cNvPr id="4" name="Slide Number Placeholder 3">
            <a:extLst>
              <a:ext uri="{FF2B5EF4-FFF2-40B4-BE49-F238E27FC236}">
                <a16:creationId xmlns:a16="http://schemas.microsoft.com/office/drawing/2014/main" id="{3E62650D-7586-4A80-AE37-76B041F19A1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5BA04E-D850-4480-A500-5D2D2F2B4683}"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3066043F-297A-4489-ABC1-ACFCB3FD9507}"/>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25C24F3E-76E7-4DB6-85A0-B14E8BD28027}"/>
              </a:ext>
            </a:extLst>
          </p:cNvPr>
          <p:cNvSpPr>
            <a:spLocks noGrp="1"/>
          </p:cNvSpPr>
          <p:nvPr>
            <p:ph type="body" idx="1"/>
          </p:nvPr>
        </p:nvSpPr>
        <p:spPr/>
        <p:txBody>
          <a:bodyPr/>
          <a:lstStyle/>
          <a:p>
            <a:pPr eaLnBrk="1" fontAlgn="auto" hangingPunct="1">
              <a:spcBef>
                <a:spcPts val="0"/>
              </a:spcBef>
              <a:spcAft>
                <a:spcPts val="0"/>
              </a:spcAft>
              <a:defRPr/>
            </a:pPr>
            <a:r>
              <a:rPr lang="en-IN" dirty="0">
                <a:latin typeface="+mn-lt"/>
                <a:cs typeface="+mn-cs"/>
              </a:rPr>
              <a:t>Maximum temperature (</a:t>
            </a:r>
            <a:r>
              <a:rPr lang="en-IN" dirty="0" err="1">
                <a:latin typeface="+mn-lt"/>
                <a:cs typeface="+mn-cs"/>
              </a:rPr>
              <a:t>Tmax</a:t>
            </a:r>
            <a:r>
              <a:rPr lang="en-IN" dirty="0">
                <a:latin typeface="+mn-lt"/>
                <a:cs typeface="+mn-cs"/>
              </a:rPr>
              <a:t>) for the day within which cases reported to be died due to heat related illnesses in Andhra Pradesh ranges from 33 </a:t>
            </a:r>
            <a:r>
              <a:rPr lang="en-IN" baseline="30000" dirty="0">
                <a:latin typeface="+mn-lt"/>
                <a:cs typeface="+mn-cs"/>
              </a:rPr>
              <a:t>0</a:t>
            </a:r>
            <a:r>
              <a:rPr lang="en-IN" dirty="0">
                <a:latin typeface="+mn-lt"/>
                <a:cs typeface="+mn-cs"/>
              </a:rPr>
              <a:t>C to 44 </a:t>
            </a:r>
            <a:r>
              <a:rPr lang="en-IN" baseline="30000" dirty="0">
                <a:latin typeface="+mn-lt"/>
                <a:cs typeface="+mn-cs"/>
              </a:rPr>
              <a:t>0</a:t>
            </a:r>
            <a:r>
              <a:rPr lang="en-IN" dirty="0">
                <a:latin typeface="+mn-lt"/>
                <a:cs typeface="+mn-cs"/>
              </a:rPr>
              <a:t>C (27 deaths). Deaths due to heat related illnesses start occurring at 33 </a:t>
            </a:r>
            <a:r>
              <a:rPr lang="en-IN" baseline="30000" dirty="0">
                <a:latin typeface="+mn-lt"/>
                <a:cs typeface="+mn-cs"/>
              </a:rPr>
              <a:t>0</a:t>
            </a:r>
            <a:r>
              <a:rPr lang="en-IN" dirty="0">
                <a:latin typeface="+mn-lt"/>
                <a:cs typeface="+mn-cs"/>
              </a:rPr>
              <a:t>C (3 deaths) followed by intermittent fall and rise in number of deaths. Maximum number of deaths were reported at 37 </a:t>
            </a:r>
            <a:r>
              <a:rPr lang="en-IN" baseline="30000" dirty="0">
                <a:latin typeface="+mn-lt"/>
                <a:cs typeface="+mn-cs"/>
              </a:rPr>
              <a:t>0</a:t>
            </a:r>
            <a:r>
              <a:rPr lang="en-IN" dirty="0">
                <a:latin typeface="+mn-lt"/>
                <a:cs typeface="+mn-cs"/>
              </a:rPr>
              <a:t>C, 40 </a:t>
            </a:r>
            <a:r>
              <a:rPr lang="en-IN" baseline="30000" dirty="0">
                <a:latin typeface="+mn-lt"/>
                <a:cs typeface="+mn-cs"/>
              </a:rPr>
              <a:t>0</a:t>
            </a:r>
            <a:r>
              <a:rPr lang="en-IN" dirty="0">
                <a:latin typeface="+mn-lt"/>
                <a:cs typeface="+mn-cs"/>
              </a:rPr>
              <a:t>C and 42 </a:t>
            </a:r>
            <a:r>
              <a:rPr lang="en-IN" baseline="30000" dirty="0">
                <a:latin typeface="+mn-lt"/>
                <a:cs typeface="+mn-cs"/>
              </a:rPr>
              <a:t>0</a:t>
            </a:r>
            <a:r>
              <a:rPr lang="en-IN" dirty="0">
                <a:latin typeface="+mn-lt"/>
                <a:cs typeface="+mn-cs"/>
              </a:rPr>
              <a:t>C (4 deaths each). Andhra Pradesh has reported almost equal number of deaths at &lt;40 </a:t>
            </a:r>
            <a:r>
              <a:rPr lang="en-IN" baseline="30000" dirty="0">
                <a:latin typeface="+mn-lt"/>
                <a:cs typeface="+mn-cs"/>
              </a:rPr>
              <a:t>0</a:t>
            </a:r>
            <a:r>
              <a:rPr lang="en-IN" dirty="0">
                <a:latin typeface="+mn-lt"/>
                <a:cs typeface="+mn-cs"/>
              </a:rPr>
              <a:t>C (13 deaths) and at ≥40 </a:t>
            </a:r>
            <a:r>
              <a:rPr lang="en-IN" baseline="30000" dirty="0">
                <a:latin typeface="+mn-lt"/>
                <a:cs typeface="+mn-cs"/>
              </a:rPr>
              <a:t>0</a:t>
            </a:r>
            <a:r>
              <a:rPr lang="en-IN" dirty="0">
                <a:latin typeface="+mn-lt"/>
                <a:cs typeface="+mn-cs"/>
              </a:rPr>
              <a:t>C (14 deaths), this may be due to the fact that Andhra Pradesh has reported deaths from coastal as well as plain area and for coastal region heat wave is considered if </a:t>
            </a:r>
            <a:r>
              <a:rPr lang="en-IN" dirty="0" err="1">
                <a:latin typeface="+mn-lt"/>
                <a:cs typeface="+mn-cs"/>
              </a:rPr>
              <a:t>Tmax</a:t>
            </a:r>
            <a:r>
              <a:rPr lang="en-IN" dirty="0">
                <a:latin typeface="+mn-lt"/>
                <a:cs typeface="+mn-cs"/>
              </a:rPr>
              <a:t> reaches 37 </a:t>
            </a:r>
            <a:r>
              <a:rPr lang="en-IN" baseline="30000" dirty="0">
                <a:latin typeface="+mn-lt"/>
                <a:cs typeface="+mn-cs"/>
              </a:rPr>
              <a:t>0</a:t>
            </a:r>
            <a:r>
              <a:rPr lang="en-IN" dirty="0">
                <a:latin typeface="+mn-lt"/>
                <a:cs typeface="+mn-cs"/>
              </a:rPr>
              <a:t>C or more.</a:t>
            </a:r>
          </a:p>
          <a:p>
            <a:pPr>
              <a:defRPr/>
            </a:pPr>
            <a:endParaRPr lang="en-IN" dirty="0"/>
          </a:p>
        </p:txBody>
      </p:sp>
      <p:sp>
        <p:nvSpPr>
          <p:cNvPr id="4" name="Slide Number Placeholder 3">
            <a:extLst>
              <a:ext uri="{FF2B5EF4-FFF2-40B4-BE49-F238E27FC236}">
                <a16:creationId xmlns:a16="http://schemas.microsoft.com/office/drawing/2014/main" id="{E22A961D-0160-4A57-8194-02C8EA79274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55CE52-9FBE-4857-A6C4-264BAEB80467}"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D3FB813F-FD38-4ADA-99C5-7D38FEDBF6AA}"/>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6273F723-6CCC-4ABE-8130-808CBD912A92}"/>
              </a:ext>
            </a:extLst>
          </p:cNvPr>
          <p:cNvSpPr>
            <a:spLocks noGrp="1"/>
          </p:cNvSpPr>
          <p:nvPr>
            <p:ph type="body" idx="1"/>
          </p:nvPr>
        </p:nvSpPr>
        <p:spPr/>
        <p:txBody>
          <a:bodyPr/>
          <a:lstStyle/>
          <a:p>
            <a:pPr eaLnBrk="1" fontAlgn="auto" hangingPunct="1">
              <a:spcBef>
                <a:spcPts val="0"/>
              </a:spcBef>
              <a:spcAft>
                <a:spcPts val="0"/>
              </a:spcAft>
              <a:defRPr/>
            </a:pPr>
            <a:r>
              <a:rPr lang="en-IN" dirty="0">
                <a:latin typeface="+mn-lt"/>
                <a:cs typeface="+mn-cs"/>
              </a:rPr>
              <a:t>Maximum temperature (</a:t>
            </a:r>
            <a:r>
              <a:rPr lang="en-IN" dirty="0" err="1">
                <a:latin typeface="+mn-lt"/>
                <a:cs typeface="+mn-cs"/>
              </a:rPr>
              <a:t>Tmax</a:t>
            </a:r>
            <a:r>
              <a:rPr lang="en-IN" dirty="0">
                <a:latin typeface="+mn-lt"/>
                <a:cs typeface="+mn-cs"/>
              </a:rPr>
              <a:t>) for the day within which cases reported to be died due to heat related illnesses in Maharashtra ranges from 34 </a:t>
            </a:r>
            <a:r>
              <a:rPr lang="en-IN" baseline="30000" dirty="0">
                <a:latin typeface="+mn-lt"/>
                <a:cs typeface="+mn-cs"/>
              </a:rPr>
              <a:t>0</a:t>
            </a:r>
            <a:r>
              <a:rPr lang="en-IN" dirty="0">
                <a:latin typeface="+mn-lt"/>
                <a:cs typeface="+mn-cs"/>
              </a:rPr>
              <a:t>C to 45 </a:t>
            </a:r>
            <a:r>
              <a:rPr lang="en-IN" baseline="30000" dirty="0">
                <a:latin typeface="+mn-lt"/>
                <a:cs typeface="+mn-cs"/>
              </a:rPr>
              <a:t>0</a:t>
            </a:r>
            <a:r>
              <a:rPr lang="en-IN" dirty="0">
                <a:latin typeface="+mn-lt"/>
                <a:cs typeface="+mn-cs"/>
              </a:rPr>
              <a:t>C (8 deaths). Initially, number of deaths remain zero to one between 34 </a:t>
            </a:r>
            <a:r>
              <a:rPr lang="en-IN" baseline="30000" dirty="0">
                <a:latin typeface="+mn-lt"/>
                <a:cs typeface="+mn-cs"/>
              </a:rPr>
              <a:t>0</a:t>
            </a:r>
            <a:r>
              <a:rPr lang="en-IN" dirty="0">
                <a:latin typeface="+mn-lt"/>
                <a:cs typeface="+mn-cs"/>
              </a:rPr>
              <a:t>C to 43 </a:t>
            </a:r>
            <a:r>
              <a:rPr lang="en-IN" baseline="30000" dirty="0">
                <a:latin typeface="+mn-lt"/>
                <a:cs typeface="+mn-cs"/>
              </a:rPr>
              <a:t>0</a:t>
            </a:r>
            <a:r>
              <a:rPr lang="en-IN" dirty="0">
                <a:latin typeface="+mn-lt"/>
                <a:cs typeface="+mn-cs"/>
              </a:rPr>
              <a:t>C followed by a peak at 44 </a:t>
            </a:r>
            <a:r>
              <a:rPr lang="en-IN" baseline="30000" dirty="0">
                <a:latin typeface="+mn-lt"/>
                <a:cs typeface="+mn-cs"/>
              </a:rPr>
              <a:t>0</a:t>
            </a:r>
            <a:r>
              <a:rPr lang="en-IN" dirty="0">
                <a:latin typeface="+mn-lt"/>
                <a:cs typeface="+mn-cs"/>
              </a:rPr>
              <a:t>C (3 deaths) and decline at 44 </a:t>
            </a:r>
            <a:r>
              <a:rPr lang="en-IN" baseline="30000" dirty="0">
                <a:latin typeface="+mn-lt"/>
                <a:cs typeface="+mn-cs"/>
              </a:rPr>
              <a:t>0</a:t>
            </a:r>
            <a:r>
              <a:rPr lang="en-IN" dirty="0">
                <a:latin typeface="+mn-lt"/>
                <a:cs typeface="+mn-cs"/>
              </a:rPr>
              <a:t>C (one death).</a:t>
            </a:r>
          </a:p>
          <a:p>
            <a:pPr>
              <a:defRPr/>
            </a:pPr>
            <a:endParaRPr lang="en-IN" dirty="0"/>
          </a:p>
        </p:txBody>
      </p:sp>
      <p:sp>
        <p:nvSpPr>
          <p:cNvPr id="4" name="Slide Number Placeholder 3">
            <a:extLst>
              <a:ext uri="{FF2B5EF4-FFF2-40B4-BE49-F238E27FC236}">
                <a16:creationId xmlns:a16="http://schemas.microsoft.com/office/drawing/2014/main" id="{70FA3B96-EA6F-4F0F-9320-80E161517F9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7B36A6-40BE-439B-93D1-2A33BB95D519}"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2B758FEE-EC16-4742-ADB9-3815E6E83F46}"/>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771B7816-BCFB-40A6-9FDC-CB30E6BA4E5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29700" name="Slide Number Placeholder 3">
            <a:extLst>
              <a:ext uri="{FF2B5EF4-FFF2-40B4-BE49-F238E27FC236}">
                <a16:creationId xmlns:a16="http://schemas.microsoft.com/office/drawing/2014/main" id="{44C9B098-112A-433E-A25D-6D94C7BBF3A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b="1">
                <a:solidFill>
                  <a:schemeClr val="tx1"/>
                </a:solidFill>
                <a:latin typeface="Arial" panose="020B0604020202020204" pitchFamily="34" charset="0"/>
                <a:cs typeface="Arial" panose="020B0604020202020204" pitchFamily="34" charset="0"/>
              </a:defRPr>
            </a:lvl1pPr>
            <a:lvl2pPr marL="742950" indent="-285750" defTabSz="923925">
              <a:defRPr sz="2400" b="1">
                <a:solidFill>
                  <a:schemeClr val="tx1"/>
                </a:solidFill>
                <a:latin typeface="Arial" panose="020B0604020202020204" pitchFamily="34" charset="0"/>
                <a:cs typeface="Arial" panose="020B0604020202020204" pitchFamily="34" charset="0"/>
              </a:defRPr>
            </a:lvl2pPr>
            <a:lvl3pPr marL="1143000" indent="-228600" defTabSz="923925">
              <a:defRPr sz="2400" b="1">
                <a:solidFill>
                  <a:schemeClr val="tx1"/>
                </a:solidFill>
                <a:latin typeface="Arial" panose="020B0604020202020204" pitchFamily="34" charset="0"/>
                <a:cs typeface="Arial" panose="020B0604020202020204" pitchFamily="34" charset="0"/>
              </a:defRPr>
            </a:lvl3pPr>
            <a:lvl4pPr marL="1600200" indent="-228600" defTabSz="923925">
              <a:defRPr sz="2400" b="1">
                <a:solidFill>
                  <a:schemeClr val="tx1"/>
                </a:solidFill>
                <a:latin typeface="Arial" panose="020B0604020202020204" pitchFamily="34" charset="0"/>
                <a:cs typeface="Arial" panose="020B0604020202020204" pitchFamily="34" charset="0"/>
              </a:defRPr>
            </a:lvl4pPr>
            <a:lvl5pPr marL="2057400" indent="-228600" defTabSz="923925">
              <a:defRPr sz="2400" b="1">
                <a:solidFill>
                  <a:schemeClr val="tx1"/>
                </a:solidFill>
                <a:latin typeface="Arial" panose="020B0604020202020204" pitchFamily="34" charset="0"/>
                <a:cs typeface="Arial" panose="020B0604020202020204" pitchFamily="34" charset="0"/>
              </a:defRPr>
            </a:lvl5pPr>
            <a:lvl6pPr marL="2514600" indent="-228600" defTabSz="923925"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defTabSz="923925"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defTabSz="923925"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defTabSz="923925"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fld id="{490B3DBC-0678-427E-87BF-0AF8897D7FE8}" type="slidenum">
              <a:rPr lang="en-US" altLang="en-US" sz="1200" b="0" smtClean="0">
                <a:latin typeface="Calibri" panose="020F0502020204030204" pitchFamily="34" charset="0"/>
              </a:rPr>
              <a:pPr/>
              <a:t>31</a:t>
            </a:fld>
            <a:endParaRPr lang="en-US" altLang="en-US" sz="1200" b="0">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kern="1200" dirty="0">
                <a:solidFill>
                  <a:schemeClr val="tx1"/>
                </a:solidFill>
                <a:effectLst/>
                <a:latin typeface="+mn-lt"/>
                <a:ea typeface="+mn-ea"/>
                <a:cs typeface="+mn-cs"/>
              </a:rPr>
              <a:t>NDMA guidelines and </a:t>
            </a:r>
            <a:r>
              <a:rPr lang="en-IN" sz="1200" kern="1200" dirty="0" err="1">
                <a:solidFill>
                  <a:schemeClr val="tx1"/>
                </a:solidFill>
                <a:effectLst/>
                <a:latin typeface="+mn-lt"/>
                <a:ea typeface="+mn-ea"/>
                <a:cs typeface="+mn-cs"/>
              </a:rPr>
              <a:t>MoHFW</a:t>
            </a:r>
            <a:r>
              <a:rPr lang="en-IN" sz="1200" kern="1200" dirty="0">
                <a:solidFill>
                  <a:schemeClr val="tx1"/>
                </a:solidFill>
                <a:effectLst/>
                <a:latin typeface="+mn-lt"/>
                <a:ea typeface="+mn-ea"/>
                <a:cs typeface="+mn-cs"/>
              </a:rPr>
              <a:t> (EMR) guidelines identified five conditions heat rash, heat cramps, heat exhaustion, heat syncope and heat stroke as heat related illnesses. We were getting report of HRI and not breakup of it. </a:t>
            </a:r>
          </a:p>
          <a:p>
            <a:r>
              <a:rPr lang="en-IN" sz="1200" kern="1200" dirty="0">
                <a:solidFill>
                  <a:schemeClr val="tx1"/>
                </a:solidFill>
                <a:effectLst/>
                <a:latin typeface="+mn-lt"/>
                <a:ea typeface="+mn-ea"/>
                <a:cs typeface="+mn-cs"/>
              </a:rPr>
              <a:t>Collecting too much information in a surveillance is a big bothering reason </a:t>
            </a:r>
          </a:p>
          <a:p>
            <a:r>
              <a:rPr lang="en-IN" sz="1200" kern="1200" dirty="0">
                <a:solidFill>
                  <a:schemeClr val="tx1"/>
                </a:solidFill>
                <a:effectLst/>
                <a:latin typeface="+mn-lt"/>
                <a:ea typeface="+mn-ea"/>
                <a:cs typeface="+mn-cs"/>
              </a:rPr>
              <a:t>It creates a lot of peak in unnecessary data. If you keep very limited condition then we are more confident about that information, we have capacity to check back on them and we have capacity to respond to them. </a:t>
            </a:r>
            <a:endParaRPr lang="en-IN" dirty="0"/>
          </a:p>
        </p:txBody>
      </p:sp>
      <p:sp>
        <p:nvSpPr>
          <p:cNvPr id="4" name="Slide Number Placeholder 3"/>
          <p:cNvSpPr>
            <a:spLocks noGrp="1"/>
          </p:cNvSpPr>
          <p:nvPr>
            <p:ph type="sldNum" sz="quarter" idx="5"/>
          </p:nvPr>
        </p:nvSpPr>
        <p:spPr/>
        <p:txBody>
          <a:bodyPr/>
          <a:lstStyle/>
          <a:p>
            <a:fld id="{ADE0A844-A29D-4883-966E-B70AEF11F137}" type="slidenum">
              <a:rPr lang="en-IN" smtClean="0"/>
              <a:t>32</a:t>
            </a:fld>
            <a:endParaRPr lang="en-IN"/>
          </a:p>
        </p:txBody>
      </p:sp>
    </p:spTree>
    <p:extLst>
      <p:ext uri="{BB962C8B-B14F-4D97-AF65-F5344CB8AC3E}">
        <p14:creationId xmlns:p14="http://schemas.microsoft.com/office/powerpoint/2010/main" val="5724170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kern="1200" dirty="0">
                <a:solidFill>
                  <a:schemeClr val="tx1"/>
                </a:solidFill>
                <a:effectLst/>
                <a:latin typeface="+mn-lt"/>
                <a:ea typeface="+mn-ea"/>
                <a:cs typeface="+mn-cs"/>
              </a:rPr>
              <a:t>At present the investigation of heat related deaths is not related to this surveillance. As per our surveillance when we get all cause mortality and put query on suspected death due to CVD or CVA that should be investigated from our side. But at present the investigation of HRI death is from that list only is not necessary. Any death occur, that death is directly reported to revenue department through police, that police officer came to investigate that death and then call a medical officer to become a member of that team and investigate that death. That death investigation is not necessary that is picked up from our list case. </a:t>
            </a:r>
          </a:p>
          <a:p>
            <a:r>
              <a:rPr lang="en-IN" sz="1200" kern="1200" dirty="0">
                <a:solidFill>
                  <a:schemeClr val="tx1"/>
                </a:solidFill>
                <a:effectLst/>
                <a:latin typeface="+mn-lt"/>
                <a:ea typeface="+mn-ea"/>
                <a:cs typeface="+mn-cs"/>
              </a:rPr>
              <a:t>Our purpose is if they are investigating our suspect or their suspect, if doctor is going to be part of that team then </a:t>
            </a:r>
            <a:r>
              <a:rPr lang="en-IN" sz="1200" kern="1200" dirty="0" err="1">
                <a:solidFill>
                  <a:schemeClr val="tx1"/>
                </a:solidFill>
                <a:effectLst/>
                <a:latin typeface="+mn-lt"/>
                <a:ea typeface="+mn-ea"/>
                <a:cs typeface="+mn-cs"/>
              </a:rPr>
              <a:t>atleast</a:t>
            </a:r>
            <a:r>
              <a:rPr lang="en-IN" sz="1200" kern="1200" dirty="0">
                <a:solidFill>
                  <a:schemeClr val="tx1"/>
                </a:solidFill>
                <a:effectLst/>
                <a:latin typeface="+mn-lt"/>
                <a:ea typeface="+mn-ea"/>
                <a:cs typeface="+mn-cs"/>
              </a:rPr>
              <a:t> the doctor should understand that this is the way in which he/she should investigate the death and also we will sensitize the revenue department officials who formed that team that this is how it can be investigated. </a:t>
            </a:r>
          </a:p>
          <a:p>
            <a:r>
              <a:rPr lang="en-IN" sz="1200" kern="1200" dirty="0">
                <a:solidFill>
                  <a:schemeClr val="tx1"/>
                </a:solidFill>
                <a:effectLst/>
                <a:latin typeface="+mn-lt"/>
                <a:ea typeface="+mn-ea"/>
                <a:cs typeface="+mn-cs"/>
              </a:rPr>
              <a:t>We have created a format so that it helps them to work towards it, to give them more opportunity to get a better understanding that this death is due to HRI or not.</a:t>
            </a:r>
            <a:endParaRPr lang="en-IN" dirty="0"/>
          </a:p>
        </p:txBody>
      </p:sp>
      <p:sp>
        <p:nvSpPr>
          <p:cNvPr id="4" name="Slide Number Placeholder 3"/>
          <p:cNvSpPr>
            <a:spLocks noGrp="1"/>
          </p:cNvSpPr>
          <p:nvPr>
            <p:ph type="sldNum" sz="quarter" idx="5"/>
          </p:nvPr>
        </p:nvSpPr>
        <p:spPr/>
        <p:txBody>
          <a:bodyPr/>
          <a:lstStyle/>
          <a:p>
            <a:fld id="{ADE0A844-A29D-4883-966E-B70AEF11F137}" type="slidenum">
              <a:rPr lang="en-IN" smtClean="0"/>
              <a:t>36</a:t>
            </a:fld>
            <a:endParaRPr lang="en-IN"/>
          </a:p>
        </p:txBody>
      </p:sp>
    </p:spTree>
    <p:extLst>
      <p:ext uri="{BB962C8B-B14F-4D97-AF65-F5344CB8AC3E}">
        <p14:creationId xmlns:p14="http://schemas.microsoft.com/office/powerpoint/2010/main" val="32340017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MPHEO: Multipurpose Health Extension Officer</a:t>
            </a:r>
          </a:p>
        </p:txBody>
      </p:sp>
      <p:sp>
        <p:nvSpPr>
          <p:cNvPr id="4" name="Slide Number Placeholder 3"/>
          <p:cNvSpPr>
            <a:spLocks noGrp="1"/>
          </p:cNvSpPr>
          <p:nvPr>
            <p:ph type="sldNum" sz="quarter" idx="5"/>
          </p:nvPr>
        </p:nvSpPr>
        <p:spPr/>
        <p:txBody>
          <a:bodyPr/>
          <a:lstStyle/>
          <a:p>
            <a:fld id="{ADE0A844-A29D-4883-966E-B70AEF11F137}" type="slidenum">
              <a:rPr lang="en-IN" smtClean="0"/>
              <a:t>39</a:t>
            </a:fld>
            <a:endParaRPr lang="en-IN"/>
          </a:p>
        </p:txBody>
      </p:sp>
    </p:spTree>
    <p:extLst>
      <p:ext uri="{BB962C8B-B14F-4D97-AF65-F5344CB8AC3E}">
        <p14:creationId xmlns:p14="http://schemas.microsoft.com/office/powerpoint/2010/main" val="23494259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FD9B250F-39D6-4217-8207-0BABD015604C}" type="slidenum">
              <a:rPr lang="en-IN" smtClean="0"/>
              <a:pPr/>
              <a:t>41</a:t>
            </a:fld>
            <a:endParaRPr lang="en-IN"/>
          </a:p>
        </p:txBody>
      </p:sp>
    </p:spTree>
    <p:extLst>
      <p:ext uri="{BB962C8B-B14F-4D97-AF65-F5344CB8AC3E}">
        <p14:creationId xmlns:p14="http://schemas.microsoft.com/office/powerpoint/2010/main" val="14586152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FD9B250F-39D6-4217-8207-0BABD015604C}" type="slidenum">
              <a:rPr lang="en-IN" smtClean="0"/>
              <a:pPr/>
              <a:t>42</a:t>
            </a:fld>
            <a:endParaRPr lang="en-IN"/>
          </a:p>
        </p:txBody>
      </p:sp>
    </p:spTree>
    <p:extLst>
      <p:ext uri="{BB962C8B-B14F-4D97-AF65-F5344CB8AC3E}">
        <p14:creationId xmlns:p14="http://schemas.microsoft.com/office/powerpoint/2010/main" val="14775675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Header Placeholder 1"/>
          <p:cNvSpPr>
            <a:spLocks noGrp="1"/>
          </p:cNvSpPr>
          <p:nvPr>
            <p:ph type="hdr" sz="quarter"/>
          </p:nvPr>
        </p:nvSpPr>
        <p:spPr>
          <a:noFill/>
        </p:spPr>
        <p:txBody>
          <a:bodyPr/>
          <a:lstStyle/>
          <a:p>
            <a:r>
              <a:rPr lang="en-US"/>
              <a:t>PH150</a:t>
            </a:r>
          </a:p>
        </p:txBody>
      </p:sp>
      <p:sp>
        <p:nvSpPr>
          <p:cNvPr id="209923" name="Footer Placeholder 5"/>
          <p:cNvSpPr>
            <a:spLocks noGrp="1"/>
          </p:cNvSpPr>
          <p:nvPr>
            <p:ph type="ftr" sz="quarter" idx="4"/>
          </p:nvPr>
        </p:nvSpPr>
        <p:spPr>
          <a:noFill/>
        </p:spPr>
        <p:txBody>
          <a:bodyPr/>
          <a:lstStyle/>
          <a:p>
            <a:r>
              <a:rPr lang="en-US"/>
              <a:t>ZuoFeng Zhang - 31 October 2011</a:t>
            </a:r>
          </a:p>
        </p:txBody>
      </p:sp>
      <p:sp>
        <p:nvSpPr>
          <p:cNvPr id="209924" name="Rectangle 2"/>
          <p:cNvSpPr>
            <a:spLocks noGrp="1" noRot="1" noChangeAspect="1" noTextEdit="1"/>
          </p:cNvSpPr>
          <p:nvPr>
            <p:ph type="sldImg"/>
          </p:nvPr>
        </p:nvSpPr>
        <p:spPr bwMode="auto">
          <a:noFill/>
          <a:ln>
            <a:solidFill>
              <a:srgbClr val="000000"/>
            </a:solidFill>
            <a:miter lim="800000"/>
            <a:headEnd/>
            <a:tailEnd/>
          </a:ln>
        </p:spPr>
      </p:sp>
      <p:sp>
        <p:nvSpPr>
          <p:cNvPr id="209925" name="Rectangle 3"/>
          <p:cNvSpPr>
            <a:spLocks noGrp="1"/>
          </p:cNvSpPr>
          <p:nvPr>
            <p:ph type="body" idx="1"/>
          </p:nvPr>
        </p:nvSpPr>
        <p:spPr>
          <a:noFill/>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ADE0A844-A29D-4883-966E-B70AEF11F137}" type="slidenum">
              <a:rPr lang="en-IN" smtClean="0"/>
              <a:t>3</a:t>
            </a:fld>
            <a:endParaRPr lang="en-IN"/>
          </a:p>
        </p:txBody>
      </p:sp>
    </p:spTree>
    <p:extLst>
      <p:ext uri="{BB962C8B-B14F-4D97-AF65-F5344CB8AC3E}">
        <p14:creationId xmlns:p14="http://schemas.microsoft.com/office/powerpoint/2010/main" val="1953734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ADE0A844-A29D-4883-966E-B70AEF11F137}" type="slidenum">
              <a:rPr lang="en-IN" smtClean="0"/>
              <a:t>4</a:t>
            </a:fld>
            <a:endParaRPr lang="en-IN"/>
          </a:p>
        </p:txBody>
      </p:sp>
    </p:spTree>
    <p:extLst>
      <p:ext uri="{BB962C8B-B14F-4D97-AF65-F5344CB8AC3E}">
        <p14:creationId xmlns:p14="http://schemas.microsoft.com/office/powerpoint/2010/main" val="961300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ADE0A844-A29D-4883-966E-B70AEF11F137}" type="slidenum">
              <a:rPr lang="en-IN" smtClean="0"/>
              <a:t>5</a:t>
            </a:fld>
            <a:endParaRPr lang="en-IN"/>
          </a:p>
        </p:txBody>
      </p:sp>
    </p:spTree>
    <p:extLst>
      <p:ext uri="{BB962C8B-B14F-4D97-AF65-F5344CB8AC3E}">
        <p14:creationId xmlns:p14="http://schemas.microsoft.com/office/powerpoint/2010/main" val="3544246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ADE0A844-A29D-4883-966E-B70AEF11F137}" type="slidenum">
              <a:rPr lang="en-IN" smtClean="0"/>
              <a:t>7</a:t>
            </a:fld>
            <a:endParaRPr lang="en-IN"/>
          </a:p>
        </p:txBody>
      </p:sp>
    </p:spTree>
    <p:extLst>
      <p:ext uri="{BB962C8B-B14F-4D97-AF65-F5344CB8AC3E}">
        <p14:creationId xmlns:p14="http://schemas.microsoft.com/office/powerpoint/2010/main" val="2862846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National Oceanic and Atmospheric Administration (</a:t>
            </a:r>
            <a:r>
              <a:rPr lang="en-US" sz="1200" b="1" i="0" kern="1200" dirty="0">
                <a:solidFill>
                  <a:schemeClr val="tx1"/>
                </a:solidFill>
                <a:effectLst/>
                <a:latin typeface="+mn-lt"/>
                <a:ea typeface="+mn-ea"/>
                <a:cs typeface="+mn-cs"/>
              </a:rPr>
              <a:t>NOAA</a:t>
            </a:r>
            <a:r>
              <a:rPr lang="en-US" sz="1200" b="0" i="0" kern="1200" dirty="0">
                <a:solidFill>
                  <a:schemeClr val="tx1"/>
                </a:solidFill>
                <a:effectLst/>
                <a:latin typeface="+mn-lt"/>
                <a:ea typeface="+mn-ea"/>
                <a:cs typeface="+mn-cs"/>
              </a:rPr>
              <a:t>)</a:t>
            </a:r>
          </a:p>
          <a:p>
            <a:r>
              <a:rPr lang="en-US" sz="1200" b="0" i="0" u="none" strike="noStrike" kern="1200" baseline="0" dirty="0">
                <a:solidFill>
                  <a:schemeClr val="tx1"/>
                </a:solidFill>
                <a:latin typeface="+mn-lt"/>
                <a:ea typeface="+mn-ea"/>
                <a:cs typeface="+mn-cs"/>
              </a:rPr>
              <a:t>The level of heat discomfort is determined by a combination of meteorological (temp, RH, wind, direct sunshine), social/cultural (clothing, occupation, accommodation) and physiological</a:t>
            </a:r>
          </a:p>
          <a:p>
            <a:r>
              <a:rPr lang="en-US" sz="1200" b="0" i="0" u="none" strike="noStrike" kern="1200" baseline="0" dirty="0">
                <a:solidFill>
                  <a:schemeClr val="tx1"/>
                </a:solidFill>
                <a:latin typeface="+mn-lt"/>
                <a:ea typeface="+mn-ea"/>
                <a:cs typeface="+mn-cs"/>
              </a:rPr>
              <a:t>(health, fitness, age, level of acclimatization) factors. There will be no harm to the human body if the environmental temperature remains at 37° C. Whenever the environmental temperature increases above 37° C, the human body starts gaining heat from the atmosphere. If humidity is high, a person can suffer from heat stress disorders even with the temperature at 37°C or 38°C as high humidity does not permit loss of heat from human body through perspiration. To calculate the effect of humidity, Heat Index Values are used in some countries. The Heat Index is a measure of how hot it really feels when relative humidity is factored in with the actual air temperature. Heat index chart used by the National weather Service of the USA given below shows that if the air temperature is 34°C and the relative humidity is 75per cent, the heat index - how hot it feels - is 49°C. The same effect is reached at just 31°C when the relative humidity is </a:t>
            </a:r>
            <a:r>
              <a:rPr lang="en-IN" sz="1200" b="0" i="0" u="none" strike="noStrike" kern="1200" baseline="0" dirty="0">
                <a:solidFill>
                  <a:schemeClr val="tx1"/>
                </a:solidFill>
                <a:latin typeface="+mn-lt"/>
                <a:ea typeface="+mn-ea"/>
                <a:cs typeface="+mn-cs"/>
              </a:rPr>
              <a:t>100per cent. </a:t>
            </a:r>
          </a:p>
          <a:p>
            <a:r>
              <a:rPr lang="en-IN" sz="1200" b="0" i="0" u="none" strike="noStrike" kern="1200" baseline="0" dirty="0">
                <a:solidFill>
                  <a:schemeClr val="tx1"/>
                </a:solidFill>
                <a:latin typeface="+mn-lt"/>
                <a:ea typeface="+mn-ea"/>
                <a:cs typeface="+mn-cs"/>
              </a:rPr>
              <a:t>As temperature and </a:t>
            </a:r>
            <a:r>
              <a:rPr lang="en-US" sz="1200" b="0" i="0" u="none" strike="noStrike" kern="1200" baseline="0" dirty="0">
                <a:solidFill>
                  <a:schemeClr val="tx1"/>
                </a:solidFill>
                <a:latin typeface="+mn-lt"/>
                <a:ea typeface="+mn-ea"/>
                <a:cs typeface="+mn-cs"/>
              </a:rPr>
              <a:t>humidity outside range of this chart are not uncommon in many parts of India, it cannot be directly used. The notion of looking at temperature and humidity in combination is good; however, in order to develop a usable matrix in the Indian context, more research needs to be </a:t>
            </a:r>
            <a:r>
              <a:rPr lang="en-IN" sz="1200" b="0" i="0" u="none" strike="noStrike" kern="1200" baseline="0" dirty="0">
                <a:solidFill>
                  <a:schemeClr val="tx1"/>
                </a:solidFill>
                <a:latin typeface="+mn-lt"/>
                <a:ea typeface="+mn-ea"/>
                <a:cs typeface="+mn-cs"/>
              </a:rPr>
              <a:t>done.</a:t>
            </a:r>
            <a:endParaRPr lang="en-IN" dirty="0"/>
          </a:p>
        </p:txBody>
      </p:sp>
      <p:sp>
        <p:nvSpPr>
          <p:cNvPr id="4" name="Slide Number Placeholder 3"/>
          <p:cNvSpPr>
            <a:spLocks noGrp="1"/>
          </p:cNvSpPr>
          <p:nvPr>
            <p:ph type="sldNum" sz="quarter" idx="5"/>
          </p:nvPr>
        </p:nvSpPr>
        <p:spPr/>
        <p:txBody>
          <a:bodyPr/>
          <a:lstStyle/>
          <a:p>
            <a:fld id="{ADE0A844-A29D-4883-966E-B70AEF11F137}" type="slidenum">
              <a:rPr lang="en-IN" smtClean="0"/>
              <a:t>8</a:t>
            </a:fld>
            <a:endParaRPr lang="en-IN"/>
          </a:p>
        </p:txBody>
      </p:sp>
    </p:spTree>
    <p:extLst>
      <p:ext uri="{BB962C8B-B14F-4D97-AF65-F5344CB8AC3E}">
        <p14:creationId xmlns:p14="http://schemas.microsoft.com/office/powerpoint/2010/main" val="2747074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ADE0A844-A29D-4883-966E-B70AEF11F137}" type="slidenum">
              <a:rPr lang="en-IN" smtClean="0"/>
              <a:t>9</a:t>
            </a:fld>
            <a:endParaRPr lang="en-IN"/>
          </a:p>
        </p:txBody>
      </p:sp>
    </p:spTree>
    <p:extLst>
      <p:ext uri="{BB962C8B-B14F-4D97-AF65-F5344CB8AC3E}">
        <p14:creationId xmlns:p14="http://schemas.microsoft.com/office/powerpoint/2010/main" val="1815408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ADE0A844-A29D-4883-966E-B70AEF11F137}" type="slidenum">
              <a:rPr lang="en-IN" smtClean="0"/>
              <a:t>10</a:t>
            </a:fld>
            <a:endParaRPr lang="en-IN"/>
          </a:p>
        </p:txBody>
      </p:sp>
    </p:spTree>
    <p:extLst>
      <p:ext uri="{BB962C8B-B14F-4D97-AF65-F5344CB8AC3E}">
        <p14:creationId xmlns:p14="http://schemas.microsoft.com/office/powerpoint/2010/main" val="957541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D6ED1-A73F-4363-BDD9-7CD4479FF4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329485ED-E768-439B-BC76-EA54DB9566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3492D47-9E2B-4BD9-AAD5-88FB301B23CC}"/>
              </a:ext>
            </a:extLst>
          </p:cNvPr>
          <p:cNvSpPr>
            <a:spLocks noGrp="1"/>
          </p:cNvSpPr>
          <p:nvPr>
            <p:ph type="dt" sz="half" idx="10"/>
          </p:nvPr>
        </p:nvSpPr>
        <p:spPr/>
        <p:txBody>
          <a:bodyPr/>
          <a:lstStyle/>
          <a:p>
            <a:fld id="{03D075FF-7772-4F0A-9F3E-1ADEE237D619}" type="datetimeFigureOut">
              <a:rPr lang="en-IN" smtClean="0"/>
              <a:t>14-02-2020</a:t>
            </a:fld>
            <a:endParaRPr lang="en-IN"/>
          </a:p>
        </p:txBody>
      </p:sp>
      <p:sp>
        <p:nvSpPr>
          <p:cNvPr id="5" name="Footer Placeholder 4">
            <a:extLst>
              <a:ext uri="{FF2B5EF4-FFF2-40B4-BE49-F238E27FC236}">
                <a16:creationId xmlns:a16="http://schemas.microsoft.com/office/drawing/2014/main" id="{26F11A36-22A7-4105-AC66-4D900003F26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CF6943A-2B2B-45E3-9ABC-32C7A0C0E691}"/>
              </a:ext>
            </a:extLst>
          </p:cNvPr>
          <p:cNvSpPr>
            <a:spLocks noGrp="1"/>
          </p:cNvSpPr>
          <p:nvPr>
            <p:ph type="sldNum" sz="quarter" idx="12"/>
          </p:nvPr>
        </p:nvSpPr>
        <p:spPr/>
        <p:txBody>
          <a:bodyPr/>
          <a:lstStyle/>
          <a:p>
            <a:fld id="{52FAEDD3-AD94-40E3-A981-D8D0834CE7A3}" type="slidenum">
              <a:rPr lang="en-IN" smtClean="0"/>
              <a:t>‹#›</a:t>
            </a:fld>
            <a:endParaRPr lang="en-IN"/>
          </a:p>
        </p:txBody>
      </p:sp>
    </p:spTree>
    <p:extLst>
      <p:ext uri="{BB962C8B-B14F-4D97-AF65-F5344CB8AC3E}">
        <p14:creationId xmlns:p14="http://schemas.microsoft.com/office/powerpoint/2010/main" val="999298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463AC-B59B-4137-A2B9-BFD158CDEF3C}"/>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B8F65F82-E4BE-4D79-A349-97ADB2ADFA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DE88605-D077-4AE8-93AA-6228AD908813}"/>
              </a:ext>
            </a:extLst>
          </p:cNvPr>
          <p:cNvSpPr>
            <a:spLocks noGrp="1"/>
          </p:cNvSpPr>
          <p:nvPr>
            <p:ph type="dt" sz="half" idx="10"/>
          </p:nvPr>
        </p:nvSpPr>
        <p:spPr/>
        <p:txBody>
          <a:bodyPr/>
          <a:lstStyle/>
          <a:p>
            <a:fld id="{03D075FF-7772-4F0A-9F3E-1ADEE237D619}" type="datetimeFigureOut">
              <a:rPr lang="en-IN" smtClean="0"/>
              <a:t>14-02-2020</a:t>
            </a:fld>
            <a:endParaRPr lang="en-IN"/>
          </a:p>
        </p:txBody>
      </p:sp>
      <p:sp>
        <p:nvSpPr>
          <p:cNvPr id="5" name="Footer Placeholder 4">
            <a:extLst>
              <a:ext uri="{FF2B5EF4-FFF2-40B4-BE49-F238E27FC236}">
                <a16:creationId xmlns:a16="http://schemas.microsoft.com/office/drawing/2014/main" id="{63A74E61-A7B7-4653-A2E6-8C0A7E628D6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95E4897-4E6A-4C89-AF99-91BD84623734}"/>
              </a:ext>
            </a:extLst>
          </p:cNvPr>
          <p:cNvSpPr>
            <a:spLocks noGrp="1"/>
          </p:cNvSpPr>
          <p:nvPr>
            <p:ph type="sldNum" sz="quarter" idx="12"/>
          </p:nvPr>
        </p:nvSpPr>
        <p:spPr/>
        <p:txBody>
          <a:bodyPr/>
          <a:lstStyle/>
          <a:p>
            <a:fld id="{52FAEDD3-AD94-40E3-A981-D8D0834CE7A3}" type="slidenum">
              <a:rPr lang="en-IN" smtClean="0"/>
              <a:t>‹#›</a:t>
            </a:fld>
            <a:endParaRPr lang="en-IN"/>
          </a:p>
        </p:txBody>
      </p:sp>
    </p:spTree>
    <p:extLst>
      <p:ext uri="{BB962C8B-B14F-4D97-AF65-F5344CB8AC3E}">
        <p14:creationId xmlns:p14="http://schemas.microsoft.com/office/powerpoint/2010/main" val="1408531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2F8DCB-4B3D-4128-AF9E-7C10B85C0FD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BA84566-4501-4F33-AA90-0532C06AF7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D58C1FE-29C6-4C94-9F70-02BB6D31FDDF}"/>
              </a:ext>
            </a:extLst>
          </p:cNvPr>
          <p:cNvSpPr>
            <a:spLocks noGrp="1"/>
          </p:cNvSpPr>
          <p:nvPr>
            <p:ph type="dt" sz="half" idx="10"/>
          </p:nvPr>
        </p:nvSpPr>
        <p:spPr/>
        <p:txBody>
          <a:bodyPr/>
          <a:lstStyle/>
          <a:p>
            <a:fld id="{03D075FF-7772-4F0A-9F3E-1ADEE237D619}" type="datetimeFigureOut">
              <a:rPr lang="en-IN" smtClean="0"/>
              <a:t>14-02-2020</a:t>
            </a:fld>
            <a:endParaRPr lang="en-IN"/>
          </a:p>
        </p:txBody>
      </p:sp>
      <p:sp>
        <p:nvSpPr>
          <p:cNvPr id="5" name="Footer Placeholder 4">
            <a:extLst>
              <a:ext uri="{FF2B5EF4-FFF2-40B4-BE49-F238E27FC236}">
                <a16:creationId xmlns:a16="http://schemas.microsoft.com/office/drawing/2014/main" id="{108CF033-5AB6-49AE-A6C2-940C65403AF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EAA4CE1-2222-46E7-A724-70ADCEDC1AC9}"/>
              </a:ext>
            </a:extLst>
          </p:cNvPr>
          <p:cNvSpPr>
            <a:spLocks noGrp="1"/>
          </p:cNvSpPr>
          <p:nvPr>
            <p:ph type="sldNum" sz="quarter" idx="12"/>
          </p:nvPr>
        </p:nvSpPr>
        <p:spPr/>
        <p:txBody>
          <a:bodyPr/>
          <a:lstStyle/>
          <a:p>
            <a:fld id="{52FAEDD3-AD94-40E3-A981-D8D0834CE7A3}" type="slidenum">
              <a:rPr lang="en-IN" smtClean="0"/>
              <a:t>‹#›</a:t>
            </a:fld>
            <a:endParaRPr lang="en-IN"/>
          </a:p>
        </p:txBody>
      </p:sp>
    </p:spTree>
    <p:extLst>
      <p:ext uri="{BB962C8B-B14F-4D97-AF65-F5344CB8AC3E}">
        <p14:creationId xmlns:p14="http://schemas.microsoft.com/office/powerpoint/2010/main" val="3899455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A6CFD6B4-A761-498B-8AD1-912B58C5EBD3}"/>
              </a:ext>
            </a:extLst>
          </p:cNvPr>
          <p:cNvSpPr>
            <a:spLocks noGrp="1"/>
          </p:cNvSpPr>
          <p:nvPr>
            <p:ph type="dt" sz="half" idx="10"/>
          </p:nvPr>
        </p:nvSpPr>
        <p:spPr/>
        <p:txBody>
          <a:bodyPr/>
          <a:lstStyle>
            <a:lvl1pPr>
              <a:defRPr/>
            </a:lvl1pPr>
          </a:lstStyle>
          <a:p>
            <a:pPr>
              <a:defRPr/>
            </a:pPr>
            <a:fld id="{958C0220-01C6-4A43-A4EE-0384D33ED2EB}" type="datetimeFigureOut">
              <a:rPr lang="en-IN"/>
              <a:pPr>
                <a:defRPr/>
              </a:pPr>
              <a:t>14-02-2020</a:t>
            </a:fld>
            <a:endParaRPr lang="en-IN"/>
          </a:p>
        </p:txBody>
      </p:sp>
      <p:sp>
        <p:nvSpPr>
          <p:cNvPr id="5" name="Footer Placeholder 4">
            <a:extLst>
              <a:ext uri="{FF2B5EF4-FFF2-40B4-BE49-F238E27FC236}">
                <a16:creationId xmlns:a16="http://schemas.microsoft.com/office/drawing/2014/main" id="{5BE32427-5473-4737-B445-9AC0967B3C87}"/>
              </a:ext>
            </a:extLst>
          </p:cNvPr>
          <p:cNvSpPr>
            <a:spLocks noGrp="1"/>
          </p:cNvSpPr>
          <p:nvPr>
            <p:ph type="ftr" sz="quarter" idx="11"/>
          </p:nvPr>
        </p:nvSpPr>
        <p:spPr/>
        <p:txBody>
          <a:bodyPr/>
          <a:lstStyle>
            <a:lvl1pPr>
              <a:defRPr/>
            </a:lvl1pPr>
          </a:lstStyle>
          <a:p>
            <a:pPr>
              <a:defRPr/>
            </a:pPr>
            <a:endParaRPr lang="en-IN"/>
          </a:p>
        </p:txBody>
      </p:sp>
      <p:sp>
        <p:nvSpPr>
          <p:cNvPr id="6" name="Slide Number Placeholder 5">
            <a:extLst>
              <a:ext uri="{FF2B5EF4-FFF2-40B4-BE49-F238E27FC236}">
                <a16:creationId xmlns:a16="http://schemas.microsoft.com/office/drawing/2014/main" id="{FD07A37A-060C-44C8-8A9A-1E32BFCFC817}"/>
              </a:ext>
            </a:extLst>
          </p:cNvPr>
          <p:cNvSpPr>
            <a:spLocks noGrp="1"/>
          </p:cNvSpPr>
          <p:nvPr>
            <p:ph type="sldNum" sz="quarter" idx="12"/>
          </p:nvPr>
        </p:nvSpPr>
        <p:spPr/>
        <p:txBody>
          <a:bodyPr/>
          <a:lstStyle>
            <a:lvl1pPr>
              <a:defRPr/>
            </a:lvl1pPr>
          </a:lstStyle>
          <a:p>
            <a:pPr>
              <a:defRPr/>
            </a:pPr>
            <a:fld id="{E1634D9F-F364-4D4A-82E7-1DF7955F676F}" type="slidenum">
              <a:rPr lang="en-IN"/>
              <a:pPr>
                <a:defRPr/>
              </a:pPr>
              <a:t>‹#›</a:t>
            </a:fld>
            <a:endParaRPr lang="en-IN"/>
          </a:p>
        </p:txBody>
      </p:sp>
    </p:spTree>
    <p:extLst>
      <p:ext uri="{BB962C8B-B14F-4D97-AF65-F5344CB8AC3E}">
        <p14:creationId xmlns:p14="http://schemas.microsoft.com/office/powerpoint/2010/main" val="1668045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DA78FA3-05B3-483B-99CC-0E602B5E8418}"/>
              </a:ext>
            </a:extLst>
          </p:cNvPr>
          <p:cNvSpPr>
            <a:spLocks noGrp="1"/>
          </p:cNvSpPr>
          <p:nvPr>
            <p:ph type="dt" sz="half" idx="10"/>
          </p:nvPr>
        </p:nvSpPr>
        <p:spPr/>
        <p:txBody>
          <a:bodyPr/>
          <a:lstStyle>
            <a:lvl1pPr>
              <a:defRPr/>
            </a:lvl1pPr>
          </a:lstStyle>
          <a:p>
            <a:pPr>
              <a:defRPr/>
            </a:pPr>
            <a:fld id="{19698117-B621-4E46-A227-6A70619227CD}" type="datetimeFigureOut">
              <a:rPr lang="en-IN"/>
              <a:pPr>
                <a:defRPr/>
              </a:pPr>
              <a:t>14-02-2020</a:t>
            </a:fld>
            <a:endParaRPr lang="en-IN"/>
          </a:p>
        </p:txBody>
      </p:sp>
      <p:sp>
        <p:nvSpPr>
          <p:cNvPr id="5" name="Footer Placeholder 4">
            <a:extLst>
              <a:ext uri="{FF2B5EF4-FFF2-40B4-BE49-F238E27FC236}">
                <a16:creationId xmlns:a16="http://schemas.microsoft.com/office/drawing/2014/main" id="{C7D36A05-08CD-459E-B2DB-DD2A0048B5E7}"/>
              </a:ext>
            </a:extLst>
          </p:cNvPr>
          <p:cNvSpPr>
            <a:spLocks noGrp="1"/>
          </p:cNvSpPr>
          <p:nvPr>
            <p:ph type="ftr" sz="quarter" idx="11"/>
          </p:nvPr>
        </p:nvSpPr>
        <p:spPr/>
        <p:txBody>
          <a:bodyPr/>
          <a:lstStyle>
            <a:lvl1pPr>
              <a:defRPr/>
            </a:lvl1pPr>
          </a:lstStyle>
          <a:p>
            <a:pPr>
              <a:defRPr/>
            </a:pPr>
            <a:endParaRPr lang="en-IN"/>
          </a:p>
        </p:txBody>
      </p:sp>
      <p:sp>
        <p:nvSpPr>
          <p:cNvPr id="6" name="Slide Number Placeholder 5">
            <a:extLst>
              <a:ext uri="{FF2B5EF4-FFF2-40B4-BE49-F238E27FC236}">
                <a16:creationId xmlns:a16="http://schemas.microsoft.com/office/drawing/2014/main" id="{0F4DCCEE-2DC3-4DB5-B94C-C02D2752236E}"/>
              </a:ext>
            </a:extLst>
          </p:cNvPr>
          <p:cNvSpPr>
            <a:spLocks noGrp="1"/>
          </p:cNvSpPr>
          <p:nvPr>
            <p:ph type="sldNum" sz="quarter" idx="12"/>
          </p:nvPr>
        </p:nvSpPr>
        <p:spPr/>
        <p:txBody>
          <a:bodyPr/>
          <a:lstStyle>
            <a:lvl1pPr>
              <a:defRPr/>
            </a:lvl1pPr>
          </a:lstStyle>
          <a:p>
            <a:pPr>
              <a:defRPr/>
            </a:pPr>
            <a:fld id="{B85CF94E-BBD4-4177-8888-183CC69EC880}" type="slidenum">
              <a:rPr lang="en-IN"/>
              <a:pPr>
                <a:defRPr/>
              </a:pPr>
              <a:t>‹#›</a:t>
            </a:fld>
            <a:endParaRPr lang="en-IN"/>
          </a:p>
        </p:txBody>
      </p:sp>
    </p:spTree>
    <p:extLst>
      <p:ext uri="{BB962C8B-B14F-4D97-AF65-F5344CB8AC3E}">
        <p14:creationId xmlns:p14="http://schemas.microsoft.com/office/powerpoint/2010/main" val="998024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IN"/>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7529DD-0590-4A33-B726-78DCE7298379}"/>
              </a:ext>
            </a:extLst>
          </p:cNvPr>
          <p:cNvSpPr>
            <a:spLocks noGrp="1"/>
          </p:cNvSpPr>
          <p:nvPr>
            <p:ph type="dt" sz="half" idx="10"/>
          </p:nvPr>
        </p:nvSpPr>
        <p:spPr/>
        <p:txBody>
          <a:bodyPr/>
          <a:lstStyle>
            <a:lvl1pPr>
              <a:defRPr/>
            </a:lvl1pPr>
          </a:lstStyle>
          <a:p>
            <a:pPr>
              <a:defRPr/>
            </a:pPr>
            <a:fld id="{A515D643-D025-4FB3-917F-ED9CA1F67D46}" type="datetimeFigureOut">
              <a:rPr lang="en-IN"/>
              <a:pPr>
                <a:defRPr/>
              </a:pPr>
              <a:t>14-02-2020</a:t>
            </a:fld>
            <a:endParaRPr lang="en-IN"/>
          </a:p>
        </p:txBody>
      </p:sp>
      <p:sp>
        <p:nvSpPr>
          <p:cNvPr id="5" name="Footer Placeholder 4">
            <a:extLst>
              <a:ext uri="{FF2B5EF4-FFF2-40B4-BE49-F238E27FC236}">
                <a16:creationId xmlns:a16="http://schemas.microsoft.com/office/drawing/2014/main" id="{B1BD50DC-B23F-4A06-8A5E-3EB15B86D91E}"/>
              </a:ext>
            </a:extLst>
          </p:cNvPr>
          <p:cNvSpPr>
            <a:spLocks noGrp="1"/>
          </p:cNvSpPr>
          <p:nvPr>
            <p:ph type="ftr" sz="quarter" idx="11"/>
          </p:nvPr>
        </p:nvSpPr>
        <p:spPr/>
        <p:txBody>
          <a:bodyPr/>
          <a:lstStyle>
            <a:lvl1pPr>
              <a:defRPr/>
            </a:lvl1pPr>
          </a:lstStyle>
          <a:p>
            <a:pPr>
              <a:defRPr/>
            </a:pPr>
            <a:endParaRPr lang="en-IN"/>
          </a:p>
        </p:txBody>
      </p:sp>
      <p:sp>
        <p:nvSpPr>
          <p:cNvPr id="6" name="Slide Number Placeholder 5">
            <a:extLst>
              <a:ext uri="{FF2B5EF4-FFF2-40B4-BE49-F238E27FC236}">
                <a16:creationId xmlns:a16="http://schemas.microsoft.com/office/drawing/2014/main" id="{6A6E7F9F-BBE8-4232-B9A2-8AB26315BBB7}"/>
              </a:ext>
            </a:extLst>
          </p:cNvPr>
          <p:cNvSpPr>
            <a:spLocks noGrp="1"/>
          </p:cNvSpPr>
          <p:nvPr>
            <p:ph type="sldNum" sz="quarter" idx="12"/>
          </p:nvPr>
        </p:nvSpPr>
        <p:spPr/>
        <p:txBody>
          <a:bodyPr/>
          <a:lstStyle>
            <a:lvl1pPr>
              <a:defRPr/>
            </a:lvl1pPr>
          </a:lstStyle>
          <a:p>
            <a:pPr>
              <a:defRPr/>
            </a:pPr>
            <a:fld id="{E34BF2C2-DF6D-450B-9C82-56051C36F12F}" type="slidenum">
              <a:rPr lang="en-IN"/>
              <a:pPr>
                <a:defRPr/>
              </a:pPr>
              <a:t>‹#›</a:t>
            </a:fld>
            <a:endParaRPr lang="en-IN"/>
          </a:p>
        </p:txBody>
      </p:sp>
    </p:spTree>
    <p:extLst>
      <p:ext uri="{BB962C8B-B14F-4D97-AF65-F5344CB8AC3E}">
        <p14:creationId xmlns:p14="http://schemas.microsoft.com/office/powerpoint/2010/main" val="1925883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3">
            <a:extLst>
              <a:ext uri="{FF2B5EF4-FFF2-40B4-BE49-F238E27FC236}">
                <a16:creationId xmlns:a16="http://schemas.microsoft.com/office/drawing/2014/main" id="{04AA38FF-9783-4558-876B-069FEF6D41B4}"/>
              </a:ext>
            </a:extLst>
          </p:cNvPr>
          <p:cNvSpPr>
            <a:spLocks noGrp="1"/>
          </p:cNvSpPr>
          <p:nvPr>
            <p:ph type="dt" sz="half" idx="10"/>
          </p:nvPr>
        </p:nvSpPr>
        <p:spPr/>
        <p:txBody>
          <a:bodyPr/>
          <a:lstStyle>
            <a:lvl1pPr>
              <a:defRPr/>
            </a:lvl1pPr>
          </a:lstStyle>
          <a:p>
            <a:pPr>
              <a:defRPr/>
            </a:pPr>
            <a:fld id="{2AF8C947-E050-4738-A404-D85678A800CD}" type="datetimeFigureOut">
              <a:rPr lang="en-IN"/>
              <a:pPr>
                <a:defRPr/>
              </a:pPr>
              <a:t>14-02-2020</a:t>
            </a:fld>
            <a:endParaRPr lang="en-IN"/>
          </a:p>
        </p:txBody>
      </p:sp>
      <p:sp>
        <p:nvSpPr>
          <p:cNvPr id="6" name="Footer Placeholder 4">
            <a:extLst>
              <a:ext uri="{FF2B5EF4-FFF2-40B4-BE49-F238E27FC236}">
                <a16:creationId xmlns:a16="http://schemas.microsoft.com/office/drawing/2014/main" id="{D105DA31-95F4-4FA9-B268-34E695663962}"/>
              </a:ext>
            </a:extLst>
          </p:cNvPr>
          <p:cNvSpPr>
            <a:spLocks noGrp="1"/>
          </p:cNvSpPr>
          <p:nvPr>
            <p:ph type="ftr" sz="quarter" idx="11"/>
          </p:nvPr>
        </p:nvSpPr>
        <p:spPr/>
        <p:txBody>
          <a:bodyPr/>
          <a:lstStyle>
            <a:lvl1pPr>
              <a:defRPr/>
            </a:lvl1pPr>
          </a:lstStyle>
          <a:p>
            <a:pPr>
              <a:defRPr/>
            </a:pPr>
            <a:endParaRPr lang="en-IN"/>
          </a:p>
        </p:txBody>
      </p:sp>
      <p:sp>
        <p:nvSpPr>
          <p:cNvPr id="7" name="Slide Number Placeholder 5">
            <a:extLst>
              <a:ext uri="{FF2B5EF4-FFF2-40B4-BE49-F238E27FC236}">
                <a16:creationId xmlns:a16="http://schemas.microsoft.com/office/drawing/2014/main" id="{0FBED6BE-3201-4864-94C8-C70883BEE1B3}"/>
              </a:ext>
            </a:extLst>
          </p:cNvPr>
          <p:cNvSpPr>
            <a:spLocks noGrp="1"/>
          </p:cNvSpPr>
          <p:nvPr>
            <p:ph type="sldNum" sz="quarter" idx="12"/>
          </p:nvPr>
        </p:nvSpPr>
        <p:spPr/>
        <p:txBody>
          <a:bodyPr/>
          <a:lstStyle>
            <a:lvl1pPr>
              <a:defRPr/>
            </a:lvl1pPr>
          </a:lstStyle>
          <a:p>
            <a:pPr>
              <a:defRPr/>
            </a:pPr>
            <a:fld id="{A9AB0D48-2C03-420C-96C3-4E1758209B39}" type="slidenum">
              <a:rPr lang="en-IN"/>
              <a:pPr>
                <a:defRPr/>
              </a:pPr>
              <a:t>‹#›</a:t>
            </a:fld>
            <a:endParaRPr lang="en-IN"/>
          </a:p>
        </p:txBody>
      </p:sp>
    </p:spTree>
    <p:extLst>
      <p:ext uri="{BB962C8B-B14F-4D97-AF65-F5344CB8AC3E}">
        <p14:creationId xmlns:p14="http://schemas.microsoft.com/office/powerpoint/2010/main" val="428652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3">
            <a:extLst>
              <a:ext uri="{FF2B5EF4-FFF2-40B4-BE49-F238E27FC236}">
                <a16:creationId xmlns:a16="http://schemas.microsoft.com/office/drawing/2014/main" id="{D1AC7C35-F33F-493A-AB9E-9A2D6F342953}"/>
              </a:ext>
            </a:extLst>
          </p:cNvPr>
          <p:cNvSpPr>
            <a:spLocks noGrp="1"/>
          </p:cNvSpPr>
          <p:nvPr>
            <p:ph type="dt" sz="half" idx="10"/>
          </p:nvPr>
        </p:nvSpPr>
        <p:spPr/>
        <p:txBody>
          <a:bodyPr/>
          <a:lstStyle>
            <a:lvl1pPr>
              <a:defRPr/>
            </a:lvl1pPr>
          </a:lstStyle>
          <a:p>
            <a:pPr>
              <a:defRPr/>
            </a:pPr>
            <a:fld id="{9B06222D-9463-4497-A672-472E2AB07EBC}" type="datetimeFigureOut">
              <a:rPr lang="en-IN"/>
              <a:pPr>
                <a:defRPr/>
              </a:pPr>
              <a:t>14-02-2020</a:t>
            </a:fld>
            <a:endParaRPr lang="en-IN"/>
          </a:p>
        </p:txBody>
      </p:sp>
      <p:sp>
        <p:nvSpPr>
          <p:cNvPr id="8" name="Footer Placeholder 4">
            <a:extLst>
              <a:ext uri="{FF2B5EF4-FFF2-40B4-BE49-F238E27FC236}">
                <a16:creationId xmlns:a16="http://schemas.microsoft.com/office/drawing/2014/main" id="{5CF074DF-B58A-4B31-B8E7-F0FDD2EAD2C3}"/>
              </a:ext>
            </a:extLst>
          </p:cNvPr>
          <p:cNvSpPr>
            <a:spLocks noGrp="1"/>
          </p:cNvSpPr>
          <p:nvPr>
            <p:ph type="ftr" sz="quarter" idx="11"/>
          </p:nvPr>
        </p:nvSpPr>
        <p:spPr/>
        <p:txBody>
          <a:bodyPr/>
          <a:lstStyle>
            <a:lvl1pPr>
              <a:defRPr/>
            </a:lvl1pPr>
          </a:lstStyle>
          <a:p>
            <a:pPr>
              <a:defRPr/>
            </a:pPr>
            <a:endParaRPr lang="en-IN"/>
          </a:p>
        </p:txBody>
      </p:sp>
      <p:sp>
        <p:nvSpPr>
          <p:cNvPr id="9" name="Slide Number Placeholder 5">
            <a:extLst>
              <a:ext uri="{FF2B5EF4-FFF2-40B4-BE49-F238E27FC236}">
                <a16:creationId xmlns:a16="http://schemas.microsoft.com/office/drawing/2014/main" id="{FF254774-C2F9-4967-855F-59BCF870CC2D}"/>
              </a:ext>
            </a:extLst>
          </p:cNvPr>
          <p:cNvSpPr>
            <a:spLocks noGrp="1"/>
          </p:cNvSpPr>
          <p:nvPr>
            <p:ph type="sldNum" sz="quarter" idx="12"/>
          </p:nvPr>
        </p:nvSpPr>
        <p:spPr/>
        <p:txBody>
          <a:bodyPr/>
          <a:lstStyle>
            <a:lvl1pPr>
              <a:defRPr/>
            </a:lvl1pPr>
          </a:lstStyle>
          <a:p>
            <a:pPr>
              <a:defRPr/>
            </a:pPr>
            <a:fld id="{AA2D9FB7-2934-4825-BA0A-10CFB2E4468A}" type="slidenum">
              <a:rPr lang="en-IN"/>
              <a:pPr>
                <a:defRPr/>
              </a:pPr>
              <a:t>‹#›</a:t>
            </a:fld>
            <a:endParaRPr lang="en-IN"/>
          </a:p>
        </p:txBody>
      </p:sp>
    </p:spTree>
    <p:extLst>
      <p:ext uri="{BB962C8B-B14F-4D97-AF65-F5344CB8AC3E}">
        <p14:creationId xmlns:p14="http://schemas.microsoft.com/office/powerpoint/2010/main" val="22677202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3">
            <a:extLst>
              <a:ext uri="{FF2B5EF4-FFF2-40B4-BE49-F238E27FC236}">
                <a16:creationId xmlns:a16="http://schemas.microsoft.com/office/drawing/2014/main" id="{86D556F0-AF58-4761-A24B-B913ADE3AA40}"/>
              </a:ext>
            </a:extLst>
          </p:cNvPr>
          <p:cNvSpPr>
            <a:spLocks noGrp="1"/>
          </p:cNvSpPr>
          <p:nvPr>
            <p:ph type="dt" sz="half" idx="10"/>
          </p:nvPr>
        </p:nvSpPr>
        <p:spPr/>
        <p:txBody>
          <a:bodyPr/>
          <a:lstStyle>
            <a:lvl1pPr>
              <a:defRPr/>
            </a:lvl1pPr>
          </a:lstStyle>
          <a:p>
            <a:pPr>
              <a:defRPr/>
            </a:pPr>
            <a:fld id="{C3538FA2-4F33-497E-AF9B-553CFF4820A8}" type="datetimeFigureOut">
              <a:rPr lang="en-IN"/>
              <a:pPr>
                <a:defRPr/>
              </a:pPr>
              <a:t>14-02-2020</a:t>
            </a:fld>
            <a:endParaRPr lang="en-IN"/>
          </a:p>
        </p:txBody>
      </p:sp>
      <p:sp>
        <p:nvSpPr>
          <p:cNvPr id="4" name="Footer Placeholder 4">
            <a:extLst>
              <a:ext uri="{FF2B5EF4-FFF2-40B4-BE49-F238E27FC236}">
                <a16:creationId xmlns:a16="http://schemas.microsoft.com/office/drawing/2014/main" id="{A98E43BD-3271-4FE3-88F4-94C7ADF2BEF5}"/>
              </a:ext>
            </a:extLst>
          </p:cNvPr>
          <p:cNvSpPr>
            <a:spLocks noGrp="1"/>
          </p:cNvSpPr>
          <p:nvPr>
            <p:ph type="ftr" sz="quarter" idx="11"/>
          </p:nvPr>
        </p:nvSpPr>
        <p:spPr/>
        <p:txBody>
          <a:bodyPr/>
          <a:lstStyle>
            <a:lvl1pPr>
              <a:defRPr/>
            </a:lvl1pPr>
          </a:lstStyle>
          <a:p>
            <a:pPr>
              <a:defRPr/>
            </a:pPr>
            <a:endParaRPr lang="en-IN"/>
          </a:p>
        </p:txBody>
      </p:sp>
      <p:sp>
        <p:nvSpPr>
          <p:cNvPr id="5" name="Slide Number Placeholder 5">
            <a:extLst>
              <a:ext uri="{FF2B5EF4-FFF2-40B4-BE49-F238E27FC236}">
                <a16:creationId xmlns:a16="http://schemas.microsoft.com/office/drawing/2014/main" id="{9A951556-06F8-4022-94C4-9063D41B2010}"/>
              </a:ext>
            </a:extLst>
          </p:cNvPr>
          <p:cNvSpPr>
            <a:spLocks noGrp="1"/>
          </p:cNvSpPr>
          <p:nvPr>
            <p:ph type="sldNum" sz="quarter" idx="12"/>
          </p:nvPr>
        </p:nvSpPr>
        <p:spPr/>
        <p:txBody>
          <a:bodyPr/>
          <a:lstStyle>
            <a:lvl1pPr>
              <a:defRPr/>
            </a:lvl1pPr>
          </a:lstStyle>
          <a:p>
            <a:pPr>
              <a:defRPr/>
            </a:pPr>
            <a:fld id="{C7A57BF7-37B1-4F49-816F-2FC063E8C935}" type="slidenum">
              <a:rPr lang="en-IN"/>
              <a:pPr>
                <a:defRPr/>
              </a:pPr>
              <a:t>‹#›</a:t>
            </a:fld>
            <a:endParaRPr lang="en-IN"/>
          </a:p>
        </p:txBody>
      </p:sp>
    </p:spTree>
    <p:extLst>
      <p:ext uri="{BB962C8B-B14F-4D97-AF65-F5344CB8AC3E}">
        <p14:creationId xmlns:p14="http://schemas.microsoft.com/office/powerpoint/2010/main" val="3135231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3A65085-2D74-4512-ACCA-671AF0903F9D}"/>
              </a:ext>
            </a:extLst>
          </p:cNvPr>
          <p:cNvSpPr>
            <a:spLocks noGrp="1"/>
          </p:cNvSpPr>
          <p:nvPr>
            <p:ph type="dt" sz="half" idx="10"/>
          </p:nvPr>
        </p:nvSpPr>
        <p:spPr/>
        <p:txBody>
          <a:bodyPr/>
          <a:lstStyle>
            <a:lvl1pPr>
              <a:defRPr/>
            </a:lvl1pPr>
          </a:lstStyle>
          <a:p>
            <a:pPr>
              <a:defRPr/>
            </a:pPr>
            <a:fld id="{181ED95C-4462-4516-93D6-1B09FE7A65F8}" type="datetimeFigureOut">
              <a:rPr lang="en-IN"/>
              <a:pPr>
                <a:defRPr/>
              </a:pPr>
              <a:t>14-02-2020</a:t>
            </a:fld>
            <a:endParaRPr lang="en-IN"/>
          </a:p>
        </p:txBody>
      </p:sp>
      <p:sp>
        <p:nvSpPr>
          <p:cNvPr id="3" name="Footer Placeholder 4">
            <a:extLst>
              <a:ext uri="{FF2B5EF4-FFF2-40B4-BE49-F238E27FC236}">
                <a16:creationId xmlns:a16="http://schemas.microsoft.com/office/drawing/2014/main" id="{A034EAE8-CC70-4C2B-8BC4-8EA16BDC3318}"/>
              </a:ext>
            </a:extLst>
          </p:cNvPr>
          <p:cNvSpPr>
            <a:spLocks noGrp="1"/>
          </p:cNvSpPr>
          <p:nvPr>
            <p:ph type="ftr" sz="quarter" idx="11"/>
          </p:nvPr>
        </p:nvSpPr>
        <p:spPr/>
        <p:txBody>
          <a:bodyPr/>
          <a:lstStyle>
            <a:lvl1pPr>
              <a:defRPr/>
            </a:lvl1pPr>
          </a:lstStyle>
          <a:p>
            <a:pPr>
              <a:defRPr/>
            </a:pPr>
            <a:endParaRPr lang="en-IN"/>
          </a:p>
        </p:txBody>
      </p:sp>
      <p:sp>
        <p:nvSpPr>
          <p:cNvPr id="4" name="Slide Number Placeholder 5">
            <a:extLst>
              <a:ext uri="{FF2B5EF4-FFF2-40B4-BE49-F238E27FC236}">
                <a16:creationId xmlns:a16="http://schemas.microsoft.com/office/drawing/2014/main" id="{55154B4A-E70E-4A95-B069-09652DF39C6B}"/>
              </a:ext>
            </a:extLst>
          </p:cNvPr>
          <p:cNvSpPr>
            <a:spLocks noGrp="1"/>
          </p:cNvSpPr>
          <p:nvPr>
            <p:ph type="sldNum" sz="quarter" idx="12"/>
          </p:nvPr>
        </p:nvSpPr>
        <p:spPr/>
        <p:txBody>
          <a:bodyPr/>
          <a:lstStyle>
            <a:lvl1pPr>
              <a:defRPr/>
            </a:lvl1pPr>
          </a:lstStyle>
          <a:p>
            <a:pPr>
              <a:defRPr/>
            </a:pPr>
            <a:fld id="{59A65651-F4BA-454A-B0BF-853064014EBD}" type="slidenum">
              <a:rPr lang="en-IN"/>
              <a:pPr>
                <a:defRPr/>
              </a:pPr>
              <a:t>‹#›</a:t>
            </a:fld>
            <a:endParaRPr lang="en-IN"/>
          </a:p>
        </p:txBody>
      </p:sp>
    </p:spTree>
    <p:extLst>
      <p:ext uri="{BB962C8B-B14F-4D97-AF65-F5344CB8AC3E}">
        <p14:creationId xmlns:p14="http://schemas.microsoft.com/office/powerpoint/2010/main" val="1635313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IN"/>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7DA666D2-3364-4549-BB37-1BF25CCFBF91}"/>
              </a:ext>
            </a:extLst>
          </p:cNvPr>
          <p:cNvSpPr>
            <a:spLocks noGrp="1"/>
          </p:cNvSpPr>
          <p:nvPr>
            <p:ph type="dt" sz="half" idx="10"/>
          </p:nvPr>
        </p:nvSpPr>
        <p:spPr/>
        <p:txBody>
          <a:bodyPr/>
          <a:lstStyle>
            <a:lvl1pPr>
              <a:defRPr/>
            </a:lvl1pPr>
          </a:lstStyle>
          <a:p>
            <a:pPr>
              <a:defRPr/>
            </a:pPr>
            <a:fld id="{D4A427F3-038E-4017-96DF-4983ADE5ACC3}" type="datetimeFigureOut">
              <a:rPr lang="en-IN"/>
              <a:pPr>
                <a:defRPr/>
              </a:pPr>
              <a:t>14-02-2020</a:t>
            </a:fld>
            <a:endParaRPr lang="en-IN"/>
          </a:p>
        </p:txBody>
      </p:sp>
      <p:sp>
        <p:nvSpPr>
          <p:cNvPr id="6" name="Footer Placeholder 4">
            <a:extLst>
              <a:ext uri="{FF2B5EF4-FFF2-40B4-BE49-F238E27FC236}">
                <a16:creationId xmlns:a16="http://schemas.microsoft.com/office/drawing/2014/main" id="{62C126AB-C8DB-468A-8192-43050B52304C}"/>
              </a:ext>
            </a:extLst>
          </p:cNvPr>
          <p:cNvSpPr>
            <a:spLocks noGrp="1"/>
          </p:cNvSpPr>
          <p:nvPr>
            <p:ph type="ftr" sz="quarter" idx="11"/>
          </p:nvPr>
        </p:nvSpPr>
        <p:spPr/>
        <p:txBody>
          <a:bodyPr/>
          <a:lstStyle>
            <a:lvl1pPr>
              <a:defRPr/>
            </a:lvl1pPr>
          </a:lstStyle>
          <a:p>
            <a:pPr>
              <a:defRPr/>
            </a:pPr>
            <a:endParaRPr lang="en-IN"/>
          </a:p>
        </p:txBody>
      </p:sp>
      <p:sp>
        <p:nvSpPr>
          <p:cNvPr id="7" name="Slide Number Placeholder 5">
            <a:extLst>
              <a:ext uri="{FF2B5EF4-FFF2-40B4-BE49-F238E27FC236}">
                <a16:creationId xmlns:a16="http://schemas.microsoft.com/office/drawing/2014/main" id="{DDAE08E2-1311-445D-B5A3-D7146CBED0E1}"/>
              </a:ext>
            </a:extLst>
          </p:cNvPr>
          <p:cNvSpPr>
            <a:spLocks noGrp="1"/>
          </p:cNvSpPr>
          <p:nvPr>
            <p:ph type="sldNum" sz="quarter" idx="12"/>
          </p:nvPr>
        </p:nvSpPr>
        <p:spPr/>
        <p:txBody>
          <a:bodyPr/>
          <a:lstStyle>
            <a:lvl1pPr>
              <a:defRPr/>
            </a:lvl1pPr>
          </a:lstStyle>
          <a:p>
            <a:pPr>
              <a:defRPr/>
            </a:pPr>
            <a:fld id="{D0595DE7-0CAF-4020-B715-8799D7C2C707}" type="slidenum">
              <a:rPr lang="en-IN"/>
              <a:pPr>
                <a:defRPr/>
              </a:pPr>
              <a:t>‹#›</a:t>
            </a:fld>
            <a:endParaRPr lang="en-IN"/>
          </a:p>
        </p:txBody>
      </p:sp>
    </p:spTree>
    <p:extLst>
      <p:ext uri="{BB962C8B-B14F-4D97-AF65-F5344CB8AC3E}">
        <p14:creationId xmlns:p14="http://schemas.microsoft.com/office/powerpoint/2010/main" val="640338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4C0C3-BFE1-4306-A991-F87ECECD328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0B6237FC-F553-42B4-9B6F-F53841135C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A498072-D927-401E-A8E1-1669282BC593}"/>
              </a:ext>
            </a:extLst>
          </p:cNvPr>
          <p:cNvSpPr>
            <a:spLocks noGrp="1"/>
          </p:cNvSpPr>
          <p:nvPr>
            <p:ph type="dt" sz="half" idx="10"/>
          </p:nvPr>
        </p:nvSpPr>
        <p:spPr/>
        <p:txBody>
          <a:bodyPr/>
          <a:lstStyle/>
          <a:p>
            <a:fld id="{03D075FF-7772-4F0A-9F3E-1ADEE237D619}" type="datetimeFigureOut">
              <a:rPr lang="en-IN" smtClean="0"/>
              <a:t>14-02-2020</a:t>
            </a:fld>
            <a:endParaRPr lang="en-IN"/>
          </a:p>
        </p:txBody>
      </p:sp>
      <p:sp>
        <p:nvSpPr>
          <p:cNvPr id="5" name="Footer Placeholder 4">
            <a:extLst>
              <a:ext uri="{FF2B5EF4-FFF2-40B4-BE49-F238E27FC236}">
                <a16:creationId xmlns:a16="http://schemas.microsoft.com/office/drawing/2014/main" id="{1E857CE2-12FF-4647-9BED-D632726F30D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3364153-D913-4461-B7EC-85163A8BE752}"/>
              </a:ext>
            </a:extLst>
          </p:cNvPr>
          <p:cNvSpPr>
            <a:spLocks noGrp="1"/>
          </p:cNvSpPr>
          <p:nvPr>
            <p:ph type="sldNum" sz="quarter" idx="12"/>
          </p:nvPr>
        </p:nvSpPr>
        <p:spPr/>
        <p:txBody>
          <a:bodyPr/>
          <a:lstStyle/>
          <a:p>
            <a:fld id="{52FAEDD3-AD94-40E3-A981-D8D0834CE7A3}" type="slidenum">
              <a:rPr lang="en-IN" smtClean="0"/>
              <a:t>‹#›</a:t>
            </a:fld>
            <a:endParaRPr lang="en-IN"/>
          </a:p>
        </p:txBody>
      </p:sp>
    </p:spTree>
    <p:extLst>
      <p:ext uri="{BB962C8B-B14F-4D97-AF65-F5344CB8AC3E}">
        <p14:creationId xmlns:p14="http://schemas.microsoft.com/office/powerpoint/2010/main" val="13805827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IN"/>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IN"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44A5F654-FC72-4AD5-9359-C74EB57B8D9F}"/>
              </a:ext>
            </a:extLst>
          </p:cNvPr>
          <p:cNvSpPr>
            <a:spLocks noGrp="1"/>
          </p:cNvSpPr>
          <p:nvPr>
            <p:ph type="dt" sz="half" idx="10"/>
          </p:nvPr>
        </p:nvSpPr>
        <p:spPr/>
        <p:txBody>
          <a:bodyPr/>
          <a:lstStyle>
            <a:lvl1pPr>
              <a:defRPr/>
            </a:lvl1pPr>
          </a:lstStyle>
          <a:p>
            <a:pPr>
              <a:defRPr/>
            </a:pPr>
            <a:fld id="{80FCAC5A-E315-48A3-8964-21AD50A4D2D0}" type="datetimeFigureOut">
              <a:rPr lang="en-IN"/>
              <a:pPr>
                <a:defRPr/>
              </a:pPr>
              <a:t>14-02-2020</a:t>
            </a:fld>
            <a:endParaRPr lang="en-IN"/>
          </a:p>
        </p:txBody>
      </p:sp>
      <p:sp>
        <p:nvSpPr>
          <p:cNvPr id="6" name="Footer Placeholder 4">
            <a:extLst>
              <a:ext uri="{FF2B5EF4-FFF2-40B4-BE49-F238E27FC236}">
                <a16:creationId xmlns:a16="http://schemas.microsoft.com/office/drawing/2014/main" id="{04314BFF-BDEA-4A4C-B09D-489283181A8D}"/>
              </a:ext>
            </a:extLst>
          </p:cNvPr>
          <p:cNvSpPr>
            <a:spLocks noGrp="1"/>
          </p:cNvSpPr>
          <p:nvPr>
            <p:ph type="ftr" sz="quarter" idx="11"/>
          </p:nvPr>
        </p:nvSpPr>
        <p:spPr/>
        <p:txBody>
          <a:bodyPr/>
          <a:lstStyle>
            <a:lvl1pPr>
              <a:defRPr/>
            </a:lvl1pPr>
          </a:lstStyle>
          <a:p>
            <a:pPr>
              <a:defRPr/>
            </a:pPr>
            <a:endParaRPr lang="en-IN"/>
          </a:p>
        </p:txBody>
      </p:sp>
      <p:sp>
        <p:nvSpPr>
          <p:cNvPr id="7" name="Slide Number Placeholder 5">
            <a:extLst>
              <a:ext uri="{FF2B5EF4-FFF2-40B4-BE49-F238E27FC236}">
                <a16:creationId xmlns:a16="http://schemas.microsoft.com/office/drawing/2014/main" id="{705D0082-B8E3-49FE-8605-BD880CAFB856}"/>
              </a:ext>
            </a:extLst>
          </p:cNvPr>
          <p:cNvSpPr>
            <a:spLocks noGrp="1"/>
          </p:cNvSpPr>
          <p:nvPr>
            <p:ph type="sldNum" sz="quarter" idx="12"/>
          </p:nvPr>
        </p:nvSpPr>
        <p:spPr/>
        <p:txBody>
          <a:bodyPr/>
          <a:lstStyle>
            <a:lvl1pPr>
              <a:defRPr/>
            </a:lvl1pPr>
          </a:lstStyle>
          <a:p>
            <a:pPr>
              <a:defRPr/>
            </a:pPr>
            <a:fld id="{A5C02914-AA37-433B-9D56-A12085DB290E}" type="slidenum">
              <a:rPr lang="en-IN"/>
              <a:pPr>
                <a:defRPr/>
              </a:pPr>
              <a:t>‹#›</a:t>
            </a:fld>
            <a:endParaRPr lang="en-IN"/>
          </a:p>
        </p:txBody>
      </p:sp>
    </p:spTree>
    <p:extLst>
      <p:ext uri="{BB962C8B-B14F-4D97-AF65-F5344CB8AC3E}">
        <p14:creationId xmlns:p14="http://schemas.microsoft.com/office/powerpoint/2010/main" val="5746113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B8AFCD8-7D7B-4AD8-8F39-75D08D725F9D}"/>
              </a:ext>
            </a:extLst>
          </p:cNvPr>
          <p:cNvSpPr>
            <a:spLocks noGrp="1"/>
          </p:cNvSpPr>
          <p:nvPr>
            <p:ph type="dt" sz="half" idx="10"/>
          </p:nvPr>
        </p:nvSpPr>
        <p:spPr/>
        <p:txBody>
          <a:bodyPr/>
          <a:lstStyle>
            <a:lvl1pPr>
              <a:defRPr/>
            </a:lvl1pPr>
          </a:lstStyle>
          <a:p>
            <a:pPr>
              <a:defRPr/>
            </a:pPr>
            <a:fld id="{FB7BECAB-24BF-4405-BE9C-9344BB475CB8}" type="datetimeFigureOut">
              <a:rPr lang="en-IN"/>
              <a:pPr>
                <a:defRPr/>
              </a:pPr>
              <a:t>14-02-2020</a:t>
            </a:fld>
            <a:endParaRPr lang="en-IN"/>
          </a:p>
        </p:txBody>
      </p:sp>
      <p:sp>
        <p:nvSpPr>
          <p:cNvPr id="5" name="Footer Placeholder 4">
            <a:extLst>
              <a:ext uri="{FF2B5EF4-FFF2-40B4-BE49-F238E27FC236}">
                <a16:creationId xmlns:a16="http://schemas.microsoft.com/office/drawing/2014/main" id="{CE6FCF97-FF18-445E-A896-62158EA2564F}"/>
              </a:ext>
            </a:extLst>
          </p:cNvPr>
          <p:cNvSpPr>
            <a:spLocks noGrp="1"/>
          </p:cNvSpPr>
          <p:nvPr>
            <p:ph type="ftr" sz="quarter" idx="11"/>
          </p:nvPr>
        </p:nvSpPr>
        <p:spPr/>
        <p:txBody>
          <a:bodyPr/>
          <a:lstStyle>
            <a:lvl1pPr>
              <a:defRPr/>
            </a:lvl1pPr>
          </a:lstStyle>
          <a:p>
            <a:pPr>
              <a:defRPr/>
            </a:pPr>
            <a:endParaRPr lang="en-IN"/>
          </a:p>
        </p:txBody>
      </p:sp>
      <p:sp>
        <p:nvSpPr>
          <p:cNvPr id="6" name="Slide Number Placeholder 5">
            <a:extLst>
              <a:ext uri="{FF2B5EF4-FFF2-40B4-BE49-F238E27FC236}">
                <a16:creationId xmlns:a16="http://schemas.microsoft.com/office/drawing/2014/main" id="{B1C2E6AD-2D5C-4A86-A054-EEE85268C437}"/>
              </a:ext>
            </a:extLst>
          </p:cNvPr>
          <p:cNvSpPr>
            <a:spLocks noGrp="1"/>
          </p:cNvSpPr>
          <p:nvPr>
            <p:ph type="sldNum" sz="quarter" idx="12"/>
          </p:nvPr>
        </p:nvSpPr>
        <p:spPr/>
        <p:txBody>
          <a:bodyPr/>
          <a:lstStyle>
            <a:lvl1pPr>
              <a:defRPr/>
            </a:lvl1pPr>
          </a:lstStyle>
          <a:p>
            <a:pPr>
              <a:defRPr/>
            </a:pPr>
            <a:fld id="{D962C768-1ED1-42BC-B877-D433E7DA66F5}" type="slidenum">
              <a:rPr lang="en-IN"/>
              <a:pPr>
                <a:defRPr/>
              </a:pPr>
              <a:t>‹#›</a:t>
            </a:fld>
            <a:endParaRPr lang="en-IN"/>
          </a:p>
        </p:txBody>
      </p:sp>
    </p:spTree>
    <p:extLst>
      <p:ext uri="{BB962C8B-B14F-4D97-AF65-F5344CB8AC3E}">
        <p14:creationId xmlns:p14="http://schemas.microsoft.com/office/powerpoint/2010/main" val="12494546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B2ADA8B-9CBC-42A7-9B95-F59EAC6AB69B}"/>
              </a:ext>
            </a:extLst>
          </p:cNvPr>
          <p:cNvSpPr>
            <a:spLocks noGrp="1"/>
          </p:cNvSpPr>
          <p:nvPr>
            <p:ph type="dt" sz="half" idx="10"/>
          </p:nvPr>
        </p:nvSpPr>
        <p:spPr/>
        <p:txBody>
          <a:bodyPr/>
          <a:lstStyle>
            <a:lvl1pPr>
              <a:defRPr/>
            </a:lvl1pPr>
          </a:lstStyle>
          <a:p>
            <a:pPr>
              <a:defRPr/>
            </a:pPr>
            <a:fld id="{4FFEAA3A-9694-4069-BC6F-628DE0FFCD34}" type="datetimeFigureOut">
              <a:rPr lang="en-IN"/>
              <a:pPr>
                <a:defRPr/>
              </a:pPr>
              <a:t>14-02-2020</a:t>
            </a:fld>
            <a:endParaRPr lang="en-IN"/>
          </a:p>
        </p:txBody>
      </p:sp>
      <p:sp>
        <p:nvSpPr>
          <p:cNvPr id="5" name="Footer Placeholder 4">
            <a:extLst>
              <a:ext uri="{FF2B5EF4-FFF2-40B4-BE49-F238E27FC236}">
                <a16:creationId xmlns:a16="http://schemas.microsoft.com/office/drawing/2014/main" id="{467E5072-2358-4F67-A05B-6F07003F1B59}"/>
              </a:ext>
            </a:extLst>
          </p:cNvPr>
          <p:cNvSpPr>
            <a:spLocks noGrp="1"/>
          </p:cNvSpPr>
          <p:nvPr>
            <p:ph type="ftr" sz="quarter" idx="11"/>
          </p:nvPr>
        </p:nvSpPr>
        <p:spPr/>
        <p:txBody>
          <a:bodyPr/>
          <a:lstStyle>
            <a:lvl1pPr>
              <a:defRPr/>
            </a:lvl1pPr>
          </a:lstStyle>
          <a:p>
            <a:pPr>
              <a:defRPr/>
            </a:pPr>
            <a:endParaRPr lang="en-IN"/>
          </a:p>
        </p:txBody>
      </p:sp>
      <p:sp>
        <p:nvSpPr>
          <p:cNvPr id="6" name="Slide Number Placeholder 5">
            <a:extLst>
              <a:ext uri="{FF2B5EF4-FFF2-40B4-BE49-F238E27FC236}">
                <a16:creationId xmlns:a16="http://schemas.microsoft.com/office/drawing/2014/main" id="{BF21C2CC-3E79-4DB0-8411-96968C8A0DCF}"/>
              </a:ext>
            </a:extLst>
          </p:cNvPr>
          <p:cNvSpPr>
            <a:spLocks noGrp="1"/>
          </p:cNvSpPr>
          <p:nvPr>
            <p:ph type="sldNum" sz="quarter" idx="12"/>
          </p:nvPr>
        </p:nvSpPr>
        <p:spPr/>
        <p:txBody>
          <a:bodyPr/>
          <a:lstStyle>
            <a:lvl1pPr>
              <a:defRPr/>
            </a:lvl1pPr>
          </a:lstStyle>
          <a:p>
            <a:pPr>
              <a:defRPr/>
            </a:pPr>
            <a:fld id="{291E4FD1-7623-4807-B6BE-FB7A5A2093D1}" type="slidenum">
              <a:rPr lang="en-IN"/>
              <a:pPr>
                <a:defRPr/>
              </a:pPr>
              <a:t>‹#›</a:t>
            </a:fld>
            <a:endParaRPr lang="en-IN"/>
          </a:p>
        </p:txBody>
      </p:sp>
    </p:spTree>
    <p:extLst>
      <p:ext uri="{BB962C8B-B14F-4D97-AF65-F5344CB8AC3E}">
        <p14:creationId xmlns:p14="http://schemas.microsoft.com/office/powerpoint/2010/main" val="3669379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83280-EF2E-44AB-BBAD-1AD48A50BE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6ECE01BF-3342-4C16-9754-A57FCCD5F4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02763E-7FCD-4610-AAE5-93A466F6B8F7}"/>
              </a:ext>
            </a:extLst>
          </p:cNvPr>
          <p:cNvSpPr>
            <a:spLocks noGrp="1"/>
          </p:cNvSpPr>
          <p:nvPr>
            <p:ph type="dt" sz="half" idx="10"/>
          </p:nvPr>
        </p:nvSpPr>
        <p:spPr/>
        <p:txBody>
          <a:bodyPr/>
          <a:lstStyle/>
          <a:p>
            <a:fld id="{03D075FF-7772-4F0A-9F3E-1ADEE237D619}" type="datetimeFigureOut">
              <a:rPr lang="en-IN" smtClean="0"/>
              <a:t>14-02-2020</a:t>
            </a:fld>
            <a:endParaRPr lang="en-IN"/>
          </a:p>
        </p:txBody>
      </p:sp>
      <p:sp>
        <p:nvSpPr>
          <p:cNvPr id="5" name="Footer Placeholder 4">
            <a:extLst>
              <a:ext uri="{FF2B5EF4-FFF2-40B4-BE49-F238E27FC236}">
                <a16:creationId xmlns:a16="http://schemas.microsoft.com/office/drawing/2014/main" id="{A8F99BE1-45BC-4A02-A5D4-730C6899CC0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4CE630F-9B00-4C83-B7E3-BECA0BC78561}"/>
              </a:ext>
            </a:extLst>
          </p:cNvPr>
          <p:cNvSpPr>
            <a:spLocks noGrp="1"/>
          </p:cNvSpPr>
          <p:nvPr>
            <p:ph type="sldNum" sz="quarter" idx="12"/>
          </p:nvPr>
        </p:nvSpPr>
        <p:spPr/>
        <p:txBody>
          <a:bodyPr/>
          <a:lstStyle/>
          <a:p>
            <a:fld id="{52FAEDD3-AD94-40E3-A981-D8D0834CE7A3}" type="slidenum">
              <a:rPr lang="en-IN" smtClean="0"/>
              <a:t>‹#›</a:t>
            </a:fld>
            <a:endParaRPr lang="en-IN"/>
          </a:p>
        </p:txBody>
      </p:sp>
    </p:spTree>
    <p:extLst>
      <p:ext uri="{BB962C8B-B14F-4D97-AF65-F5344CB8AC3E}">
        <p14:creationId xmlns:p14="http://schemas.microsoft.com/office/powerpoint/2010/main" val="4264360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97DDC-C7B1-4D05-BA75-F6183281093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ED6BF57-6BD8-450B-930D-4053442A0E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7B463A2A-A669-4875-87C5-D49DE311D7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9551F805-658F-4F91-98A2-0736121F1854}"/>
              </a:ext>
            </a:extLst>
          </p:cNvPr>
          <p:cNvSpPr>
            <a:spLocks noGrp="1"/>
          </p:cNvSpPr>
          <p:nvPr>
            <p:ph type="dt" sz="half" idx="10"/>
          </p:nvPr>
        </p:nvSpPr>
        <p:spPr/>
        <p:txBody>
          <a:bodyPr/>
          <a:lstStyle/>
          <a:p>
            <a:fld id="{03D075FF-7772-4F0A-9F3E-1ADEE237D619}" type="datetimeFigureOut">
              <a:rPr lang="en-IN" smtClean="0"/>
              <a:t>14-02-2020</a:t>
            </a:fld>
            <a:endParaRPr lang="en-IN"/>
          </a:p>
        </p:txBody>
      </p:sp>
      <p:sp>
        <p:nvSpPr>
          <p:cNvPr id="6" name="Footer Placeholder 5">
            <a:extLst>
              <a:ext uri="{FF2B5EF4-FFF2-40B4-BE49-F238E27FC236}">
                <a16:creationId xmlns:a16="http://schemas.microsoft.com/office/drawing/2014/main" id="{1F5BE9EC-15B9-4B6F-B4A1-5DE1320CB3A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13E0B56-E47E-4139-A090-65E751EA2024}"/>
              </a:ext>
            </a:extLst>
          </p:cNvPr>
          <p:cNvSpPr>
            <a:spLocks noGrp="1"/>
          </p:cNvSpPr>
          <p:nvPr>
            <p:ph type="sldNum" sz="quarter" idx="12"/>
          </p:nvPr>
        </p:nvSpPr>
        <p:spPr/>
        <p:txBody>
          <a:bodyPr/>
          <a:lstStyle/>
          <a:p>
            <a:fld id="{52FAEDD3-AD94-40E3-A981-D8D0834CE7A3}" type="slidenum">
              <a:rPr lang="en-IN" smtClean="0"/>
              <a:t>‹#›</a:t>
            </a:fld>
            <a:endParaRPr lang="en-IN"/>
          </a:p>
        </p:txBody>
      </p:sp>
    </p:spTree>
    <p:extLst>
      <p:ext uri="{BB962C8B-B14F-4D97-AF65-F5344CB8AC3E}">
        <p14:creationId xmlns:p14="http://schemas.microsoft.com/office/powerpoint/2010/main" val="1859678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8083F-1F94-42E7-B6F3-27B11950ADA2}"/>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6C16F21-7DFA-4F5C-BE0C-3162033EAD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5B4FE6-D085-4EB8-ADE7-D7BF89885E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9FBF3610-96A9-4AF1-A5F6-33AC270D6A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69C9A7-8B73-48E6-A158-1161F7821A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C4805817-850C-4736-B510-DDE385AD6C51}"/>
              </a:ext>
            </a:extLst>
          </p:cNvPr>
          <p:cNvSpPr>
            <a:spLocks noGrp="1"/>
          </p:cNvSpPr>
          <p:nvPr>
            <p:ph type="dt" sz="half" idx="10"/>
          </p:nvPr>
        </p:nvSpPr>
        <p:spPr/>
        <p:txBody>
          <a:bodyPr/>
          <a:lstStyle/>
          <a:p>
            <a:fld id="{03D075FF-7772-4F0A-9F3E-1ADEE237D619}" type="datetimeFigureOut">
              <a:rPr lang="en-IN" smtClean="0"/>
              <a:t>14-02-2020</a:t>
            </a:fld>
            <a:endParaRPr lang="en-IN"/>
          </a:p>
        </p:txBody>
      </p:sp>
      <p:sp>
        <p:nvSpPr>
          <p:cNvPr id="8" name="Footer Placeholder 7">
            <a:extLst>
              <a:ext uri="{FF2B5EF4-FFF2-40B4-BE49-F238E27FC236}">
                <a16:creationId xmlns:a16="http://schemas.microsoft.com/office/drawing/2014/main" id="{65031481-0D16-4C09-BB34-D20A5BE9B0DE}"/>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BA2E5263-7488-40D9-8F5B-F8A8AB3B45E9}"/>
              </a:ext>
            </a:extLst>
          </p:cNvPr>
          <p:cNvSpPr>
            <a:spLocks noGrp="1"/>
          </p:cNvSpPr>
          <p:nvPr>
            <p:ph type="sldNum" sz="quarter" idx="12"/>
          </p:nvPr>
        </p:nvSpPr>
        <p:spPr/>
        <p:txBody>
          <a:bodyPr/>
          <a:lstStyle/>
          <a:p>
            <a:fld id="{52FAEDD3-AD94-40E3-A981-D8D0834CE7A3}" type="slidenum">
              <a:rPr lang="en-IN" smtClean="0"/>
              <a:t>‹#›</a:t>
            </a:fld>
            <a:endParaRPr lang="en-IN"/>
          </a:p>
        </p:txBody>
      </p:sp>
    </p:spTree>
    <p:extLst>
      <p:ext uri="{BB962C8B-B14F-4D97-AF65-F5344CB8AC3E}">
        <p14:creationId xmlns:p14="http://schemas.microsoft.com/office/powerpoint/2010/main" val="21136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52EA5-C7C9-4B4D-BAE0-59A03C708401}"/>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868F7EEA-F3DB-4084-BA6A-42E892F52EA6}"/>
              </a:ext>
            </a:extLst>
          </p:cNvPr>
          <p:cNvSpPr>
            <a:spLocks noGrp="1"/>
          </p:cNvSpPr>
          <p:nvPr>
            <p:ph type="dt" sz="half" idx="10"/>
          </p:nvPr>
        </p:nvSpPr>
        <p:spPr/>
        <p:txBody>
          <a:bodyPr/>
          <a:lstStyle/>
          <a:p>
            <a:fld id="{03D075FF-7772-4F0A-9F3E-1ADEE237D619}" type="datetimeFigureOut">
              <a:rPr lang="en-IN" smtClean="0"/>
              <a:t>14-02-2020</a:t>
            </a:fld>
            <a:endParaRPr lang="en-IN"/>
          </a:p>
        </p:txBody>
      </p:sp>
      <p:sp>
        <p:nvSpPr>
          <p:cNvPr id="4" name="Footer Placeholder 3">
            <a:extLst>
              <a:ext uri="{FF2B5EF4-FFF2-40B4-BE49-F238E27FC236}">
                <a16:creationId xmlns:a16="http://schemas.microsoft.com/office/drawing/2014/main" id="{C3C91C66-FA7B-44C9-B723-D188843C1A29}"/>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F2091159-6547-427D-936D-19454E26525A}"/>
              </a:ext>
            </a:extLst>
          </p:cNvPr>
          <p:cNvSpPr>
            <a:spLocks noGrp="1"/>
          </p:cNvSpPr>
          <p:nvPr>
            <p:ph type="sldNum" sz="quarter" idx="12"/>
          </p:nvPr>
        </p:nvSpPr>
        <p:spPr/>
        <p:txBody>
          <a:bodyPr/>
          <a:lstStyle/>
          <a:p>
            <a:fld id="{52FAEDD3-AD94-40E3-A981-D8D0834CE7A3}" type="slidenum">
              <a:rPr lang="en-IN" smtClean="0"/>
              <a:t>‹#›</a:t>
            </a:fld>
            <a:endParaRPr lang="en-IN"/>
          </a:p>
        </p:txBody>
      </p:sp>
    </p:spTree>
    <p:extLst>
      <p:ext uri="{BB962C8B-B14F-4D97-AF65-F5344CB8AC3E}">
        <p14:creationId xmlns:p14="http://schemas.microsoft.com/office/powerpoint/2010/main" val="1286742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3C11C8-A486-40ED-94C1-8ADB3E5A4E1D}"/>
              </a:ext>
            </a:extLst>
          </p:cNvPr>
          <p:cNvSpPr>
            <a:spLocks noGrp="1"/>
          </p:cNvSpPr>
          <p:nvPr>
            <p:ph type="dt" sz="half" idx="10"/>
          </p:nvPr>
        </p:nvSpPr>
        <p:spPr/>
        <p:txBody>
          <a:bodyPr/>
          <a:lstStyle/>
          <a:p>
            <a:fld id="{03D075FF-7772-4F0A-9F3E-1ADEE237D619}" type="datetimeFigureOut">
              <a:rPr lang="en-IN" smtClean="0"/>
              <a:t>14-02-2020</a:t>
            </a:fld>
            <a:endParaRPr lang="en-IN"/>
          </a:p>
        </p:txBody>
      </p:sp>
      <p:sp>
        <p:nvSpPr>
          <p:cNvPr id="3" name="Footer Placeholder 2">
            <a:extLst>
              <a:ext uri="{FF2B5EF4-FFF2-40B4-BE49-F238E27FC236}">
                <a16:creationId xmlns:a16="http://schemas.microsoft.com/office/drawing/2014/main" id="{05CF8C1E-0A91-4099-836D-1D6970742315}"/>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0DD6FDC9-0775-455E-9011-47577130CB9F}"/>
              </a:ext>
            </a:extLst>
          </p:cNvPr>
          <p:cNvSpPr>
            <a:spLocks noGrp="1"/>
          </p:cNvSpPr>
          <p:nvPr>
            <p:ph type="sldNum" sz="quarter" idx="12"/>
          </p:nvPr>
        </p:nvSpPr>
        <p:spPr/>
        <p:txBody>
          <a:bodyPr/>
          <a:lstStyle/>
          <a:p>
            <a:fld id="{52FAEDD3-AD94-40E3-A981-D8D0834CE7A3}" type="slidenum">
              <a:rPr lang="en-IN" smtClean="0"/>
              <a:t>‹#›</a:t>
            </a:fld>
            <a:endParaRPr lang="en-IN"/>
          </a:p>
        </p:txBody>
      </p:sp>
    </p:spTree>
    <p:extLst>
      <p:ext uri="{BB962C8B-B14F-4D97-AF65-F5344CB8AC3E}">
        <p14:creationId xmlns:p14="http://schemas.microsoft.com/office/powerpoint/2010/main" val="3597633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32259-B774-4C06-947C-998CAFA253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D0B0813B-DF25-4BC8-95EA-A42612310F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F9727A5C-DC1A-4E8A-B451-C99F9BA9DA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489E84-37BF-4488-A520-4251EADD8A21}"/>
              </a:ext>
            </a:extLst>
          </p:cNvPr>
          <p:cNvSpPr>
            <a:spLocks noGrp="1"/>
          </p:cNvSpPr>
          <p:nvPr>
            <p:ph type="dt" sz="half" idx="10"/>
          </p:nvPr>
        </p:nvSpPr>
        <p:spPr/>
        <p:txBody>
          <a:bodyPr/>
          <a:lstStyle/>
          <a:p>
            <a:fld id="{03D075FF-7772-4F0A-9F3E-1ADEE237D619}" type="datetimeFigureOut">
              <a:rPr lang="en-IN" smtClean="0"/>
              <a:t>14-02-2020</a:t>
            </a:fld>
            <a:endParaRPr lang="en-IN"/>
          </a:p>
        </p:txBody>
      </p:sp>
      <p:sp>
        <p:nvSpPr>
          <p:cNvPr id="6" name="Footer Placeholder 5">
            <a:extLst>
              <a:ext uri="{FF2B5EF4-FFF2-40B4-BE49-F238E27FC236}">
                <a16:creationId xmlns:a16="http://schemas.microsoft.com/office/drawing/2014/main" id="{B486E204-1B91-4F75-A476-621F4FB3D7B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82A1C82-E9FD-4BE9-8A50-749BF63978B2}"/>
              </a:ext>
            </a:extLst>
          </p:cNvPr>
          <p:cNvSpPr>
            <a:spLocks noGrp="1"/>
          </p:cNvSpPr>
          <p:nvPr>
            <p:ph type="sldNum" sz="quarter" idx="12"/>
          </p:nvPr>
        </p:nvSpPr>
        <p:spPr/>
        <p:txBody>
          <a:bodyPr/>
          <a:lstStyle/>
          <a:p>
            <a:fld id="{52FAEDD3-AD94-40E3-A981-D8D0834CE7A3}" type="slidenum">
              <a:rPr lang="en-IN" smtClean="0"/>
              <a:t>‹#›</a:t>
            </a:fld>
            <a:endParaRPr lang="en-IN"/>
          </a:p>
        </p:txBody>
      </p:sp>
    </p:spTree>
    <p:extLst>
      <p:ext uri="{BB962C8B-B14F-4D97-AF65-F5344CB8AC3E}">
        <p14:creationId xmlns:p14="http://schemas.microsoft.com/office/powerpoint/2010/main" val="916476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96E11-732B-48AB-9ECB-598A385C77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370B7465-7B5A-4662-A532-157023B31F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174B89F2-B6E2-40D0-B09A-754F67074D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BD2012-C4CE-4C07-8322-E0F6D5CDA092}"/>
              </a:ext>
            </a:extLst>
          </p:cNvPr>
          <p:cNvSpPr>
            <a:spLocks noGrp="1"/>
          </p:cNvSpPr>
          <p:nvPr>
            <p:ph type="dt" sz="half" idx="10"/>
          </p:nvPr>
        </p:nvSpPr>
        <p:spPr/>
        <p:txBody>
          <a:bodyPr/>
          <a:lstStyle/>
          <a:p>
            <a:fld id="{03D075FF-7772-4F0A-9F3E-1ADEE237D619}" type="datetimeFigureOut">
              <a:rPr lang="en-IN" smtClean="0"/>
              <a:t>14-02-2020</a:t>
            </a:fld>
            <a:endParaRPr lang="en-IN"/>
          </a:p>
        </p:txBody>
      </p:sp>
      <p:sp>
        <p:nvSpPr>
          <p:cNvPr id="6" name="Footer Placeholder 5">
            <a:extLst>
              <a:ext uri="{FF2B5EF4-FFF2-40B4-BE49-F238E27FC236}">
                <a16:creationId xmlns:a16="http://schemas.microsoft.com/office/drawing/2014/main" id="{ECF3C5FC-8EC5-4DC8-9DBE-A1808C0092C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34ADF65-A381-4825-8917-41BBC5A0C669}"/>
              </a:ext>
            </a:extLst>
          </p:cNvPr>
          <p:cNvSpPr>
            <a:spLocks noGrp="1"/>
          </p:cNvSpPr>
          <p:nvPr>
            <p:ph type="sldNum" sz="quarter" idx="12"/>
          </p:nvPr>
        </p:nvSpPr>
        <p:spPr/>
        <p:txBody>
          <a:bodyPr/>
          <a:lstStyle/>
          <a:p>
            <a:fld id="{52FAEDD3-AD94-40E3-A981-D8D0834CE7A3}" type="slidenum">
              <a:rPr lang="en-IN" smtClean="0"/>
              <a:t>‹#›</a:t>
            </a:fld>
            <a:endParaRPr lang="en-IN"/>
          </a:p>
        </p:txBody>
      </p:sp>
    </p:spTree>
    <p:extLst>
      <p:ext uri="{BB962C8B-B14F-4D97-AF65-F5344CB8AC3E}">
        <p14:creationId xmlns:p14="http://schemas.microsoft.com/office/powerpoint/2010/main" val="35777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364AB3-5CB3-46C9-BFF5-8EB217DD75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5EBF460-0248-4CD3-83F3-5D1A0BB356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2A7E4DC-4864-4100-A221-F17BB3A6DA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D075FF-7772-4F0A-9F3E-1ADEE237D619}" type="datetimeFigureOut">
              <a:rPr lang="en-IN" smtClean="0"/>
              <a:t>14-02-2020</a:t>
            </a:fld>
            <a:endParaRPr lang="en-IN"/>
          </a:p>
        </p:txBody>
      </p:sp>
      <p:sp>
        <p:nvSpPr>
          <p:cNvPr id="5" name="Footer Placeholder 4">
            <a:extLst>
              <a:ext uri="{FF2B5EF4-FFF2-40B4-BE49-F238E27FC236}">
                <a16:creationId xmlns:a16="http://schemas.microsoft.com/office/drawing/2014/main" id="{E1CB1DCC-6B03-4D49-9969-2304B4CD2C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64EB005A-938D-46FF-B876-6A46D09C24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FAEDD3-AD94-40E3-A981-D8D0834CE7A3}" type="slidenum">
              <a:rPr lang="en-IN" smtClean="0"/>
              <a:t>‹#›</a:t>
            </a:fld>
            <a:endParaRPr lang="en-IN"/>
          </a:p>
        </p:txBody>
      </p:sp>
    </p:spTree>
    <p:extLst>
      <p:ext uri="{BB962C8B-B14F-4D97-AF65-F5344CB8AC3E}">
        <p14:creationId xmlns:p14="http://schemas.microsoft.com/office/powerpoint/2010/main" val="3294869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B86B0C1F-CDF8-4BE1-B757-ECCC1C2A1DC9}"/>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IN" altLang="en-US"/>
          </a:p>
        </p:txBody>
      </p:sp>
      <p:sp>
        <p:nvSpPr>
          <p:cNvPr id="5123" name="Text Placeholder 2">
            <a:extLst>
              <a:ext uri="{FF2B5EF4-FFF2-40B4-BE49-F238E27FC236}">
                <a16:creationId xmlns:a16="http://schemas.microsoft.com/office/drawing/2014/main" id="{9ADBBAD4-F9DB-4F45-8149-B81DC8CE2B3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IN" altLang="en-US"/>
          </a:p>
        </p:txBody>
      </p:sp>
      <p:sp>
        <p:nvSpPr>
          <p:cNvPr id="4" name="Date Placeholder 3">
            <a:extLst>
              <a:ext uri="{FF2B5EF4-FFF2-40B4-BE49-F238E27FC236}">
                <a16:creationId xmlns:a16="http://schemas.microsoft.com/office/drawing/2014/main" id="{9191C262-1059-4ADC-B9F3-83E551F5915B}"/>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C5A6740C-BC99-4599-BA81-58AD9C176958}" type="datetimeFigureOut">
              <a:rPr lang="en-IN"/>
              <a:pPr>
                <a:defRPr/>
              </a:pPr>
              <a:t>14-02-2020</a:t>
            </a:fld>
            <a:endParaRPr lang="en-IN"/>
          </a:p>
        </p:txBody>
      </p:sp>
      <p:sp>
        <p:nvSpPr>
          <p:cNvPr id="5" name="Footer Placeholder 4">
            <a:extLst>
              <a:ext uri="{FF2B5EF4-FFF2-40B4-BE49-F238E27FC236}">
                <a16:creationId xmlns:a16="http://schemas.microsoft.com/office/drawing/2014/main" id="{28733173-9264-4720-9E3B-76166C4D3C6E}"/>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IN"/>
          </a:p>
        </p:txBody>
      </p:sp>
      <p:sp>
        <p:nvSpPr>
          <p:cNvPr id="6" name="Slide Number Placeholder 5">
            <a:extLst>
              <a:ext uri="{FF2B5EF4-FFF2-40B4-BE49-F238E27FC236}">
                <a16:creationId xmlns:a16="http://schemas.microsoft.com/office/drawing/2014/main" id="{CEF17869-6A30-4BD5-839B-167B3B62466D}"/>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EB91D427-7617-4A58-AC25-00B213CA7355}" type="slidenum">
              <a:rPr lang="en-IN"/>
              <a:pPr>
                <a:defRPr/>
              </a:pPr>
              <a:t>‹#›</a:t>
            </a:fld>
            <a:endParaRPr lang="en-IN"/>
          </a:p>
        </p:txBody>
      </p:sp>
    </p:spTree>
    <p:extLst>
      <p:ext uri="{BB962C8B-B14F-4D97-AF65-F5344CB8AC3E}">
        <p14:creationId xmlns:p14="http://schemas.microsoft.com/office/powerpoint/2010/main" val="169236120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7.xml"/><Relationship Id="rId1" Type="http://schemas.openxmlformats.org/officeDocument/2006/relationships/vmlDrawing" Target="../drawings/vmlDrawing1.vml"/><Relationship Id="rId5" Type="http://schemas.openxmlformats.org/officeDocument/2006/relationships/image" Target="../media/image17.png"/><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18.png"/><Relationship Id="rId4" Type="http://schemas.openxmlformats.org/officeDocument/2006/relationships/oleObject" Target="../embeddings/oleObject2.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19.png"/><Relationship Id="rId4" Type="http://schemas.openxmlformats.org/officeDocument/2006/relationships/oleObject" Target="../embeddings/oleObject3.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20.png"/><Relationship Id="rId4" Type="http://schemas.openxmlformats.org/officeDocument/2006/relationships/oleObject" Target="../embeddings/oleObject4.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3.xml"/><Relationship Id="rId1" Type="http://schemas.openxmlformats.org/officeDocument/2006/relationships/vmlDrawing" Target="../drawings/vmlDrawing5.vml"/><Relationship Id="rId5" Type="http://schemas.openxmlformats.org/officeDocument/2006/relationships/image" Target="../media/image21.png"/><Relationship Id="rId4" Type="http://schemas.openxmlformats.org/officeDocument/2006/relationships/oleObject" Target="../embeddings/oleObject5.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30.jpeg"/><Relationship Id="rId4" Type="http://schemas.openxmlformats.org/officeDocument/2006/relationships/image" Target="../media/image29.jpeg"/></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4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6.xml"/><Relationship Id="rId4" Type="http://schemas.openxmlformats.org/officeDocument/2006/relationships/image" Target="../media/image41.jpeg"/></Relationships>
</file>

<file path=ppt/slides/_rels/slide4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who.int/news-room/fact-sheets/detail/climate-change-and-health"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D7D7A-2F39-412A-AEC7-810E565CED11}"/>
              </a:ext>
            </a:extLst>
          </p:cNvPr>
          <p:cNvSpPr>
            <a:spLocks noGrp="1"/>
          </p:cNvSpPr>
          <p:nvPr>
            <p:ph type="ctrTitle"/>
          </p:nvPr>
        </p:nvSpPr>
        <p:spPr>
          <a:xfrm>
            <a:off x="1524000" y="1122363"/>
            <a:ext cx="9144000" cy="1346516"/>
          </a:xfrm>
        </p:spPr>
        <p:txBody>
          <a:bodyPr/>
          <a:lstStyle/>
          <a:p>
            <a:r>
              <a:rPr lang="en-IN" b="1" dirty="0">
                <a:solidFill>
                  <a:schemeClr val="accent1">
                    <a:lumMod val="75000"/>
                  </a:schemeClr>
                </a:solidFill>
                <a:latin typeface="Arial" panose="020B0604020202020204" pitchFamily="34" charset="0"/>
                <a:cs typeface="Arial" panose="020B0604020202020204" pitchFamily="34" charset="0"/>
              </a:rPr>
              <a:t>Heat and Human Health</a:t>
            </a:r>
          </a:p>
        </p:txBody>
      </p:sp>
      <p:sp>
        <p:nvSpPr>
          <p:cNvPr id="3" name="Subtitle 2">
            <a:extLst>
              <a:ext uri="{FF2B5EF4-FFF2-40B4-BE49-F238E27FC236}">
                <a16:creationId xmlns:a16="http://schemas.microsoft.com/office/drawing/2014/main" id="{BCE486BF-815A-40C1-B76B-486169E5E2AB}"/>
              </a:ext>
            </a:extLst>
          </p:cNvPr>
          <p:cNvSpPr>
            <a:spLocks noGrp="1"/>
          </p:cNvSpPr>
          <p:nvPr>
            <p:ph type="subTitle" idx="1"/>
          </p:nvPr>
        </p:nvSpPr>
        <p:spPr>
          <a:xfrm>
            <a:off x="3048000" y="5052268"/>
            <a:ext cx="6161314" cy="1773935"/>
          </a:xfrm>
        </p:spPr>
        <p:txBody>
          <a:bodyPr>
            <a:normAutofit fontScale="77500" lnSpcReduction="20000"/>
          </a:bodyPr>
          <a:lstStyle/>
          <a:p>
            <a:r>
              <a:rPr lang="en-IN" sz="2000" b="1" dirty="0">
                <a:latin typeface="Arial" panose="020B0604020202020204" pitchFamily="34" charset="0"/>
                <a:cs typeface="Arial" panose="020B0604020202020204" pitchFamily="34" charset="0"/>
              </a:rPr>
              <a:t>Dr Akshay Kumar</a:t>
            </a:r>
          </a:p>
          <a:p>
            <a:r>
              <a:rPr lang="en-IN" sz="2000" b="1" dirty="0">
                <a:latin typeface="Arial" panose="020B0604020202020204" pitchFamily="34" charset="0"/>
                <a:cs typeface="Arial" panose="020B0604020202020204" pitchFamily="34" charset="0"/>
              </a:rPr>
              <a:t>Assistant Director</a:t>
            </a:r>
          </a:p>
          <a:p>
            <a:r>
              <a:rPr lang="en-IN" sz="2000" b="1" dirty="0">
                <a:latin typeface="Arial" panose="020B0604020202020204" pitchFamily="34" charset="0"/>
                <a:cs typeface="Arial" panose="020B0604020202020204" pitchFamily="34" charset="0"/>
              </a:rPr>
              <a:t>National Programme on Climate Change and Human Health</a:t>
            </a:r>
          </a:p>
          <a:p>
            <a:r>
              <a:rPr lang="en-IN" sz="2000" b="1" dirty="0">
                <a:latin typeface="Arial" panose="020B0604020202020204" pitchFamily="34" charset="0"/>
                <a:cs typeface="Arial" panose="020B0604020202020204" pitchFamily="34" charset="0"/>
              </a:rPr>
              <a:t>National Centre for Disease Control</a:t>
            </a:r>
          </a:p>
          <a:p>
            <a:r>
              <a:rPr lang="en-IN" sz="2000" b="1" dirty="0">
                <a:latin typeface="Arial" panose="020B0604020202020204" pitchFamily="34" charset="0"/>
                <a:cs typeface="Arial" panose="020B0604020202020204" pitchFamily="34" charset="0"/>
              </a:rPr>
              <a:t>Ministry of Health and Family Welfare</a:t>
            </a:r>
          </a:p>
          <a:p>
            <a:r>
              <a:rPr lang="en-IN" sz="2000" b="1" dirty="0">
                <a:latin typeface="Arial" panose="020B0604020202020204" pitchFamily="34" charset="0"/>
                <a:cs typeface="Arial" panose="020B0604020202020204" pitchFamily="34" charset="0"/>
              </a:rPr>
              <a:t>February 14, 2020</a:t>
            </a:r>
          </a:p>
        </p:txBody>
      </p:sp>
      <p:sp>
        <p:nvSpPr>
          <p:cNvPr id="6" name="Title 1">
            <a:extLst>
              <a:ext uri="{FF2B5EF4-FFF2-40B4-BE49-F238E27FC236}">
                <a16:creationId xmlns:a16="http://schemas.microsoft.com/office/drawing/2014/main" id="{0C477D58-612A-4049-B324-C14DA9B9547D}"/>
              </a:ext>
            </a:extLst>
          </p:cNvPr>
          <p:cNvSpPr txBox="1">
            <a:spLocks/>
          </p:cNvSpPr>
          <p:nvPr/>
        </p:nvSpPr>
        <p:spPr>
          <a:xfrm>
            <a:off x="0" y="-18287"/>
            <a:ext cx="12192000" cy="1463040"/>
          </a:xfrm>
          <a:prstGeom prst="rect">
            <a:avLst/>
          </a:prstGeom>
          <a:solidFill>
            <a:schemeClr val="accent1">
              <a:lumMod val="75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IN" sz="3200" b="1"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138F4F68-88EB-4B39-A811-D62CD107A7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24" y="4853400"/>
            <a:ext cx="2583099" cy="1963182"/>
          </a:xfrm>
          <a:prstGeom prst="rect">
            <a:avLst/>
          </a:prstGeom>
        </p:spPr>
      </p:pic>
      <p:pic>
        <p:nvPicPr>
          <p:cNvPr id="9" name="Picture 8">
            <a:extLst>
              <a:ext uri="{FF2B5EF4-FFF2-40B4-BE49-F238E27FC236}">
                <a16:creationId xmlns:a16="http://schemas.microsoft.com/office/drawing/2014/main" id="{7EA1DA5C-9072-44EE-BA4E-D7AE6A701C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09314" y="5052268"/>
            <a:ext cx="2742112" cy="1751904"/>
          </a:xfrm>
          <a:prstGeom prst="rect">
            <a:avLst/>
          </a:prstGeom>
        </p:spPr>
      </p:pic>
    </p:spTree>
    <p:extLst>
      <p:ext uri="{BB962C8B-B14F-4D97-AF65-F5344CB8AC3E}">
        <p14:creationId xmlns:p14="http://schemas.microsoft.com/office/powerpoint/2010/main" val="659889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A58F-EA2B-45B7-AB3B-6611DDF37BBB}"/>
              </a:ext>
            </a:extLst>
          </p:cNvPr>
          <p:cNvSpPr>
            <a:spLocks noGrp="1"/>
          </p:cNvSpPr>
          <p:nvPr>
            <p:ph type="title"/>
          </p:nvPr>
        </p:nvSpPr>
        <p:spPr/>
        <p:txBody>
          <a:bodyPr/>
          <a:lstStyle/>
          <a:p>
            <a:pPr algn="r"/>
            <a:r>
              <a:rPr lang="en-IN" b="1" dirty="0">
                <a:solidFill>
                  <a:schemeClr val="accent1">
                    <a:lumMod val="75000"/>
                  </a:schemeClr>
                </a:solidFill>
                <a:latin typeface="Arial" panose="020B0604020202020204" pitchFamily="34" charset="0"/>
                <a:cs typeface="Arial" panose="020B0604020202020204" pitchFamily="34" charset="0"/>
              </a:rPr>
              <a:t>Heat-Health</a:t>
            </a:r>
          </a:p>
        </p:txBody>
      </p:sp>
      <p:sp>
        <p:nvSpPr>
          <p:cNvPr id="3" name="Content Placeholder 2">
            <a:extLst>
              <a:ext uri="{FF2B5EF4-FFF2-40B4-BE49-F238E27FC236}">
                <a16:creationId xmlns:a16="http://schemas.microsoft.com/office/drawing/2014/main" id="{64182522-892E-42B4-A3C0-186A691D7FDF}"/>
              </a:ext>
            </a:extLst>
          </p:cNvPr>
          <p:cNvSpPr>
            <a:spLocks noGrp="1"/>
          </p:cNvSpPr>
          <p:nvPr>
            <p:ph idx="1"/>
          </p:nvPr>
        </p:nvSpPr>
        <p:spPr>
          <a:xfrm>
            <a:off x="838200" y="1825625"/>
            <a:ext cx="6129528" cy="4351338"/>
          </a:xfrm>
        </p:spPr>
        <p:txBody>
          <a:bodyPr>
            <a:normAutofit/>
          </a:bodyPr>
          <a:lstStyle/>
          <a:p>
            <a:pPr>
              <a:lnSpc>
                <a:spcPct val="150000"/>
              </a:lnSpc>
            </a:pPr>
            <a:r>
              <a:rPr lang="en-IN" b="1" dirty="0">
                <a:latin typeface="Arial" panose="020B0604020202020204" pitchFamily="34" charset="0"/>
                <a:cs typeface="Arial" panose="020B0604020202020204" pitchFamily="34" charset="0"/>
              </a:rPr>
              <a:t>India</a:t>
            </a:r>
          </a:p>
          <a:p>
            <a:pPr lvl="1">
              <a:lnSpc>
                <a:spcPct val="150000"/>
              </a:lnSpc>
            </a:pPr>
            <a:r>
              <a:rPr lang="en-IN" b="1" dirty="0">
                <a:latin typeface="Arial" panose="020B0604020202020204" pitchFamily="34" charset="0"/>
                <a:cs typeface="Arial" panose="020B0604020202020204" pitchFamily="34" charset="0"/>
              </a:rPr>
              <a:t>24,223 death from year 1992-2015*</a:t>
            </a:r>
          </a:p>
          <a:p>
            <a:pPr lvl="1">
              <a:lnSpc>
                <a:spcPct val="150000"/>
              </a:lnSpc>
            </a:pPr>
            <a:endParaRPr lang="en-IN" b="1" dirty="0">
              <a:latin typeface="Arial" panose="020B0604020202020204" pitchFamily="34" charset="0"/>
              <a:cs typeface="Arial" panose="020B0604020202020204" pitchFamily="34" charset="0"/>
            </a:endParaRPr>
          </a:p>
          <a:p>
            <a:pPr lvl="1">
              <a:lnSpc>
                <a:spcPct val="150000"/>
              </a:lnSpc>
            </a:pPr>
            <a:endParaRPr lang="en-IN"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31EF755-22BB-4EAB-854D-FBE3942744EA}"/>
              </a:ext>
            </a:extLst>
          </p:cNvPr>
          <p:cNvSpPr txBox="1"/>
          <p:nvPr/>
        </p:nvSpPr>
        <p:spPr>
          <a:xfrm>
            <a:off x="5266944" y="6176963"/>
            <a:ext cx="6766560" cy="600164"/>
          </a:xfrm>
          <a:prstGeom prst="rect">
            <a:avLst/>
          </a:prstGeom>
          <a:noFill/>
        </p:spPr>
        <p:txBody>
          <a:bodyPr wrap="square" rtlCol="0">
            <a:spAutoFit/>
          </a:bodyPr>
          <a:lstStyle/>
          <a:p>
            <a:r>
              <a:rPr lang="en-IN" sz="1100" dirty="0"/>
              <a:t>*National Guidelines for preparation of action plan-prevention and management of heat wave. National Disaster Management Authority. 2019</a:t>
            </a:r>
          </a:p>
          <a:p>
            <a:r>
              <a:rPr lang="en-IN" sz="1100" dirty="0"/>
              <a:t>** Integrated Disease Surveillance Programme. National Centre for Disease Control</a:t>
            </a:r>
          </a:p>
        </p:txBody>
      </p:sp>
      <p:pic>
        <p:nvPicPr>
          <p:cNvPr id="6" name="Picture 5">
            <a:extLst>
              <a:ext uri="{FF2B5EF4-FFF2-40B4-BE49-F238E27FC236}">
                <a16:creationId xmlns:a16="http://schemas.microsoft.com/office/drawing/2014/main" id="{26DF1243-33BD-4B87-8E53-2D63C08314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3000" y="2670048"/>
            <a:ext cx="3057144" cy="3378899"/>
          </a:xfrm>
          <a:prstGeom prst="rect">
            <a:avLst/>
          </a:prstGeom>
        </p:spPr>
      </p:pic>
      <p:graphicFrame>
        <p:nvGraphicFramePr>
          <p:cNvPr id="4" name="Table 6">
            <a:extLst>
              <a:ext uri="{FF2B5EF4-FFF2-40B4-BE49-F238E27FC236}">
                <a16:creationId xmlns:a16="http://schemas.microsoft.com/office/drawing/2014/main" id="{71F3C4E3-B8B2-42CA-9D03-451E414731CE}"/>
              </a:ext>
            </a:extLst>
          </p:cNvPr>
          <p:cNvGraphicFramePr>
            <a:graphicFrameLocks noGrp="1"/>
          </p:cNvGraphicFramePr>
          <p:nvPr>
            <p:extLst>
              <p:ext uri="{D42A27DB-BD31-4B8C-83A1-F6EECF244321}">
                <p14:modId xmlns:p14="http://schemas.microsoft.com/office/powerpoint/2010/main" val="552069729"/>
              </p:ext>
            </p:extLst>
          </p:nvPr>
        </p:nvGraphicFramePr>
        <p:xfrm>
          <a:off x="1316736" y="3282696"/>
          <a:ext cx="6766560" cy="2743200"/>
        </p:xfrm>
        <a:graphic>
          <a:graphicData uri="http://schemas.openxmlformats.org/drawingml/2006/table">
            <a:tbl>
              <a:tblPr firstRow="1" bandRow="1">
                <a:tableStyleId>{5C22544A-7EE6-4342-B048-85BDC9FD1C3A}</a:tableStyleId>
              </a:tblPr>
              <a:tblGrid>
                <a:gridCol w="1975104">
                  <a:extLst>
                    <a:ext uri="{9D8B030D-6E8A-4147-A177-3AD203B41FA5}">
                      <a16:colId xmlns:a16="http://schemas.microsoft.com/office/drawing/2014/main" val="298814771"/>
                    </a:ext>
                  </a:extLst>
                </a:gridCol>
                <a:gridCol w="4791456">
                  <a:extLst>
                    <a:ext uri="{9D8B030D-6E8A-4147-A177-3AD203B41FA5}">
                      <a16:colId xmlns:a16="http://schemas.microsoft.com/office/drawing/2014/main" val="3380457768"/>
                    </a:ext>
                  </a:extLst>
                </a:gridCol>
              </a:tblGrid>
              <a:tr h="370840">
                <a:tc>
                  <a:txBody>
                    <a:bodyPr/>
                    <a:lstStyle/>
                    <a:p>
                      <a:pPr algn="ctr"/>
                      <a:r>
                        <a:rPr lang="en-IN" sz="2400" b="1" dirty="0">
                          <a:latin typeface="Arial" panose="020B0604020202020204" pitchFamily="34" charset="0"/>
                          <a:cs typeface="Arial" panose="020B0604020202020204" pitchFamily="34" charset="0"/>
                        </a:rPr>
                        <a:t>Year</a:t>
                      </a:r>
                    </a:p>
                  </a:txBody>
                  <a:tcPr/>
                </a:tc>
                <a:tc>
                  <a:txBody>
                    <a:bodyPr/>
                    <a:lstStyle/>
                    <a:p>
                      <a:pPr algn="ctr"/>
                      <a:r>
                        <a:rPr lang="en-IN" sz="2400" b="1" dirty="0">
                          <a:latin typeface="Arial" panose="020B0604020202020204" pitchFamily="34" charset="0"/>
                          <a:cs typeface="Arial" panose="020B0604020202020204" pitchFamily="34" charset="0"/>
                        </a:rPr>
                        <a:t>Heat Related Illness Death**</a:t>
                      </a:r>
                    </a:p>
                  </a:txBody>
                  <a:tcPr/>
                </a:tc>
                <a:extLst>
                  <a:ext uri="{0D108BD9-81ED-4DB2-BD59-A6C34878D82A}">
                    <a16:rowId xmlns:a16="http://schemas.microsoft.com/office/drawing/2014/main" val="1607942940"/>
                  </a:ext>
                </a:extLst>
              </a:tr>
              <a:tr h="370840">
                <a:tc>
                  <a:txBody>
                    <a:bodyPr/>
                    <a:lstStyle/>
                    <a:p>
                      <a:pPr algn="ctr"/>
                      <a:r>
                        <a:rPr lang="en-IN" sz="2400" b="1" dirty="0">
                          <a:latin typeface="Arial" panose="020B0604020202020204" pitchFamily="34" charset="0"/>
                          <a:cs typeface="Arial" panose="020B0604020202020204" pitchFamily="34" charset="0"/>
                        </a:rPr>
                        <a:t>2015</a:t>
                      </a:r>
                    </a:p>
                  </a:txBody>
                  <a:tcPr/>
                </a:tc>
                <a:tc>
                  <a:txBody>
                    <a:bodyPr/>
                    <a:lstStyle/>
                    <a:p>
                      <a:pPr algn="ctr"/>
                      <a:r>
                        <a:rPr lang="en-IN" sz="2400" b="1" dirty="0">
                          <a:latin typeface="Arial" panose="020B0604020202020204" pitchFamily="34" charset="0"/>
                          <a:cs typeface="Arial" panose="020B0604020202020204" pitchFamily="34" charset="0"/>
                        </a:rPr>
                        <a:t>2040</a:t>
                      </a:r>
                    </a:p>
                  </a:txBody>
                  <a:tcPr/>
                </a:tc>
                <a:extLst>
                  <a:ext uri="{0D108BD9-81ED-4DB2-BD59-A6C34878D82A}">
                    <a16:rowId xmlns:a16="http://schemas.microsoft.com/office/drawing/2014/main" val="2598908748"/>
                  </a:ext>
                </a:extLst>
              </a:tr>
              <a:tr h="370840">
                <a:tc>
                  <a:txBody>
                    <a:bodyPr/>
                    <a:lstStyle/>
                    <a:p>
                      <a:pPr algn="ctr"/>
                      <a:r>
                        <a:rPr lang="en-IN" sz="2400" b="1" dirty="0">
                          <a:latin typeface="Arial" panose="020B0604020202020204" pitchFamily="34" charset="0"/>
                          <a:cs typeface="Arial" panose="020B0604020202020204" pitchFamily="34" charset="0"/>
                        </a:rPr>
                        <a:t>2016</a:t>
                      </a:r>
                    </a:p>
                  </a:txBody>
                  <a:tcPr/>
                </a:tc>
                <a:tc>
                  <a:txBody>
                    <a:bodyPr/>
                    <a:lstStyle/>
                    <a:p>
                      <a:pPr algn="ctr"/>
                      <a:r>
                        <a:rPr lang="en-IN" sz="2400" b="1" dirty="0">
                          <a:latin typeface="Arial" panose="020B0604020202020204" pitchFamily="34" charset="0"/>
                          <a:cs typeface="Arial" panose="020B0604020202020204" pitchFamily="34" charset="0"/>
                        </a:rPr>
                        <a:t>1111</a:t>
                      </a:r>
                    </a:p>
                  </a:txBody>
                  <a:tcPr/>
                </a:tc>
                <a:extLst>
                  <a:ext uri="{0D108BD9-81ED-4DB2-BD59-A6C34878D82A}">
                    <a16:rowId xmlns:a16="http://schemas.microsoft.com/office/drawing/2014/main" val="1818834318"/>
                  </a:ext>
                </a:extLst>
              </a:tr>
              <a:tr h="370840">
                <a:tc>
                  <a:txBody>
                    <a:bodyPr/>
                    <a:lstStyle/>
                    <a:p>
                      <a:pPr algn="ctr"/>
                      <a:r>
                        <a:rPr lang="en-IN" sz="2400" b="1" dirty="0">
                          <a:latin typeface="Arial" panose="020B0604020202020204" pitchFamily="34" charset="0"/>
                          <a:cs typeface="Arial" panose="020B0604020202020204" pitchFamily="34" charset="0"/>
                        </a:rPr>
                        <a:t>2017</a:t>
                      </a:r>
                    </a:p>
                  </a:txBody>
                  <a:tcPr/>
                </a:tc>
                <a:tc>
                  <a:txBody>
                    <a:bodyPr/>
                    <a:lstStyle/>
                    <a:p>
                      <a:pPr algn="ctr"/>
                      <a:r>
                        <a:rPr lang="en-IN" sz="2400" b="1" dirty="0">
                          <a:latin typeface="Arial" panose="020B0604020202020204" pitchFamily="34" charset="0"/>
                          <a:cs typeface="Arial" panose="020B0604020202020204" pitchFamily="34" charset="0"/>
                        </a:rPr>
                        <a:t>384</a:t>
                      </a:r>
                    </a:p>
                  </a:txBody>
                  <a:tcPr/>
                </a:tc>
                <a:extLst>
                  <a:ext uri="{0D108BD9-81ED-4DB2-BD59-A6C34878D82A}">
                    <a16:rowId xmlns:a16="http://schemas.microsoft.com/office/drawing/2014/main" val="1602919643"/>
                  </a:ext>
                </a:extLst>
              </a:tr>
              <a:tr h="370840">
                <a:tc>
                  <a:txBody>
                    <a:bodyPr/>
                    <a:lstStyle/>
                    <a:p>
                      <a:pPr algn="ctr"/>
                      <a:r>
                        <a:rPr lang="en-IN" sz="2400" b="1" dirty="0">
                          <a:latin typeface="Arial" panose="020B0604020202020204" pitchFamily="34" charset="0"/>
                          <a:cs typeface="Arial" panose="020B0604020202020204" pitchFamily="34" charset="0"/>
                        </a:rPr>
                        <a:t>2018</a:t>
                      </a:r>
                    </a:p>
                  </a:txBody>
                  <a:tcPr/>
                </a:tc>
                <a:tc>
                  <a:txBody>
                    <a:bodyPr/>
                    <a:lstStyle/>
                    <a:p>
                      <a:pPr algn="ctr"/>
                      <a:r>
                        <a:rPr lang="en-IN" sz="2400" b="1" dirty="0">
                          <a:latin typeface="Arial" panose="020B0604020202020204" pitchFamily="34" charset="0"/>
                          <a:cs typeface="Arial" panose="020B0604020202020204" pitchFamily="34" charset="0"/>
                        </a:rPr>
                        <a:t>25</a:t>
                      </a:r>
                    </a:p>
                  </a:txBody>
                  <a:tcPr/>
                </a:tc>
                <a:extLst>
                  <a:ext uri="{0D108BD9-81ED-4DB2-BD59-A6C34878D82A}">
                    <a16:rowId xmlns:a16="http://schemas.microsoft.com/office/drawing/2014/main" val="2538457682"/>
                  </a:ext>
                </a:extLst>
              </a:tr>
              <a:tr h="370840">
                <a:tc>
                  <a:txBody>
                    <a:bodyPr/>
                    <a:lstStyle/>
                    <a:p>
                      <a:pPr algn="ctr"/>
                      <a:r>
                        <a:rPr lang="en-IN" sz="2400" b="1" dirty="0">
                          <a:latin typeface="Arial" panose="020B0604020202020204" pitchFamily="34" charset="0"/>
                          <a:cs typeface="Arial" panose="020B0604020202020204" pitchFamily="34" charset="0"/>
                        </a:rPr>
                        <a:t>2019</a:t>
                      </a:r>
                    </a:p>
                  </a:txBody>
                  <a:tcPr/>
                </a:tc>
                <a:tc>
                  <a:txBody>
                    <a:bodyPr/>
                    <a:lstStyle/>
                    <a:p>
                      <a:pPr algn="ctr"/>
                      <a:r>
                        <a:rPr lang="en-IN" sz="2400" b="1" dirty="0">
                          <a:latin typeface="Arial" panose="020B0604020202020204" pitchFamily="34" charset="0"/>
                          <a:cs typeface="Arial" panose="020B0604020202020204" pitchFamily="34" charset="0"/>
                        </a:rPr>
                        <a:t>215</a:t>
                      </a:r>
                    </a:p>
                  </a:txBody>
                  <a:tcPr/>
                </a:tc>
                <a:extLst>
                  <a:ext uri="{0D108BD9-81ED-4DB2-BD59-A6C34878D82A}">
                    <a16:rowId xmlns:a16="http://schemas.microsoft.com/office/drawing/2014/main" val="1919742559"/>
                  </a:ext>
                </a:extLst>
              </a:tr>
            </a:tbl>
          </a:graphicData>
        </a:graphic>
      </p:graphicFrame>
    </p:spTree>
    <p:extLst>
      <p:ext uri="{BB962C8B-B14F-4D97-AF65-F5344CB8AC3E}">
        <p14:creationId xmlns:p14="http://schemas.microsoft.com/office/powerpoint/2010/main" val="3724019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A58F-EA2B-45B7-AB3B-6611DDF37BBB}"/>
              </a:ext>
            </a:extLst>
          </p:cNvPr>
          <p:cNvSpPr>
            <a:spLocks noGrp="1"/>
          </p:cNvSpPr>
          <p:nvPr>
            <p:ph type="title"/>
          </p:nvPr>
        </p:nvSpPr>
        <p:spPr/>
        <p:txBody>
          <a:bodyPr/>
          <a:lstStyle/>
          <a:p>
            <a:pPr algn="r"/>
            <a:r>
              <a:rPr lang="en-IN" b="1" dirty="0">
                <a:solidFill>
                  <a:srgbClr val="002060"/>
                </a:solidFill>
                <a:latin typeface="Arial" panose="020B0604020202020204" pitchFamily="34" charset="0"/>
                <a:cs typeface="Arial" panose="020B0604020202020204" pitchFamily="34" charset="0"/>
              </a:rPr>
              <a:t>Heat-Related Illnesses</a:t>
            </a:r>
          </a:p>
        </p:txBody>
      </p:sp>
      <p:sp>
        <p:nvSpPr>
          <p:cNvPr id="3" name="Content Placeholder 2">
            <a:extLst>
              <a:ext uri="{FF2B5EF4-FFF2-40B4-BE49-F238E27FC236}">
                <a16:creationId xmlns:a16="http://schemas.microsoft.com/office/drawing/2014/main" id="{64182522-892E-42B4-A3C0-186A691D7FDF}"/>
              </a:ext>
            </a:extLst>
          </p:cNvPr>
          <p:cNvSpPr>
            <a:spLocks noGrp="1"/>
          </p:cNvSpPr>
          <p:nvPr>
            <p:ph idx="1"/>
          </p:nvPr>
        </p:nvSpPr>
        <p:spPr/>
        <p:txBody>
          <a:bodyPr>
            <a:normAutofit fontScale="92500"/>
          </a:bodyPr>
          <a:lstStyle/>
          <a:p>
            <a:pPr>
              <a:lnSpc>
                <a:spcPct val="150000"/>
              </a:lnSpc>
            </a:pPr>
            <a:r>
              <a:rPr lang="en-IN" b="1" dirty="0">
                <a:latin typeface="Arial" panose="020B0604020202020204" pitchFamily="34" charset="0"/>
                <a:cs typeface="Arial" panose="020B0604020202020204" pitchFamily="34" charset="0"/>
              </a:rPr>
              <a:t>Effects of exposure to heat</a:t>
            </a:r>
          </a:p>
          <a:p>
            <a:pPr lvl="1">
              <a:lnSpc>
                <a:spcPct val="150000"/>
              </a:lnSpc>
            </a:pPr>
            <a:r>
              <a:rPr lang="en-IN" b="1" dirty="0">
                <a:latin typeface="Arial" panose="020B0604020202020204" pitchFamily="34" charset="0"/>
                <a:cs typeface="Arial" panose="020B0604020202020204" pitchFamily="34" charset="0"/>
              </a:rPr>
              <a:t>Directly heat related (Heat related illnesses)</a:t>
            </a:r>
          </a:p>
          <a:p>
            <a:pPr lvl="1">
              <a:lnSpc>
                <a:spcPct val="150000"/>
              </a:lnSpc>
            </a:pPr>
            <a:r>
              <a:rPr lang="en-IN" b="1" dirty="0">
                <a:latin typeface="Arial" panose="020B0604020202020204" pitchFamily="34" charset="0"/>
                <a:cs typeface="Arial" panose="020B0604020202020204" pitchFamily="34" charset="0"/>
              </a:rPr>
              <a:t>Contribute to worsening of respiratory and cardiovascular diseases, electrolyte disorders and kidney problems.</a:t>
            </a:r>
          </a:p>
          <a:p>
            <a:pPr>
              <a:lnSpc>
                <a:spcPct val="150000"/>
              </a:lnSpc>
            </a:pPr>
            <a:r>
              <a:rPr lang="en-IN" b="1" dirty="0">
                <a:latin typeface="Arial" panose="020B0604020202020204" pitchFamily="34" charset="0"/>
                <a:cs typeface="Arial" panose="020B0604020202020204" pitchFamily="34" charset="0"/>
              </a:rPr>
              <a:t>Types</a:t>
            </a:r>
          </a:p>
          <a:p>
            <a:pPr lvl="1">
              <a:lnSpc>
                <a:spcPct val="150000"/>
              </a:lnSpc>
            </a:pPr>
            <a:r>
              <a:rPr lang="en-IN" b="1" dirty="0">
                <a:solidFill>
                  <a:srgbClr val="FF0000"/>
                </a:solidFill>
                <a:latin typeface="Arial" panose="020B0604020202020204" pitchFamily="34" charset="0"/>
                <a:cs typeface="Arial" panose="020B0604020202020204" pitchFamily="34" charset="0"/>
              </a:rPr>
              <a:t>Minor</a:t>
            </a:r>
            <a:r>
              <a:rPr lang="en-IN" b="1" dirty="0">
                <a:latin typeface="Arial" panose="020B0604020202020204" pitchFamily="34" charset="0"/>
                <a:cs typeface="Arial" panose="020B0604020202020204" pitchFamily="34" charset="0"/>
              </a:rPr>
              <a:t>- Heat rash, heat </a:t>
            </a:r>
            <a:r>
              <a:rPr lang="en-IN" b="1" dirty="0" err="1">
                <a:latin typeface="Arial" panose="020B0604020202020204" pitchFamily="34" charset="0"/>
                <a:cs typeface="Arial" panose="020B0604020202020204" pitchFamily="34" charset="0"/>
              </a:rPr>
              <a:t>edema</a:t>
            </a:r>
            <a:r>
              <a:rPr lang="en-IN" b="1" dirty="0">
                <a:latin typeface="Arial" panose="020B0604020202020204" pitchFamily="34" charset="0"/>
                <a:cs typeface="Arial" panose="020B0604020202020204" pitchFamily="34" charset="0"/>
              </a:rPr>
              <a:t>, heat tetany, heat cramps, heat syncope</a:t>
            </a:r>
          </a:p>
          <a:p>
            <a:pPr lvl="1">
              <a:lnSpc>
                <a:spcPct val="150000"/>
              </a:lnSpc>
            </a:pPr>
            <a:r>
              <a:rPr lang="en-IN" b="1" dirty="0">
                <a:solidFill>
                  <a:srgbClr val="FF0000"/>
                </a:solidFill>
                <a:latin typeface="Arial" panose="020B0604020202020204" pitchFamily="34" charset="0"/>
                <a:cs typeface="Arial" panose="020B0604020202020204" pitchFamily="34" charset="0"/>
              </a:rPr>
              <a:t>Major</a:t>
            </a:r>
            <a:r>
              <a:rPr lang="en-IN" b="1" dirty="0">
                <a:latin typeface="Arial" panose="020B0604020202020204" pitchFamily="34" charset="0"/>
                <a:cs typeface="Arial" panose="020B0604020202020204" pitchFamily="34" charset="0"/>
              </a:rPr>
              <a:t>- Exertion associated collapse, heat exhaustion, heat stroke</a:t>
            </a:r>
          </a:p>
          <a:p>
            <a:pPr>
              <a:lnSpc>
                <a:spcPct val="150000"/>
              </a:lnSpc>
            </a:pPr>
            <a:endParaRPr lang="en-IN"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5316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A58F-EA2B-45B7-AB3B-6611DDF37BBB}"/>
              </a:ext>
            </a:extLst>
          </p:cNvPr>
          <p:cNvSpPr>
            <a:spLocks noGrp="1"/>
          </p:cNvSpPr>
          <p:nvPr>
            <p:ph type="title"/>
          </p:nvPr>
        </p:nvSpPr>
        <p:spPr/>
        <p:txBody>
          <a:bodyPr/>
          <a:lstStyle/>
          <a:p>
            <a:pPr algn="r"/>
            <a:r>
              <a:rPr lang="en-IN" b="1" dirty="0">
                <a:solidFill>
                  <a:srgbClr val="002060"/>
                </a:solidFill>
                <a:latin typeface="Arial" panose="020B0604020202020204" pitchFamily="34" charset="0"/>
                <a:cs typeface="Arial" panose="020B0604020202020204" pitchFamily="34" charset="0"/>
              </a:rPr>
              <a:t>Heat Related Illnesses-Minor</a:t>
            </a:r>
          </a:p>
        </p:txBody>
      </p:sp>
      <p:sp>
        <p:nvSpPr>
          <p:cNvPr id="3" name="Content Placeholder 2">
            <a:extLst>
              <a:ext uri="{FF2B5EF4-FFF2-40B4-BE49-F238E27FC236}">
                <a16:creationId xmlns:a16="http://schemas.microsoft.com/office/drawing/2014/main" id="{64182522-892E-42B4-A3C0-186A691D7FDF}"/>
              </a:ext>
            </a:extLst>
          </p:cNvPr>
          <p:cNvSpPr>
            <a:spLocks noGrp="1"/>
          </p:cNvSpPr>
          <p:nvPr>
            <p:ph idx="1"/>
          </p:nvPr>
        </p:nvSpPr>
        <p:spPr>
          <a:xfrm>
            <a:off x="1213767" y="4055700"/>
            <a:ext cx="2265291" cy="749973"/>
          </a:xfrm>
        </p:spPr>
        <p:txBody>
          <a:bodyPr>
            <a:normAutofit/>
          </a:bodyPr>
          <a:lstStyle/>
          <a:p>
            <a:pPr marL="0" indent="0">
              <a:lnSpc>
                <a:spcPct val="150000"/>
              </a:lnSpc>
              <a:buNone/>
            </a:pPr>
            <a:r>
              <a:rPr lang="en-IN" b="1" dirty="0">
                <a:latin typeface="Arial" panose="020B0604020202020204" pitchFamily="34" charset="0"/>
                <a:cs typeface="Arial" panose="020B0604020202020204" pitchFamily="34" charset="0"/>
              </a:rPr>
              <a:t>Heat rash</a:t>
            </a:r>
          </a:p>
        </p:txBody>
      </p:sp>
      <p:pic>
        <p:nvPicPr>
          <p:cNvPr id="4" name="Picture 11" descr="Related image">
            <a:extLst>
              <a:ext uri="{FF2B5EF4-FFF2-40B4-BE49-F238E27FC236}">
                <a16:creationId xmlns:a16="http://schemas.microsoft.com/office/drawing/2014/main" id="{BE9502CF-6F46-4BC1-A66D-19E6FE5F35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3768" y="1619561"/>
            <a:ext cx="2961375" cy="2158298"/>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
            <a:extLst>
              <a:ext uri="{FF2B5EF4-FFF2-40B4-BE49-F238E27FC236}">
                <a16:creationId xmlns:a16="http://schemas.microsoft.com/office/drawing/2014/main" id="{9EAA42B5-84F6-413C-88C9-62FA84EC76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2662" y="1627787"/>
            <a:ext cx="2961375" cy="2150071"/>
          </a:xfrm>
          <a:prstGeom prst="rect">
            <a:avLst/>
          </a:prstGeom>
        </p:spPr>
      </p:pic>
      <p:pic>
        <p:nvPicPr>
          <p:cNvPr id="6" name="Content Placeholder 4">
            <a:extLst>
              <a:ext uri="{FF2B5EF4-FFF2-40B4-BE49-F238E27FC236}">
                <a16:creationId xmlns:a16="http://schemas.microsoft.com/office/drawing/2014/main" id="{AF71BE17-3E65-4970-9769-B7533A6E7175}"/>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535815" y="1619559"/>
            <a:ext cx="2871545" cy="2158298"/>
          </a:xfrm>
          <a:prstGeom prst="rect">
            <a:avLst/>
          </a:prstGeom>
        </p:spPr>
      </p:pic>
      <p:sp>
        <p:nvSpPr>
          <p:cNvPr id="7" name="Content Placeholder 2">
            <a:extLst>
              <a:ext uri="{FF2B5EF4-FFF2-40B4-BE49-F238E27FC236}">
                <a16:creationId xmlns:a16="http://schemas.microsoft.com/office/drawing/2014/main" id="{DEB63788-CA66-4C2F-9669-051B8E1D7BFE}"/>
              </a:ext>
            </a:extLst>
          </p:cNvPr>
          <p:cNvSpPr txBox="1">
            <a:spLocks/>
          </p:cNvSpPr>
          <p:nvPr/>
        </p:nvSpPr>
        <p:spPr>
          <a:xfrm>
            <a:off x="8683807" y="4055698"/>
            <a:ext cx="2575560" cy="749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IN" b="1" dirty="0">
                <a:latin typeface="Arial" panose="020B0604020202020204" pitchFamily="34" charset="0"/>
                <a:cs typeface="Arial" panose="020B0604020202020204" pitchFamily="34" charset="0"/>
              </a:rPr>
              <a:t>Heat tetany </a:t>
            </a:r>
          </a:p>
        </p:txBody>
      </p:sp>
      <p:sp>
        <p:nvSpPr>
          <p:cNvPr id="8" name="Content Placeholder 2">
            <a:extLst>
              <a:ext uri="{FF2B5EF4-FFF2-40B4-BE49-F238E27FC236}">
                <a16:creationId xmlns:a16="http://schemas.microsoft.com/office/drawing/2014/main" id="{E01A18B0-7376-48F4-80D7-456A04EFAB5D}"/>
              </a:ext>
            </a:extLst>
          </p:cNvPr>
          <p:cNvSpPr txBox="1">
            <a:spLocks/>
          </p:cNvSpPr>
          <p:nvPr/>
        </p:nvSpPr>
        <p:spPr>
          <a:xfrm>
            <a:off x="4845569" y="4055699"/>
            <a:ext cx="2575560" cy="749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IN" b="1" dirty="0">
                <a:latin typeface="Arial" panose="020B0604020202020204" pitchFamily="34" charset="0"/>
                <a:cs typeface="Arial" panose="020B0604020202020204" pitchFamily="34" charset="0"/>
              </a:rPr>
              <a:t>Heat </a:t>
            </a:r>
            <a:r>
              <a:rPr lang="en-IN" b="1" dirty="0" err="1">
                <a:latin typeface="Arial" panose="020B0604020202020204" pitchFamily="34" charset="0"/>
                <a:cs typeface="Arial" panose="020B0604020202020204" pitchFamily="34" charset="0"/>
              </a:rPr>
              <a:t>edema</a:t>
            </a:r>
            <a:endParaRPr lang="en-IN"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0FC30718-C264-4325-8ECF-B55C5C885642}"/>
              </a:ext>
            </a:extLst>
          </p:cNvPr>
          <p:cNvSpPr txBox="1"/>
          <p:nvPr/>
        </p:nvSpPr>
        <p:spPr>
          <a:xfrm>
            <a:off x="1115513" y="4805671"/>
            <a:ext cx="3177540" cy="1323439"/>
          </a:xfrm>
          <a:prstGeom prst="rect">
            <a:avLst/>
          </a:prstGeom>
          <a:noFill/>
        </p:spPr>
        <p:txBody>
          <a:bodyPr wrap="square" rtlCol="0">
            <a:spAutoFit/>
          </a:bodyPr>
          <a:lstStyle/>
          <a:p>
            <a:r>
              <a:rPr lang="en-IN" sz="2000" b="1" dirty="0">
                <a:latin typeface="Arial" panose="020B0604020202020204" pitchFamily="34" charset="0"/>
                <a:cs typeface="Arial" panose="020B0604020202020204" pitchFamily="34" charset="0"/>
              </a:rPr>
              <a:t>Diffuse, pruritic, maculopapular or vesicular rash</a:t>
            </a:r>
            <a:r>
              <a:rPr lang="en-IN" sz="2000" dirty="0">
                <a:latin typeface="Arial" panose="020B0604020202020204" pitchFamily="34" charset="0"/>
                <a:cs typeface="Arial" panose="020B0604020202020204" pitchFamily="34" charset="0"/>
              </a:rPr>
              <a:t>, often with insulating clothing</a:t>
            </a:r>
          </a:p>
        </p:txBody>
      </p:sp>
      <p:sp>
        <p:nvSpPr>
          <p:cNvPr id="10" name="TextBox 9">
            <a:extLst>
              <a:ext uri="{FF2B5EF4-FFF2-40B4-BE49-F238E27FC236}">
                <a16:creationId xmlns:a16="http://schemas.microsoft.com/office/drawing/2014/main" id="{B40B1769-0B92-478A-82DF-C4562BAB1195}"/>
              </a:ext>
            </a:extLst>
          </p:cNvPr>
          <p:cNvSpPr txBox="1"/>
          <p:nvPr/>
        </p:nvSpPr>
        <p:spPr>
          <a:xfrm>
            <a:off x="4827047" y="4805670"/>
            <a:ext cx="2961375" cy="1015663"/>
          </a:xfrm>
          <a:prstGeom prst="rect">
            <a:avLst/>
          </a:prstGeom>
          <a:noFill/>
        </p:spPr>
        <p:txBody>
          <a:bodyPr wrap="square" rtlCol="0">
            <a:spAutoFit/>
          </a:bodyPr>
          <a:lstStyle/>
          <a:p>
            <a:r>
              <a:rPr lang="en-IN" sz="2000" b="1" dirty="0">
                <a:latin typeface="Arial" panose="020B0604020202020204" pitchFamily="34" charset="0"/>
                <a:cs typeface="Arial" panose="020B0604020202020204" pitchFamily="34" charset="0"/>
              </a:rPr>
              <a:t>Mild </a:t>
            </a:r>
            <a:r>
              <a:rPr lang="en-IN" sz="2000" b="1" dirty="0" err="1">
                <a:latin typeface="Arial" panose="020B0604020202020204" pitchFamily="34" charset="0"/>
                <a:cs typeface="Arial" panose="020B0604020202020204" pitchFamily="34" charset="0"/>
              </a:rPr>
              <a:t>edema</a:t>
            </a:r>
            <a:r>
              <a:rPr lang="en-IN" sz="2000" b="1" dirty="0">
                <a:latin typeface="Arial" panose="020B0604020202020204" pitchFamily="34" charset="0"/>
                <a:cs typeface="Arial" panose="020B0604020202020204" pitchFamily="34" charset="0"/>
              </a:rPr>
              <a:t> of dependent areas like hands, feet and ankles</a:t>
            </a:r>
            <a:endParaRPr lang="en-IN" sz="20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ABE76DB-EB17-4219-8CC7-B87780BF308A}"/>
              </a:ext>
            </a:extLst>
          </p:cNvPr>
          <p:cNvSpPr txBox="1"/>
          <p:nvPr/>
        </p:nvSpPr>
        <p:spPr>
          <a:xfrm>
            <a:off x="8535815" y="4730609"/>
            <a:ext cx="2961375" cy="1631216"/>
          </a:xfrm>
          <a:prstGeom prst="rect">
            <a:avLst/>
          </a:prstGeom>
          <a:noFill/>
        </p:spPr>
        <p:txBody>
          <a:bodyPr wrap="square" rtlCol="0">
            <a:spAutoFit/>
          </a:bodyPr>
          <a:lstStyle/>
          <a:p>
            <a:r>
              <a:rPr lang="en-IN" sz="2000" b="1" dirty="0">
                <a:latin typeface="Arial" panose="020B0604020202020204" pitchFamily="34" charset="0"/>
                <a:cs typeface="Arial" panose="020B0604020202020204" pitchFamily="34" charset="0"/>
              </a:rPr>
              <a:t>Rare and self limiting condition, seen in patients exposed to short, intense heat conditions</a:t>
            </a:r>
            <a:endParaRPr lang="en-IN"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1446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A58F-EA2B-45B7-AB3B-6611DDF37BBB}"/>
              </a:ext>
            </a:extLst>
          </p:cNvPr>
          <p:cNvSpPr>
            <a:spLocks noGrp="1"/>
          </p:cNvSpPr>
          <p:nvPr>
            <p:ph type="title"/>
          </p:nvPr>
        </p:nvSpPr>
        <p:spPr/>
        <p:txBody>
          <a:bodyPr/>
          <a:lstStyle/>
          <a:p>
            <a:pPr algn="r"/>
            <a:r>
              <a:rPr lang="en-IN" b="1" dirty="0">
                <a:solidFill>
                  <a:srgbClr val="002060"/>
                </a:solidFill>
                <a:latin typeface="Arial" panose="020B0604020202020204" pitchFamily="34" charset="0"/>
                <a:cs typeface="Arial" panose="020B0604020202020204" pitchFamily="34" charset="0"/>
              </a:rPr>
              <a:t>Heat Related Illnesses-Minor</a:t>
            </a:r>
          </a:p>
        </p:txBody>
      </p:sp>
      <p:sp>
        <p:nvSpPr>
          <p:cNvPr id="3" name="Content Placeholder 2">
            <a:extLst>
              <a:ext uri="{FF2B5EF4-FFF2-40B4-BE49-F238E27FC236}">
                <a16:creationId xmlns:a16="http://schemas.microsoft.com/office/drawing/2014/main" id="{64182522-892E-42B4-A3C0-186A691D7FDF}"/>
              </a:ext>
            </a:extLst>
          </p:cNvPr>
          <p:cNvSpPr>
            <a:spLocks noGrp="1"/>
          </p:cNvSpPr>
          <p:nvPr>
            <p:ph idx="1"/>
          </p:nvPr>
        </p:nvSpPr>
        <p:spPr>
          <a:xfrm>
            <a:off x="7425321" y="4439732"/>
            <a:ext cx="2862431" cy="691664"/>
          </a:xfrm>
        </p:spPr>
        <p:txBody>
          <a:bodyPr>
            <a:normAutofit/>
          </a:bodyPr>
          <a:lstStyle/>
          <a:p>
            <a:pPr marL="0" indent="0">
              <a:lnSpc>
                <a:spcPct val="150000"/>
              </a:lnSpc>
              <a:buNone/>
            </a:pPr>
            <a:r>
              <a:rPr lang="en-IN" b="1" dirty="0">
                <a:latin typeface="Arial" panose="020B0604020202020204" pitchFamily="34" charset="0"/>
                <a:cs typeface="Arial" panose="020B0604020202020204" pitchFamily="34" charset="0"/>
              </a:rPr>
              <a:t>Heat syncope</a:t>
            </a:r>
          </a:p>
        </p:txBody>
      </p:sp>
      <p:pic>
        <p:nvPicPr>
          <p:cNvPr id="8" name="Content Placeholder 4">
            <a:extLst>
              <a:ext uri="{FF2B5EF4-FFF2-40B4-BE49-F238E27FC236}">
                <a16:creationId xmlns:a16="http://schemas.microsoft.com/office/drawing/2014/main" id="{5CD40A16-6002-4DF2-A6F4-0812E878EE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9822" y="1858906"/>
            <a:ext cx="3393430" cy="2309697"/>
          </a:xfrm>
          <a:prstGeom prst="rect">
            <a:avLst/>
          </a:prstGeom>
        </p:spPr>
      </p:pic>
      <p:pic>
        <p:nvPicPr>
          <p:cNvPr id="10" name="Picture 9">
            <a:extLst>
              <a:ext uri="{FF2B5EF4-FFF2-40B4-BE49-F238E27FC236}">
                <a16:creationId xmlns:a16="http://schemas.microsoft.com/office/drawing/2014/main" id="{41879A35-E51C-4B39-AD09-E0731CC6F8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4421" y="1858905"/>
            <a:ext cx="4913499" cy="2309697"/>
          </a:xfrm>
          <a:prstGeom prst="rect">
            <a:avLst/>
          </a:prstGeom>
        </p:spPr>
      </p:pic>
      <p:sp>
        <p:nvSpPr>
          <p:cNvPr id="11" name="Content Placeholder 2">
            <a:extLst>
              <a:ext uri="{FF2B5EF4-FFF2-40B4-BE49-F238E27FC236}">
                <a16:creationId xmlns:a16="http://schemas.microsoft.com/office/drawing/2014/main" id="{F1B4B4CB-A40F-4E0D-9A29-1985D76E51F9}"/>
              </a:ext>
            </a:extLst>
          </p:cNvPr>
          <p:cNvSpPr txBox="1">
            <a:spLocks/>
          </p:cNvSpPr>
          <p:nvPr/>
        </p:nvSpPr>
        <p:spPr>
          <a:xfrm>
            <a:off x="1904249" y="4473348"/>
            <a:ext cx="2862431" cy="6916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IN" b="1" dirty="0">
                <a:latin typeface="Arial" panose="020B0604020202020204" pitchFamily="34" charset="0"/>
                <a:cs typeface="Arial" panose="020B0604020202020204" pitchFamily="34" charset="0"/>
              </a:rPr>
              <a:t>Heat cramps</a:t>
            </a:r>
          </a:p>
        </p:txBody>
      </p:sp>
      <p:sp>
        <p:nvSpPr>
          <p:cNvPr id="7" name="TextBox 6">
            <a:extLst>
              <a:ext uri="{FF2B5EF4-FFF2-40B4-BE49-F238E27FC236}">
                <a16:creationId xmlns:a16="http://schemas.microsoft.com/office/drawing/2014/main" id="{D1765248-8691-48D6-BB9A-B62DA49D7DFF}"/>
              </a:ext>
            </a:extLst>
          </p:cNvPr>
          <p:cNvSpPr txBox="1"/>
          <p:nvPr/>
        </p:nvSpPr>
        <p:spPr>
          <a:xfrm>
            <a:off x="1904248" y="5131396"/>
            <a:ext cx="3177540" cy="1015663"/>
          </a:xfrm>
          <a:prstGeom prst="rect">
            <a:avLst/>
          </a:prstGeom>
          <a:noFill/>
        </p:spPr>
        <p:txBody>
          <a:bodyPr wrap="square" rtlCol="0">
            <a:spAutoFit/>
          </a:bodyPr>
          <a:lstStyle/>
          <a:p>
            <a:r>
              <a:rPr lang="en-IN" sz="2000" b="1" dirty="0">
                <a:latin typeface="Arial" panose="020B0604020202020204" pitchFamily="34" charset="0"/>
                <a:cs typeface="Arial" panose="020B0604020202020204" pitchFamily="34" charset="0"/>
              </a:rPr>
              <a:t>Painful, involuntary, spasmodic contractions of skeletal muscles</a:t>
            </a:r>
            <a:endParaRPr lang="en-IN" sz="20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1AA78D1-B9CD-40AA-AB09-D3D65D8211F1}"/>
              </a:ext>
            </a:extLst>
          </p:cNvPr>
          <p:cNvSpPr txBox="1"/>
          <p:nvPr/>
        </p:nvSpPr>
        <p:spPr>
          <a:xfrm>
            <a:off x="7267766" y="5061468"/>
            <a:ext cx="3177540" cy="1015663"/>
          </a:xfrm>
          <a:prstGeom prst="rect">
            <a:avLst/>
          </a:prstGeom>
          <a:noFill/>
        </p:spPr>
        <p:txBody>
          <a:bodyPr wrap="square" rtlCol="0">
            <a:spAutoFit/>
          </a:bodyPr>
          <a:lstStyle/>
          <a:p>
            <a:r>
              <a:rPr lang="en-IN" sz="2000" b="1" dirty="0">
                <a:latin typeface="Arial" panose="020B0604020202020204" pitchFamily="34" charset="0"/>
                <a:cs typeface="Arial" panose="020B0604020202020204" pitchFamily="34" charset="0"/>
              </a:rPr>
              <a:t>Seen with prolonged standing in hot environment</a:t>
            </a:r>
            <a:endParaRPr lang="en-IN"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2428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A58F-EA2B-45B7-AB3B-6611DDF37BBB}"/>
              </a:ext>
            </a:extLst>
          </p:cNvPr>
          <p:cNvSpPr>
            <a:spLocks noGrp="1"/>
          </p:cNvSpPr>
          <p:nvPr>
            <p:ph type="title"/>
          </p:nvPr>
        </p:nvSpPr>
        <p:spPr/>
        <p:txBody>
          <a:bodyPr/>
          <a:lstStyle/>
          <a:p>
            <a:pPr algn="r"/>
            <a:r>
              <a:rPr lang="en-IN" b="1" dirty="0">
                <a:solidFill>
                  <a:srgbClr val="002060"/>
                </a:solidFill>
                <a:latin typeface="Arial" panose="020B0604020202020204" pitchFamily="34" charset="0"/>
                <a:cs typeface="Arial" panose="020B0604020202020204" pitchFamily="34" charset="0"/>
              </a:rPr>
              <a:t>Heat Related Illnesses - Major</a:t>
            </a:r>
          </a:p>
        </p:txBody>
      </p:sp>
      <p:graphicFrame>
        <p:nvGraphicFramePr>
          <p:cNvPr id="5" name="Table 5">
            <a:extLst>
              <a:ext uri="{FF2B5EF4-FFF2-40B4-BE49-F238E27FC236}">
                <a16:creationId xmlns:a16="http://schemas.microsoft.com/office/drawing/2014/main" id="{9AAC85D0-CD89-49AB-B351-BAEF36E2F3C0}"/>
              </a:ext>
            </a:extLst>
          </p:cNvPr>
          <p:cNvGraphicFramePr>
            <a:graphicFrameLocks noGrp="1"/>
          </p:cNvGraphicFramePr>
          <p:nvPr>
            <p:ph idx="1"/>
          </p:nvPr>
        </p:nvGraphicFramePr>
        <p:xfrm>
          <a:off x="609600" y="1825624"/>
          <a:ext cx="10744200" cy="4286758"/>
        </p:xfrm>
        <a:graphic>
          <a:graphicData uri="http://schemas.openxmlformats.org/drawingml/2006/table">
            <a:tbl>
              <a:tblPr firstRow="1" bandRow="1">
                <a:tableStyleId>{5C22544A-7EE6-4342-B048-85BDC9FD1C3A}</a:tableStyleId>
              </a:tblPr>
              <a:tblGrid>
                <a:gridCol w="5372100">
                  <a:extLst>
                    <a:ext uri="{9D8B030D-6E8A-4147-A177-3AD203B41FA5}">
                      <a16:colId xmlns:a16="http://schemas.microsoft.com/office/drawing/2014/main" val="4134602867"/>
                    </a:ext>
                  </a:extLst>
                </a:gridCol>
                <a:gridCol w="5372100">
                  <a:extLst>
                    <a:ext uri="{9D8B030D-6E8A-4147-A177-3AD203B41FA5}">
                      <a16:colId xmlns:a16="http://schemas.microsoft.com/office/drawing/2014/main" val="1509265065"/>
                    </a:ext>
                  </a:extLst>
                </a:gridCol>
              </a:tblGrid>
              <a:tr h="543179">
                <a:tc>
                  <a:txBody>
                    <a:bodyPr/>
                    <a:lstStyle/>
                    <a:p>
                      <a:pPr algn="ctr"/>
                      <a:r>
                        <a:rPr lang="en-IN" sz="2400" dirty="0">
                          <a:solidFill>
                            <a:srgbClr val="C00000"/>
                          </a:solidFill>
                          <a:latin typeface="Arial" panose="020B0604020202020204" pitchFamily="34" charset="0"/>
                          <a:cs typeface="Arial" panose="020B0604020202020204" pitchFamily="34" charset="0"/>
                        </a:rPr>
                        <a:t>Heat Exhaustion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2400" dirty="0">
                          <a:solidFill>
                            <a:srgbClr val="C00000"/>
                          </a:solidFill>
                          <a:latin typeface="Arial" panose="020B0604020202020204" pitchFamily="34" charset="0"/>
                          <a:cs typeface="Arial" panose="020B0604020202020204" pitchFamily="34" charset="0"/>
                        </a:rPr>
                        <a:t>Heat Stroke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0858789"/>
                  </a:ext>
                </a:extLst>
              </a:tr>
              <a:tr h="543179">
                <a:tc>
                  <a:txBody>
                    <a:bodyPr/>
                    <a:lstStyle/>
                    <a:p>
                      <a:pPr algn="ctr"/>
                      <a:r>
                        <a:rPr lang="en-IN" sz="2400" b="1" dirty="0">
                          <a:solidFill>
                            <a:schemeClr val="tx1"/>
                          </a:solidFill>
                          <a:latin typeface="Arial" panose="020B0604020202020204" pitchFamily="34" charset="0"/>
                          <a:cs typeface="Arial" panose="020B0604020202020204" pitchFamily="34" charset="0"/>
                        </a:rPr>
                        <a:t>Sweaty/diaphoretic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2400" b="1" dirty="0">
                          <a:solidFill>
                            <a:schemeClr val="tx1"/>
                          </a:solidFill>
                          <a:latin typeface="Arial" panose="020B0604020202020204" pitchFamily="34" charset="0"/>
                          <a:cs typeface="Arial" panose="020B0604020202020204" pitchFamily="34" charset="0"/>
                        </a:rPr>
                        <a:t>Dry skin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8624846"/>
                  </a:ext>
                </a:extLst>
              </a:tr>
              <a:tr h="543179">
                <a:tc>
                  <a:txBody>
                    <a:bodyPr/>
                    <a:lstStyle/>
                    <a:p>
                      <a:pPr algn="ctr"/>
                      <a:r>
                        <a:rPr lang="en-IN" sz="2400" b="1" dirty="0">
                          <a:solidFill>
                            <a:schemeClr val="tx1"/>
                          </a:solidFill>
                          <a:latin typeface="Arial" panose="020B0604020202020204" pitchFamily="34" charset="0"/>
                          <a:cs typeface="Arial" panose="020B0604020202020204" pitchFamily="34" charset="0"/>
                        </a:rPr>
                        <a:t>Central Nervous System function is preserved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2400" b="1" dirty="0">
                          <a:solidFill>
                            <a:schemeClr val="tx1"/>
                          </a:solidFill>
                          <a:latin typeface="Arial" panose="020B0604020202020204" pitchFamily="34" charset="0"/>
                          <a:cs typeface="Arial" panose="020B0604020202020204" pitchFamily="34" charset="0"/>
                        </a:rPr>
                        <a:t>Central Nervous System impairment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77350067"/>
                  </a:ext>
                </a:extLst>
              </a:tr>
              <a:tr h="543179">
                <a:tc>
                  <a:txBody>
                    <a:bodyPr/>
                    <a:lstStyle/>
                    <a:p>
                      <a:pPr algn="ctr"/>
                      <a:r>
                        <a:rPr lang="en-IN" sz="2400" b="1" dirty="0">
                          <a:solidFill>
                            <a:schemeClr val="tx1"/>
                          </a:solidFill>
                          <a:latin typeface="Arial" panose="020B0604020202020204" pitchFamily="34" charset="0"/>
                          <a:cs typeface="Arial" panose="020B0604020202020204" pitchFamily="34" charset="0"/>
                        </a:rPr>
                        <a:t>Core body temperature 37</a:t>
                      </a:r>
                      <a:r>
                        <a:rPr lang="en-IN" sz="2400" b="1" baseline="30000" dirty="0">
                          <a:solidFill>
                            <a:schemeClr val="tx1"/>
                          </a:solidFill>
                          <a:latin typeface="Arial" panose="020B0604020202020204" pitchFamily="34" charset="0"/>
                          <a:cs typeface="Arial" panose="020B0604020202020204" pitchFamily="34" charset="0"/>
                        </a:rPr>
                        <a:t>0</a:t>
                      </a:r>
                      <a:r>
                        <a:rPr lang="en-IN" sz="2400" b="1" dirty="0">
                          <a:solidFill>
                            <a:schemeClr val="tx1"/>
                          </a:solidFill>
                          <a:latin typeface="Arial" panose="020B0604020202020204" pitchFamily="34" charset="0"/>
                          <a:cs typeface="Arial" panose="020B0604020202020204" pitchFamily="34" charset="0"/>
                        </a:rPr>
                        <a:t> C to 40</a:t>
                      </a:r>
                      <a:r>
                        <a:rPr lang="en-IN" sz="2400" b="1" baseline="30000" dirty="0">
                          <a:solidFill>
                            <a:schemeClr val="tx1"/>
                          </a:solidFill>
                          <a:latin typeface="Arial" panose="020B0604020202020204" pitchFamily="34" charset="0"/>
                          <a:cs typeface="Arial" panose="020B0604020202020204" pitchFamily="34" charset="0"/>
                        </a:rPr>
                        <a:t>0</a:t>
                      </a:r>
                      <a:r>
                        <a:rPr lang="en-IN" sz="2400" b="1" dirty="0">
                          <a:solidFill>
                            <a:schemeClr val="tx1"/>
                          </a:solidFill>
                          <a:latin typeface="Arial" panose="020B0604020202020204" pitchFamily="34" charset="0"/>
                          <a:cs typeface="Arial" panose="020B0604020202020204" pitchFamily="34" charset="0"/>
                        </a:rPr>
                        <a:t> C (98.6</a:t>
                      </a:r>
                      <a:r>
                        <a:rPr lang="en-IN" sz="2400" b="1" baseline="30000" dirty="0">
                          <a:solidFill>
                            <a:schemeClr val="tx1"/>
                          </a:solidFill>
                          <a:latin typeface="Arial" panose="020B0604020202020204" pitchFamily="34" charset="0"/>
                          <a:cs typeface="Arial" panose="020B0604020202020204" pitchFamily="34" charset="0"/>
                        </a:rPr>
                        <a:t>0</a:t>
                      </a:r>
                      <a:r>
                        <a:rPr lang="en-IN" sz="2400" b="1" dirty="0">
                          <a:solidFill>
                            <a:schemeClr val="tx1"/>
                          </a:solidFill>
                          <a:latin typeface="Arial" panose="020B0604020202020204" pitchFamily="34" charset="0"/>
                          <a:cs typeface="Arial" panose="020B0604020202020204" pitchFamily="34" charset="0"/>
                        </a:rPr>
                        <a:t> F to 104</a:t>
                      </a:r>
                      <a:r>
                        <a:rPr lang="en-IN" sz="2400" b="1" baseline="30000" dirty="0">
                          <a:solidFill>
                            <a:schemeClr val="tx1"/>
                          </a:solidFill>
                          <a:latin typeface="Arial" panose="020B0604020202020204" pitchFamily="34" charset="0"/>
                          <a:cs typeface="Arial" panose="020B0604020202020204" pitchFamily="34" charset="0"/>
                        </a:rPr>
                        <a:t>0</a:t>
                      </a:r>
                      <a:r>
                        <a:rPr lang="en-IN" sz="2400" b="1" dirty="0">
                          <a:solidFill>
                            <a:schemeClr val="tx1"/>
                          </a:solidFill>
                          <a:latin typeface="Arial" panose="020B0604020202020204" pitchFamily="34" charset="0"/>
                          <a:cs typeface="Arial" panose="020B0604020202020204" pitchFamily="34" charset="0"/>
                        </a:rPr>
                        <a:t> 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2400" b="1" dirty="0">
                          <a:solidFill>
                            <a:schemeClr val="tx1"/>
                          </a:solidFill>
                          <a:latin typeface="Arial" panose="020B0604020202020204" pitchFamily="34" charset="0"/>
                          <a:cs typeface="Arial" panose="020B0604020202020204" pitchFamily="34" charset="0"/>
                        </a:rPr>
                        <a:t>Core body temperature 40</a:t>
                      </a:r>
                      <a:r>
                        <a:rPr lang="en-IN" sz="2400" b="1" baseline="30000" dirty="0">
                          <a:solidFill>
                            <a:schemeClr val="tx1"/>
                          </a:solidFill>
                          <a:latin typeface="Arial" panose="020B0604020202020204" pitchFamily="34" charset="0"/>
                          <a:cs typeface="Arial" panose="020B0604020202020204" pitchFamily="34" charset="0"/>
                        </a:rPr>
                        <a:t>0</a:t>
                      </a:r>
                      <a:r>
                        <a:rPr lang="en-IN" sz="2400" b="1" dirty="0">
                          <a:solidFill>
                            <a:schemeClr val="tx1"/>
                          </a:solidFill>
                          <a:latin typeface="Arial" panose="020B0604020202020204" pitchFamily="34" charset="0"/>
                          <a:cs typeface="Arial" panose="020B0604020202020204" pitchFamily="34" charset="0"/>
                        </a:rPr>
                        <a:t> C to 44</a:t>
                      </a:r>
                      <a:r>
                        <a:rPr lang="en-IN" sz="2400" b="1" baseline="30000" dirty="0">
                          <a:solidFill>
                            <a:schemeClr val="tx1"/>
                          </a:solidFill>
                          <a:latin typeface="Arial" panose="020B0604020202020204" pitchFamily="34" charset="0"/>
                          <a:cs typeface="Arial" panose="020B0604020202020204" pitchFamily="34" charset="0"/>
                        </a:rPr>
                        <a:t>0</a:t>
                      </a:r>
                      <a:r>
                        <a:rPr lang="en-IN" sz="2400" b="1" dirty="0">
                          <a:solidFill>
                            <a:schemeClr val="tx1"/>
                          </a:solidFill>
                          <a:latin typeface="Arial" panose="020B0604020202020204" pitchFamily="34" charset="0"/>
                          <a:cs typeface="Arial" panose="020B0604020202020204" pitchFamily="34" charset="0"/>
                        </a:rPr>
                        <a:t> C (104</a:t>
                      </a:r>
                      <a:r>
                        <a:rPr lang="en-IN" sz="2400" b="1" baseline="30000" dirty="0">
                          <a:solidFill>
                            <a:schemeClr val="tx1"/>
                          </a:solidFill>
                          <a:latin typeface="Arial" panose="020B0604020202020204" pitchFamily="34" charset="0"/>
                          <a:cs typeface="Arial" panose="020B0604020202020204" pitchFamily="34" charset="0"/>
                        </a:rPr>
                        <a:t>0</a:t>
                      </a:r>
                      <a:r>
                        <a:rPr lang="en-IN" sz="2400" b="1" dirty="0">
                          <a:solidFill>
                            <a:schemeClr val="tx1"/>
                          </a:solidFill>
                          <a:latin typeface="Arial" panose="020B0604020202020204" pitchFamily="34" charset="0"/>
                          <a:cs typeface="Arial" panose="020B0604020202020204" pitchFamily="34" charset="0"/>
                        </a:rPr>
                        <a:t> F to 11.2</a:t>
                      </a:r>
                      <a:r>
                        <a:rPr lang="en-IN" sz="2400" b="1" baseline="30000" dirty="0">
                          <a:solidFill>
                            <a:schemeClr val="tx1"/>
                          </a:solidFill>
                          <a:latin typeface="Arial" panose="020B0604020202020204" pitchFamily="34" charset="0"/>
                          <a:cs typeface="Arial" panose="020B0604020202020204" pitchFamily="34" charset="0"/>
                        </a:rPr>
                        <a:t>0</a:t>
                      </a:r>
                      <a:r>
                        <a:rPr lang="en-IN" sz="2400" b="1" dirty="0">
                          <a:solidFill>
                            <a:schemeClr val="tx1"/>
                          </a:solidFill>
                          <a:latin typeface="Arial" panose="020B0604020202020204" pitchFamily="34" charset="0"/>
                          <a:cs typeface="Arial" panose="020B0604020202020204" pitchFamily="34" charset="0"/>
                        </a:rPr>
                        <a:t> 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6772520"/>
                  </a:ext>
                </a:extLst>
              </a:tr>
              <a:tr h="543179">
                <a:tc>
                  <a:txBody>
                    <a:bodyPr/>
                    <a:lstStyle/>
                    <a:p>
                      <a:pPr algn="ctr"/>
                      <a:r>
                        <a:rPr lang="en-US" sz="2400" dirty="0">
                          <a:solidFill>
                            <a:schemeClr val="tx1"/>
                          </a:solidFill>
                          <a:latin typeface="Arial" panose="020B0604020202020204" pitchFamily="34" charset="0"/>
                          <a:cs typeface="Arial" panose="020B0604020202020204" pitchFamily="34" charset="0"/>
                        </a:rPr>
                        <a:t>Feeling overheated, lightheadedness,</a:t>
                      </a:r>
                    </a:p>
                    <a:p>
                      <a:pPr algn="ctr"/>
                      <a:r>
                        <a:rPr lang="en-US" sz="2400" dirty="0">
                          <a:solidFill>
                            <a:schemeClr val="tx1"/>
                          </a:solidFill>
                          <a:latin typeface="Arial" panose="020B0604020202020204" pitchFamily="34" charset="0"/>
                          <a:cs typeface="Arial" panose="020B0604020202020204" pitchFamily="34" charset="0"/>
                        </a:rPr>
                        <a:t>exhausted and weak, unsteady, feeling of vomiting, sweaty and thirsty, inability to continue activities</a:t>
                      </a:r>
                      <a:endParaRPr lang="en-IN"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latin typeface="Arial" panose="020B0604020202020204" pitchFamily="34" charset="0"/>
                          <a:cs typeface="Arial" panose="020B0604020202020204" pitchFamily="34" charset="0"/>
                        </a:rPr>
                        <a:t>Severe overheating; profound weakness; disorientation, not</a:t>
                      </a:r>
                    </a:p>
                    <a:p>
                      <a:pPr algn="ctr"/>
                      <a:r>
                        <a:rPr lang="en-US" sz="2400" dirty="0">
                          <a:solidFill>
                            <a:schemeClr val="tx1"/>
                          </a:solidFill>
                          <a:latin typeface="Arial" panose="020B0604020202020204" pitchFamily="34" charset="0"/>
                          <a:cs typeface="Arial" panose="020B0604020202020204" pitchFamily="34" charset="0"/>
                        </a:rPr>
                        <a:t>fully alert, convulsion, or other</a:t>
                      </a:r>
                    </a:p>
                    <a:p>
                      <a:pPr algn="ctr"/>
                      <a:r>
                        <a:rPr lang="en-US" sz="2400" dirty="0">
                          <a:solidFill>
                            <a:schemeClr val="tx1"/>
                          </a:solidFill>
                          <a:latin typeface="Arial" panose="020B0604020202020204" pitchFamily="34" charset="0"/>
                          <a:cs typeface="Arial" panose="020B0604020202020204" pitchFamily="34" charset="0"/>
                        </a:rPr>
                        <a:t>altered mental status</a:t>
                      </a:r>
                      <a:endParaRPr lang="en-IN"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4803240"/>
                  </a:ext>
                </a:extLst>
              </a:tr>
            </a:tbl>
          </a:graphicData>
        </a:graphic>
      </p:graphicFrame>
    </p:spTree>
    <p:extLst>
      <p:ext uri="{BB962C8B-B14F-4D97-AF65-F5344CB8AC3E}">
        <p14:creationId xmlns:p14="http://schemas.microsoft.com/office/powerpoint/2010/main" val="895595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BD83B-BE4C-4479-B0CE-EDA1962E58EB}"/>
              </a:ext>
            </a:extLst>
          </p:cNvPr>
          <p:cNvSpPr>
            <a:spLocks noGrp="1"/>
          </p:cNvSpPr>
          <p:nvPr>
            <p:ph type="title"/>
          </p:nvPr>
        </p:nvSpPr>
        <p:spPr/>
        <p:txBody>
          <a:bodyPr/>
          <a:lstStyle/>
          <a:p>
            <a:pPr algn="r"/>
            <a:r>
              <a:rPr lang="en-IN" b="1" dirty="0">
                <a:solidFill>
                  <a:srgbClr val="002060"/>
                </a:solidFill>
              </a:rPr>
              <a:t>Agencies</a:t>
            </a:r>
          </a:p>
        </p:txBody>
      </p:sp>
      <p:sp>
        <p:nvSpPr>
          <p:cNvPr id="3" name="Content Placeholder 2">
            <a:extLst>
              <a:ext uri="{FF2B5EF4-FFF2-40B4-BE49-F238E27FC236}">
                <a16:creationId xmlns:a16="http://schemas.microsoft.com/office/drawing/2014/main" id="{C4CDDA36-C0A6-4085-B3DF-95FDEBBFFBC8}"/>
              </a:ext>
            </a:extLst>
          </p:cNvPr>
          <p:cNvSpPr>
            <a:spLocks noGrp="1"/>
          </p:cNvSpPr>
          <p:nvPr>
            <p:ph idx="1"/>
          </p:nvPr>
        </p:nvSpPr>
        <p:spPr>
          <a:xfrm>
            <a:off x="838200" y="1825624"/>
            <a:ext cx="10515600" cy="4667251"/>
          </a:xfrm>
        </p:spPr>
        <p:txBody>
          <a:bodyPr>
            <a:normAutofit fontScale="92500"/>
          </a:bodyPr>
          <a:lstStyle/>
          <a:p>
            <a:pPr>
              <a:lnSpc>
                <a:spcPct val="150000"/>
              </a:lnSpc>
            </a:pPr>
            <a:r>
              <a:rPr lang="en-IN" b="1" dirty="0">
                <a:latin typeface="Arial" panose="020B0604020202020204" pitchFamily="34" charset="0"/>
                <a:cs typeface="Arial" panose="020B0604020202020204" pitchFamily="34" charset="0"/>
              </a:rPr>
              <a:t>National Disaster Management Authority (NDMA) take the lead role in all sector coordination</a:t>
            </a:r>
          </a:p>
          <a:p>
            <a:pPr>
              <a:lnSpc>
                <a:spcPct val="150000"/>
              </a:lnSpc>
            </a:pPr>
            <a:r>
              <a:rPr lang="en-IN" b="1" dirty="0">
                <a:latin typeface="Arial" panose="020B0604020202020204" pitchFamily="34" charset="0"/>
                <a:cs typeface="Arial" panose="020B0604020202020204" pitchFamily="34" charset="0"/>
              </a:rPr>
              <a:t>Ministry of Health and Family Welfare (</a:t>
            </a:r>
            <a:r>
              <a:rPr lang="en-IN" b="1" dirty="0" err="1">
                <a:latin typeface="Arial" panose="020B0604020202020204" pitchFamily="34" charset="0"/>
                <a:cs typeface="Arial" panose="020B0604020202020204" pitchFamily="34" charset="0"/>
              </a:rPr>
              <a:t>MoHFW</a:t>
            </a:r>
            <a:r>
              <a:rPr lang="en-IN" b="1" dirty="0">
                <a:latin typeface="Arial" panose="020B0604020202020204" pitchFamily="34" charset="0"/>
                <a:cs typeface="Arial" panose="020B0604020202020204" pitchFamily="34" charset="0"/>
              </a:rPr>
              <a:t>)</a:t>
            </a:r>
          </a:p>
          <a:p>
            <a:pPr lvl="1">
              <a:lnSpc>
                <a:spcPct val="150000"/>
              </a:lnSpc>
            </a:pPr>
            <a:r>
              <a:rPr lang="en-IN" b="1" dirty="0">
                <a:latin typeface="Arial" panose="020B0604020202020204" pitchFamily="34" charset="0"/>
                <a:cs typeface="Arial" panose="020B0604020202020204" pitchFamily="34" charset="0"/>
              </a:rPr>
              <a:t>Emergency Medical Relief (EMR) is the main leading agency since 2015</a:t>
            </a:r>
          </a:p>
          <a:p>
            <a:pPr lvl="1">
              <a:lnSpc>
                <a:spcPct val="150000"/>
              </a:lnSpc>
            </a:pPr>
            <a:r>
              <a:rPr lang="en-IN" b="1" dirty="0">
                <a:latin typeface="Arial" panose="020B0604020202020204" pitchFamily="34" charset="0"/>
                <a:cs typeface="Arial" panose="020B0604020202020204" pitchFamily="34" charset="0"/>
              </a:rPr>
              <a:t>National Centre for Disease Control (NCDC) </a:t>
            </a:r>
          </a:p>
          <a:p>
            <a:pPr lvl="2">
              <a:lnSpc>
                <a:spcPct val="150000"/>
              </a:lnSpc>
            </a:pPr>
            <a:r>
              <a:rPr lang="en-IN" b="1" dirty="0">
                <a:latin typeface="Arial" panose="020B0604020202020204" pitchFamily="34" charset="0"/>
                <a:cs typeface="Arial" panose="020B0604020202020204" pitchFamily="34" charset="0"/>
              </a:rPr>
              <a:t>Integrated Disease Surveillance Programme (IDSP) has an established structure </a:t>
            </a:r>
            <a:r>
              <a:rPr lang="en-IN" b="1" dirty="0" err="1">
                <a:latin typeface="Arial" panose="020B0604020202020204" pitchFamily="34" charset="0"/>
                <a:cs typeface="Arial" panose="020B0604020202020204" pitchFamily="34" charset="0"/>
              </a:rPr>
              <a:t>upto</a:t>
            </a:r>
            <a:r>
              <a:rPr lang="en-IN" b="1" dirty="0">
                <a:latin typeface="Arial" panose="020B0604020202020204" pitchFamily="34" charset="0"/>
                <a:cs typeface="Arial" panose="020B0604020202020204" pitchFamily="34" charset="0"/>
              </a:rPr>
              <a:t> sub-district level: surveillance since 2015</a:t>
            </a:r>
          </a:p>
          <a:p>
            <a:pPr lvl="2">
              <a:lnSpc>
                <a:spcPct val="150000"/>
              </a:lnSpc>
            </a:pPr>
            <a:r>
              <a:rPr lang="en-IN" b="1" dirty="0">
                <a:latin typeface="Arial" panose="020B0604020202020204" pitchFamily="34" charset="0"/>
                <a:cs typeface="Arial" panose="020B0604020202020204" pitchFamily="34" charset="0"/>
              </a:rPr>
              <a:t>National Programme on Climate Change and Human Health (NPCCHH) in 2019</a:t>
            </a:r>
          </a:p>
          <a:p>
            <a:pPr lvl="1">
              <a:lnSpc>
                <a:spcPct val="150000"/>
              </a:lnSpc>
            </a:pPr>
            <a:endParaRPr lang="en-IN" b="1" dirty="0">
              <a:latin typeface="Arial" panose="020B0604020202020204" pitchFamily="34" charset="0"/>
              <a:cs typeface="Arial" panose="020B0604020202020204" pitchFamily="34" charset="0"/>
            </a:endParaRPr>
          </a:p>
          <a:p>
            <a:pPr>
              <a:lnSpc>
                <a:spcPct val="150000"/>
              </a:lnSpc>
            </a:pPr>
            <a:endParaRPr lang="en-IN"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7545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E36BA-3552-4241-8EA4-357AEFE3DC43}"/>
              </a:ext>
            </a:extLst>
          </p:cNvPr>
          <p:cNvSpPr>
            <a:spLocks noGrp="1"/>
          </p:cNvSpPr>
          <p:nvPr>
            <p:ph type="title"/>
          </p:nvPr>
        </p:nvSpPr>
        <p:spPr/>
        <p:txBody>
          <a:bodyPr/>
          <a:lstStyle/>
          <a:p>
            <a:pPr algn="r"/>
            <a:r>
              <a:rPr lang="en-IN" b="1" dirty="0">
                <a:solidFill>
                  <a:srgbClr val="002060"/>
                </a:solidFill>
                <a:latin typeface="Arial" panose="020B0604020202020204" pitchFamily="34" charset="0"/>
                <a:cs typeface="Arial" panose="020B0604020202020204" pitchFamily="34" charset="0"/>
              </a:rPr>
              <a:t>Ministry of Health &amp; Family Welfare</a:t>
            </a:r>
          </a:p>
        </p:txBody>
      </p:sp>
      <p:pic>
        <p:nvPicPr>
          <p:cNvPr id="4" name="Picture 3">
            <a:extLst>
              <a:ext uri="{FF2B5EF4-FFF2-40B4-BE49-F238E27FC236}">
                <a16:creationId xmlns:a16="http://schemas.microsoft.com/office/drawing/2014/main" id="{D5CB6701-4EC8-4D1C-8219-0022A6371E0C}"/>
              </a:ext>
            </a:extLst>
          </p:cNvPr>
          <p:cNvPicPr>
            <a:picLocks noChangeAspect="1"/>
          </p:cNvPicPr>
          <p:nvPr/>
        </p:nvPicPr>
        <p:blipFill>
          <a:blip r:embed="rId2"/>
          <a:stretch>
            <a:fillRect/>
          </a:stretch>
        </p:blipFill>
        <p:spPr>
          <a:xfrm>
            <a:off x="578700" y="1985554"/>
            <a:ext cx="10877425" cy="4872446"/>
          </a:xfrm>
          <a:prstGeom prst="rect">
            <a:avLst/>
          </a:prstGeom>
        </p:spPr>
      </p:pic>
    </p:spTree>
    <p:extLst>
      <p:ext uri="{BB962C8B-B14F-4D97-AF65-F5344CB8AC3E}">
        <p14:creationId xmlns:p14="http://schemas.microsoft.com/office/powerpoint/2010/main" val="2878474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54F87-25E8-46FF-870C-A26734978772}"/>
              </a:ext>
            </a:extLst>
          </p:cNvPr>
          <p:cNvSpPr>
            <a:spLocks noGrp="1"/>
          </p:cNvSpPr>
          <p:nvPr>
            <p:ph type="title"/>
          </p:nvPr>
        </p:nvSpPr>
        <p:spPr/>
        <p:txBody>
          <a:bodyPr/>
          <a:lstStyle/>
          <a:p>
            <a:pPr algn="r"/>
            <a:r>
              <a:rPr lang="en-IN" b="1" dirty="0">
                <a:solidFill>
                  <a:srgbClr val="002060"/>
                </a:solidFill>
                <a:latin typeface="Arial" panose="020B0604020202020204" pitchFamily="34" charset="0"/>
                <a:cs typeface="Arial" panose="020B0604020202020204" pitchFamily="34" charset="0"/>
              </a:rPr>
              <a:t>Content</a:t>
            </a:r>
          </a:p>
        </p:txBody>
      </p:sp>
      <p:sp>
        <p:nvSpPr>
          <p:cNvPr id="3" name="Content Placeholder 2">
            <a:extLst>
              <a:ext uri="{FF2B5EF4-FFF2-40B4-BE49-F238E27FC236}">
                <a16:creationId xmlns:a16="http://schemas.microsoft.com/office/drawing/2014/main" id="{2FBA893B-C9A2-4CC7-ADB7-D5FCE7F06E4F}"/>
              </a:ext>
            </a:extLst>
          </p:cNvPr>
          <p:cNvSpPr>
            <a:spLocks noGrp="1"/>
          </p:cNvSpPr>
          <p:nvPr>
            <p:ph idx="1"/>
          </p:nvPr>
        </p:nvSpPr>
        <p:spPr/>
        <p:txBody>
          <a:bodyPr>
            <a:normAutofit fontScale="77500" lnSpcReduction="20000"/>
          </a:bodyPr>
          <a:lstStyle/>
          <a:p>
            <a:pPr>
              <a:lnSpc>
                <a:spcPct val="150000"/>
              </a:lnSpc>
            </a:pPr>
            <a:r>
              <a:rPr lang="en-IN" b="1" dirty="0">
                <a:latin typeface="Arial" panose="020B0604020202020204" pitchFamily="34" charset="0"/>
                <a:cs typeface="Arial" panose="020B0604020202020204" pitchFamily="34" charset="0"/>
              </a:rPr>
              <a:t>Basic physiology of heat gain and loss</a:t>
            </a:r>
          </a:p>
          <a:p>
            <a:pPr>
              <a:lnSpc>
                <a:spcPct val="150000"/>
              </a:lnSpc>
            </a:pPr>
            <a:r>
              <a:rPr lang="en-IN" b="1" dirty="0" err="1">
                <a:latin typeface="Arial" panose="020B0604020202020204" pitchFamily="34" charset="0"/>
                <a:cs typeface="Arial" panose="020B0604020202020204" pitchFamily="34" charset="0"/>
              </a:rPr>
              <a:t>Etiology</a:t>
            </a:r>
            <a:r>
              <a:rPr lang="en-IN" b="1" dirty="0">
                <a:latin typeface="Arial" panose="020B0604020202020204" pitchFamily="34" charset="0"/>
                <a:cs typeface="Arial" panose="020B0604020202020204" pitchFamily="34" charset="0"/>
              </a:rPr>
              <a:t> and Pathophysiology of Heat related illnesses</a:t>
            </a:r>
          </a:p>
          <a:p>
            <a:pPr>
              <a:lnSpc>
                <a:spcPct val="150000"/>
              </a:lnSpc>
            </a:pPr>
            <a:r>
              <a:rPr lang="en-IN" b="1" dirty="0">
                <a:latin typeface="Arial" panose="020B0604020202020204" pitchFamily="34" charset="0"/>
                <a:cs typeface="Arial" panose="020B0604020202020204" pitchFamily="34" charset="0"/>
              </a:rPr>
              <a:t>Risk factor</a:t>
            </a:r>
          </a:p>
          <a:p>
            <a:pPr>
              <a:lnSpc>
                <a:spcPct val="150000"/>
              </a:lnSpc>
            </a:pPr>
            <a:r>
              <a:rPr lang="en-IN" b="1" dirty="0">
                <a:latin typeface="Arial" panose="020B0604020202020204" pitchFamily="34" charset="0"/>
                <a:cs typeface="Arial" panose="020B0604020202020204" pitchFamily="34" charset="0"/>
              </a:rPr>
              <a:t>Clinical manifestations</a:t>
            </a:r>
          </a:p>
          <a:p>
            <a:pPr>
              <a:lnSpc>
                <a:spcPct val="150000"/>
              </a:lnSpc>
            </a:pPr>
            <a:r>
              <a:rPr lang="en-IN" b="1" dirty="0">
                <a:latin typeface="Arial" panose="020B0604020202020204" pitchFamily="34" charset="0"/>
                <a:cs typeface="Arial" panose="020B0604020202020204" pitchFamily="34" charset="0"/>
              </a:rPr>
              <a:t>Management</a:t>
            </a:r>
          </a:p>
          <a:p>
            <a:pPr>
              <a:lnSpc>
                <a:spcPct val="150000"/>
              </a:lnSpc>
            </a:pPr>
            <a:r>
              <a:rPr lang="en-IN" b="1" dirty="0">
                <a:latin typeface="Arial" panose="020B0604020202020204" pitchFamily="34" charset="0"/>
                <a:cs typeface="Arial" panose="020B0604020202020204" pitchFamily="34" charset="0"/>
              </a:rPr>
              <a:t>Prevention</a:t>
            </a:r>
          </a:p>
          <a:p>
            <a:pPr>
              <a:lnSpc>
                <a:spcPct val="150000"/>
              </a:lnSpc>
            </a:pPr>
            <a:r>
              <a:rPr lang="en-IN" b="1" dirty="0">
                <a:latin typeface="Arial" panose="020B0604020202020204" pitchFamily="34" charset="0"/>
                <a:cs typeface="Arial" panose="020B0604020202020204" pitchFamily="34" charset="0"/>
              </a:rPr>
              <a:t>Public health action plan: surveillance, heat health event investigation, pre hospital and hospital care, logistic, training, awareness</a:t>
            </a:r>
          </a:p>
        </p:txBody>
      </p:sp>
    </p:spTree>
    <p:extLst>
      <p:ext uri="{BB962C8B-B14F-4D97-AF65-F5344CB8AC3E}">
        <p14:creationId xmlns:p14="http://schemas.microsoft.com/office/powerpoint/2010/main" val="36528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6D754-B5F6-4FF2-BEA3-38D32B669EE2}"/>
              </a:ext>
            </a:extLst>
          </p:cNvPr>
          <p:cNvSpPr>
            <a:spLocks noGrp="1"/>
          </p:cNvSpPr>
          <p:nvPr>
            <p:ph type="title"/>
          </p:nvPr>
        </p:nvSpPr>
        <p:spPr/>
        <p:txBody>
          <a:bodyPr/>
          <a:lstStyle/>
          <a:p>
            <a:pPr algn="r"/>
            <a:r>
              <a:rPr lang="en-US" altLang="en-US" b="1" dirty="0">
                <a:solidFill>
                  <a:srgbClr val="002060"/>
                </a:solidFill>
                <a:latin typeface="Arial" panose="020B0604020202020204" pitchFamily="34" charset="0"/>
                <a:cs typeface="Arial" panose="020B0604020202020204" pitchFamily="34" charset="0"/>
              </a:rPr>
              <a:t>Integrated Disease Surveillance </a:t>
            </a:r>
            <a:r>
              <a:rPr lang="en-US" altLang="en-US" sz="4000" b="1" dirty="0" err="1">
                <a:solidFill>
                  <a:srgbClr val="002060"/>
                </a:solidFill>
                <a:latin typeface="Arial" panose="020B0604020202020204" pitchFamily="34" charset="0"/>
                <a:cs typeface="Arial" panose="020B0604020202020204" pitchFamily="34" charset="0"/>
              </a:rPr>
              <a:t>Programme</a:t>
            </a:r>
            <a:r>
              <a:rPr lang="en-US" altLang="en-US" b="1" dirty="0">
                <a:solidFill>
                  <a:srgbClr val="002060"/>
                </a:solidFill>
                <a:latin typeface="Arial" panose="020B0604020202020204" pitchFamily="34" charset="0"/>
                <a:cs typeface="Arial" panose="020B0604020202020204" pitchFamily="34" charset="0"/>
              </a:rPr>
              <a:t> (IDSP)</a:t>
            </a:r>
            <a:endParaRPr lang="en-IN" dirty="0">
              <a:solidFill>
                <a:srgbClr val="00206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232383C-1602-4833-9353-59DA6E644764}"/>
              </a:ext>
            </a:extLst>
          </p:cNvPr>
          <p:cNvSpPr>
            <a:spLocks noGrp="1"/>
          </p:cNvSpPr>
          <p:nvPr>
            <p:ph idx="1"/>
          </p:nvPr>
        </p:nvSpPr>
        <p:spPr/>
        <p:txBody>
          <a:bodyPr>
            <a:normAutofit/>
          </a:bodyPr>
          <a:lstStyle/>
          <a:p>
            <a:pPr marL="0" indent="0" algn="just">
              <a:lnSpc>
                <a:spcPct val="150000"/>
              </a:lnSpc>
              <a:buNone/>
              <a:defRPr/>
            </a:pPr>
            <a:r>
              <a:rPr lang="en-US" altLang="en-US" sz="2400" dirty="0" err="1">
                <a:latin typeface="Arial" panose="020B0604020202020204" pitchFamily="34" charset="0"/>
                <a:cs typeface="Arial" panose="020B0604020202020204" pitchFamily="34" charset="0"/>
              </a:rPr>
              <a:t>Programme</a:t>
            </a:r>
            <a:r>
              <a:rPr lang="en-US" altLang="en-US" sz="2400" dirty="0">
                <a:latin typeface="Arial" panose="020B0604020202020204" pitchFamily="34" charset="0"/>
                <a:cs typeface="Arial" panose="020B0604020202020204" pitchFamily="34" charset="0"/>
              </a:rPr>
              <a:t> under National Health Mission (NHM) with </a:t>
            </a:r>
            <a:r>
              <a:rPr lang="en-US" altLang="en-US" sz="2400" dirty="0">
                <a:solidFill>
                  <a:schemeClr val="accent6">
                    <a:lumMod val="50000"/>
                  </a:schemeClr>
                </a:solidFill>
                <a:latin typeface="Arial" panose="020B0604020202020204" pitchFamily="34" charset="0"/>
                <a:cs typeface="Arial" panose="020B0604020202020204" pitchFamily="34" charset="0"/>
              </a:rPr>
              <a:t>Objective </a:t>
            </a:r>
            <a:r>
              <a:rPr lang="en-US" altLang="en-US" sz="2400" dirty="0">
                <a:latin typeface="Arial" panose="020B0604020202020204" pitchFamily="34" charset="0"/>
                <a:cs typeface="Arial" panose="020B0604020202020204" pitchFamily="34" charset="0"/>
              </a:rPr>
              <a:t>of</a:t>
            </a:r>
            <a:r>
              <a:rPr lang="en-US" altLang="en-US" sz="2400" dirty="0">
                <a:solidFill>
                  <a:srgbClr val="0070C0"/>
                </a:solidFill>
                <a:latin typeface="Arial" panose="020B0604020202020204" pitchFamily="34" charset="0"/>
                <a:cs typeface="Arial" panose="020B0604020202020204" pitchFamily="34" charset="0"/>
              </a:rPr>
              <a:t> </a:t>
            </a:r>
            <a:r>
              <a:rPr lang="en-US" altLang="en-US" sz="2400" dirty="0">
                <a:solidFill>
                  <a:schemeClr val="accent6">
                    <a:lumMod val="50000"/>
                  </a:schemeClr>
                </a:solidFill>
                <a:latin typeface="Arial" panose="020B0604020202020204" pitchFamily="34" charset="0"/>
                <a:cs typeface="Arial" panose="020B0604020202020204" pitchFamily="34" charset="0"/>
              </a:rPr>
              <a:t>“Strengthening of Disease Surveillance System for epidemic prone diseases to detect and respond to outbreaks”.</a:t>
            </a:r>
          </a:p>
          <a:p>
            <a:pPr algn="just">
              <a:lnSpc>
                <a:spcPct val="150000"/>
              </a:lnSpc>
              <a:defRPr/>
            </a:pPr>
            <a:r>
              <a:rPr lang="en-US" altLang="en-US" sz="2400" dirty="0">
                <a:latin typeface="Arial" panose="020B0604020202020204" pitchFamily="34" charset="0"/>
                <a:cs typeface="Arial" panose="020B0604020202020204" pitchFamily="34" charset="0"/>
                <a:hlinkClick r:id="rId2" action="ppaction://hlinksldjump"/>
              </a:rPr>
              <a:t>Organization Structure</a:t>
            </a:r>
            <a:endParaRPr lang="en-US" altLang="en-US" sz="2400" dirty="0">
              <a:latin typeface="Arial" panose="020B0604020202020204" pitchFamily="34" charset="0"/>
              <a:cs typeface="Arial" panose="020B0604020202020204" pitchFamily="34" charset="0"/>
            </a:endParaRPr>
          </a:p>
          <a:p>
            <a:pPr lvl="1" algn="just">
              <a:lnSpc>
                <a:spcPct val="150000"/>
              </a:lnSpc>
              <a:defRPr/>
            </a:pPr>
            <a:r>
              <a:rPr lang="en-US" altLang="en-US" b="1" u="sng" dirty="0">
                <a:latin typeface="Arial" panose="020B0604020202020204" pitchFamily="34" charset="0"/>
                <a:cs typeface="Arial" panose="020B0604020202020204" pitchFamily="34" charset="0"/>
              </a:rPr>
              <a:t>Central Surveillance Unit (CSU)</a:t>
            </a:r>
          </a:p>
          <a:p>
            <a:pPr lvl="1" algn="just">
              <a:lnSpc>
                <a:spcPct val="150000"/>
              </a:lnSpc>
              <a:defRPr/>
            </a:pPr>
            <a:r>
              <a:rPr lang="en-US" altLang="en-US" b="1" u="sng" dirty="0">
                <a:latin typeface="Arial" panose="020B0604020202020204" pitchFamily="34" charset="0"/>
                <a:cs typeface="Arial" panose="020B0604020202020204" pitchFamily="34" charset="0"/>
              </a:rPr>
              <a:t>State Surveillance Unit (SSU)</a:t>
            </a:r>
          </a:p>
          <a:p>
            <a:pPr lvl="1" algn="just">
              <a:lnSpc>
                <a:spcPct val="150000"/>
              </a:lnSpc>
              <a:defRPr/>
            </a:pPr>
            <a:r>
              <a:rPr lang="en-US" altLang="en-US" b="1" u="sng" dirty="0">
                <a:latin typeface="Arial" panose="020B0604020202020204" pitchFamily="34" charset="0"/>
                <a:cs typeface="Arial" panose="020B0604020202020204" pitchFamily="34" charset="0"/>
              </a:rPr>
              <a:t>District Surveillance Unit (DSU)</a:t>
            </a:r>
            <a:endParaRPr lang="en-US" altLang="en-US" i="1" dirty="0">
              <a:latin typeface="Arial" panose="020B0604020202020204" pitchFamily="34" charset="0"/>
              <a:cs typeface="Arial" panose="020B0604020202020204" pitchFamily="34" charset="0"/>
            </a:endParaRPr>
          </a:p>
          <a:p>
            <a:pPr>
              <a:lnSpc>
                <a:spcPct val="150000"/>
              </a:lnSpc>
            </a:pPr>
            <a:endParaRPr lang="en-IN"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0469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D7829C09-77E7-4A99-9799-5847969457C1}"/>
              </a:ext>
            </a:extLst>
          </p:cNvPr>
          <p:cNvSpPr>
            <a:spLocks noGrp="1" noChangeArrowheads="1"/>
          </p:cNvSpPr>
          <p:nvPr>
            <p:ph type="title" idx="4294967295"/>
          </p:nvPr>
        </p:nvSpPr>
        <p:spPr>
          <a:xfrm>
            <a:off x="1981200" y="76201"/>
            <a:ext cx="8229600" cy="868363"/>
          </a:xfrm>
          <a:noFill/>
        </p:spPr>
        <p:txBody>
          <a:bodyPr/>
          <a:lstStyle/>
          <a:p>
            <a:pPr eaLnBrk="1" hangingPunct="1"/>
            <a:r>
              <a:rPr lang="en-US" altLang="en-US" b="1" dirty="0">
                <a:solidFill>
                  <a:srgbClr val="0070C0"/>
                </a:solidFill>
                <a:latin typeface="Arial" panose="020B0604020202020204" pitchFamily="34" charset="0"/>
                <a:ea typeface="Batang" panose="02030600000101010101" pitchFamily="18" charset="-127"/>
                <a:cs typeface="Arial" panose="020B0604020202020204" pitchFamily="34" charset="0"/>
              </a:rPr>
              <a:t>Diseases Under Surveillance</a:t>
            </a:r>
          </a:p>
        </p:txBody>
      </p:sp>
      <p:sp>
        <p:nvSpPr>
          <p:cNvPr id="28675" name="Rectangle 3">
            <a:extLst>
              <a:ext uri="{FF2B5EF4-FFF2-40B4-BE49-F238E27FC236}">
                <a16:creationId xmlns:a16="http://schemas.microsoft.com/office/drawing/2014/main" id="{4BC42EF2-C3DB-45E8-BF5C-FBD85162D447}"/>
              </a:ext>
            </a:extLst>
          </p:cNvPr>
          <p:cNvSpPr>
            <a:spLocks noGrp="1" noChangeArrowheads="1"/>
          </p:cNvSpPr>
          <p:nvPr>
            <p:ph type="body" sz="half" idx="4294967295"/>
          </p:nvPr>
        </p:nvSpPr>
        <p:spPr>
          <a:xfrm>
            <a:off x="1703388" y="1214439"/>
            <a:ext cx="4953000" cy="4537075"/>
          </a:xfrm>
        </p:spPr>
        <p:txBody>
          <a:bodyPr>
            <a:normAutofit fontScale="92500" lnSpcReduction="20000"/>
          </a:bodyPr>
          <a:lstStyle/>
          <a:p>
            <a:pPr marL="457200" indent="-457200">
              <a:lnSpc>
                <a:spcPct val="80000"/>
              </a:lnSpc>
            </a:pPr>
            <a:r>
              <a:rPr lang="en-US" altLang="en-US" sz="2000">
                <a:latin typeface="Calibri" panose="020F0502020204030204" pitchFamily="34" charset="0"/>
              </a:rPr>
              <a:t>Measles </a:t>
            </a:r>
          </a:p>
          <a:p>
            <a:pPr marL="457200" indent="-457200">
              <a:lnSpc>
                <a:spcPct val="80000"/>
              </a:lnSpc>
            </a:pPr>
            <a:r>
              <a:rPr lang="en-US" altLang="en-US" sz="2000">
                <a:latin typeface="Calibri" panose="020F0502020204030204" pitchFamily="34" charset="0"/>
              </a:rPr>
              <a:t>Diphtheria </a:t>
            </a:r>
          </a:p>
          <a:p>
            <a:pPr marL="457200" indent="-457200">
              <a:lnSpc>
                <a:spcPct val="80000"/>
              </a:lnSpc>
            </a:pPr>
            <a:r>
              <a:rPr lang="en-US" altLang="en-US" sz="2000">
                <a:latin typeface="Calibri" panose="020F0502020204030204" pitchFamily="34" charset="0"/>
              </a:rPr>
              <a:t>Pertussis </a:t>
            </a:r>
          </a:p>
          <a:p>
            <a:pPr marL="457200" indent="-457200">
              <a:lnSpc>
                <a:spcPct val="80000"/>
              </a:lnSpc>
            </a:pPr>
            <a:r>
              <a:rPr lang="en-US" altLang="en-US" sz="2000">
                <a:latin typeface="Calibri" panose="020F0502020204030204" pitchFamily="34" charset="0"/>
              </a:rPr>
              <a:t>Chicken Pox  </a:t>
            </a:r>
          </a:p>
          <a:p>
            <a:pPr marL="457200" indent="-457200">
              <a:lnSpc>
                <a:spcPct val="80000"/>
              </a:lnSpc>
            </a:pPr>
            <a:r>
              <a:rPr lang="en-US" altLang="en-US" sz="2000">
                <a:latin typeface="Calibri" panose="020F0502020204030204" pitchFamily="34" charset="0"/>
              </a:rPr>
              <a:t>Malaria</a:t>
            </a:r>
          </a:p>
          <a:p>
            <a:pPr marL="457200" indent="-457200">
              <a:lnSpc>
                <a:spcPct val="80000"/>
              </a:lnSpc>
            </a:pPr>
            <a:r>
              <a:rPr lang="en-US" altLang="en-US" sz="2000">
                <a:latin typeface="Calibri" panose="020F0502020204030204" pitchFamily="34" charset="0"/>
              </a:rPr>
              <a:t>Dengue / DHF / DSS </a:t>
            </a:r>
          </a:p>
          <a:p>
            <a:pPr marL="457200" indent="-457200">
              <a:lnSpc>
                <a:spcPct val="80000"/>
              </a:lnSpc>
            </a:pPr>
            <a:r>
              <a:rPr lang="en-US" altLang="en-US" sz="2000">
                <a:latin typeface="Calibri" panose="020F0502020204030204" pitchFamily="34" charset="0"/>
              </a:rPr>
              <a:t>Chikungunya</a:t>
            </a:r>
          </a:p>
          <a:p>
            <a:pPr marL="457200" indent="-457200">
              <a:lnSpc>
                <a:spcPct val="80000"/>
              </a:lnSpc>
            </a:pPr>
            <a:r>
              <a:rPr lang="en-US" altLang="en-US" sz="2000">
                <a:latin typeface="Calibri" panose="020F0502020204030204" pitchFamily="34" charset="0"/>
              </a:rPr>
              <a:t>Meningitis</a:t>
            </a:r>
          </a:p>
          <a:p>
            <a:pPr marL="457200" indent="-457200">
              <a:lnSpc>
                <a:spcPct val="80000"/>
              </a:lnSpc>
            </a:pPr>
            <a:r>
              <a:rPr lang="en-US" altLang="en-US" sz="2000">
                <a:latin typeface="Calibri" panose="020F0502020204030204" pitchFamily="34" charset="0"/>
              </a:rPr>
              <a:t>AES/JE</a:t>
            </a:r>
          </a:p>
          <a:p>
            <a:pPr marL="457200" indent="-457200">
              <a:lnSpc>
                <a:spcPct val="80000"/>
              </a:lnSpc>
            </a:pPr>
            <a:r>
              <a:rPr lang="en-US" altLang="en-US" sz="2000">
                <a:latin typeface="Calibri" panose="020F0502020204030204" pitchFamily="34" charset="0"/>
              </a:rPr>
              <a:t>Enteric Fever </a:t>
            </a:r>
          </a:p>
          <a:p>
            <a:pPr marL="457200" indent="-457200">
              <a:lnSpc>
                <a:spcPct val="80000"/>
              </a:lnSpc>
            </a:pPr>
            <a:r>
              <a:rPr lang="en-US" altLang="en-US" sz="2000">
                <a:latin typeface="Calibri" panose="020F0502020204030204" pitchFamily="34" charset="0"/>
              </a:rPr>
              <a:t>Fever of Unknown Origin (PUO)</a:t>
            </a:r>
          </a:p>
          <a:p>
            <a:pPr marL="457200" indent="-457200">
              <a:lnSpc>
                <a:spcPct val="80000"/>
              </a:lnSpc>
            </a:pPr>
            <a:r>
              <a:rPr lang="en-US" altLang="en-US" sz="2000">
                <a:latin typeface="Calibri" panose="020F0502020204030204" pitchFamily="34" charset="0"/>
              </a:rPr>
              <a:t>Acute Respiratory Infection (ARI) / Influenza Like Illness (ILI)</a:t>
            </a:r>
          </a:p>
          <a:p>
            <a:pPr marL="457200" indent="-457200">
              <a:lnSpc>
                <a:spcPct val="80000"/>
              </a:lnSpc>
            </a:pPr>
            <a:r>
              <a:rPr lang="en-US" altLang="en-US" sz="2000">
                <a:latin typeface="Calibri" panose="020F0502020204030204" pitchFamily="34" charset="0"/>
              </a:rPr>
              <a:t>Snake Bite</a:t>
            </a:r>
          </a:p>
          <a:p>
            <a:pPr marL="457200" indent="-457200">
              <a:lnSpc>
                <a:spcPct val="80000"/>
              </a:lnSpc>
            </a:pPr>
            <a:r>
              <a:rPr lang="en-US" altLang="en-US" sz="2000">
                <a:latin typeface="Calibri" panose="020F0502020204030204" pitchFamily="34" charset="0"/>
              </a:rPr>
              <a:t>Dog Bite</a:t>
            </a:r>
          </a:p>
          <a:p>
            <a:pPr marL="457200" indent="-457200">
              <a:lnSpc>
                <a:spcPct val="80000"/>
              </a:lnSpc>
            </a:pPr>
            <a:endParaRPr lang="en-US" altLang="en-US" sz="2000">
              <a:latin typeface="Calibri" panose="020F0502020204030204" pitchFamily="34" charset="0"/>
            </a:endParaRPr>
          </a:p>
        </p:txBody>
      </p:sp>
      <p:sp>
        <p:nvSpPr>
          <p:cNvPr id="28676" name="Rectangle 4">
            <a:extLst>
              <a:ext uri="{FF2B5EF4-FFF2-40B4-BE49-F238E27FC236}">
                <a16:creationId xmlns:a16="http://schemas.microsoft.com/office/drawing/2014/main" id="{53128BE6-368B-479A-ABFA-53DEAD1B7DB3}"/>
              </a:ext>
            </a:extLst>
          </p:cNvPr>
          <p:cNvSpPr>
            <a:spLocks noGrp="1" noChangeArrowheads="1"/>
          </p:cNvSpPr>
          <p:nvPr>
            <p:ph type="body" sz="half" idx="4294967295"/>
          </p:nvPr>
        </p:nvSpPr>
        <p:spPr>
          <a:xfrm>
            <a:off x="6705600" y="1177926"/>
            <a:ext cx="3657600" cy="4608513"/>
          </a:xfrm>
        </p:spPr>
        <p:txBody>
          <a:bodyPr/>
          <a:lstStyle/>
          <a:p>
            <a:pPr marL="457200" indent="-457200"/>
            <a:r>
              <a:rPr lang="en-US" altLang="en-US" sz="2000">
                <a:latin typeface="Calibri" panose="020F0502020204030204" pitchFamily="34" charset="0"/>
              </a:rPr>
              <a:t>Pneumonia</a:t>
            </a:r>
          </a:p>
          <a:p>
            <a:pPr marL="457200" indent="-457200"/>
            <a:r>
              <a:rPr lang="en-US" altLang="en-US" sz="2000">
                <a:latin typeface="Calibri" panose="020F0502020204030204" pitchFamily="34" charset="0"/>
              </a:rPr>
              <a:t>Acute Diarrhoeal Disease (including Acute Gastroenteritis)</a:t>
            </a:r>
          </a:p>
          <a:p>
            <a:pPr marL="457200" indent="-457200"/>
            <a:r>
              <a:rPr lang="en-US" altLang="en-US" sz="2000">
                <a:latin typeface="Calibri" panose="020F0502020204030204" pitchFamily="34" charset="0"/>
              </a:rPr>
              <a:t>Bacillary Dysentery</a:t>
            </a:r>
          </a:p>
          <a:p>
            <a:pPr marL="457200" indent="-457200"/>
            <a:r>
              <a:rPr lang="en-US" altLang="en-US" sz="2000">
                <a:latin typeface="Calibri" panose="020F0502020204030204" pitchFamily="34" charset="0"/>
              </a:rPr>
              <a:t>Viral Hepatitis</a:t>
            </a:r>
          </a:p>
          <a:p>
            <a:pPr marL="457200" indent="-457200"/>
            <a:r>
              <a:rPr lang="en-US" altLang="en-US" sz="2000">
                <a:latin typeface="Calibri" panose="020F0502020204030204" pitchFamily="34" charset="0"/>
              </a:rPr>
              <a:t>Leptospirosis</a:t>
            </a:r>
          </a:p>
          <a:p>
            <a:pPr marL="457200" indent="-457200"/>
            <a:r>
              <a:rPr lang="en-US" altLang="en-US" sz="2000">
                <a:latin typeface="Calibri" panose="020F0502020204030204" pitchFamily="34" charset="0"/>
              </a:rPr>
              <a:t>Acute Flaccid Paralysis &lt; 15 Years of Age</a:t>
            </a:r>
          </a:p>
          <a:p>
            <a:pPr marL="457200" indent="-457200"/>
            <a:r>
              <a:rPr lang="en-US" altLang="en-US" sz="2000">
                <a:latin typeface="Calibri" panose="020F0502020204030204" pitchFamily="34" charset="0"/>
              </a:rPr>
              <a:t>Any other State Specific Disease</a:t>
            </a:r>
          </a:p>
          <a:p>
            <a:pPr marL="457200" indent="-457200"/>
            <a:r>
              <a:rPr lang="en-US" altLang="en-US" sz="2400">
                <a:latin typeface="Calibri" panose="020F0502020204030204" pitchFamily="34" charset="0"/>
              </a:rPr>
              <a:t>Unusual Syndromes</a:t>
            </a:r>
          </a:p>
        </p:txBody>
      </p:sp>
      <p:pic>
        <p:nvPicPr>
          <p:cNvPr id="28677" name="Picture 3" descr="IDSP_logo_trnsp.png">
            <a:extLst>
              <a:ext uri="{FF2B5EF4-FFF2-40B4-BE49-F238E27FC236}">
                <a16:creationId xmlns:a16="http://schemas.microsoft.com/office/drawing/2014/main" id="{0AC1C70C-0C9D-43A9-80E6-C8BA549C7EE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72663" y="6165850"/>
            <a:ext cx="7604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3">
            <a:extLst>
              <a:ext uri="{FF2B5EF4-FFF2-40B4-BE49-F238E27FC236}">
                <a16:creationId xmlns:a16="http://schemas.microsoft.com/office/drawing/2014/main" id="{9ABE9290-6C3E-48EB-9DB8-96069FE4E7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29826" y="1"/>
            <a:ext cx="6381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5" descr="http://www.examguide.co.in/wp-content/uploads/2014/07/NRHM-Assam-Recruitment-2014-Apply-Online.jpg">
            <a:extLst>
              <a:ext uri="{FF2B5EF4-FFF2-40B4-BE49-F238E27FC236}">
                <a16:creationId xmlns:a16="http://schemas.microsoft.com/office/drawing/2014/main" id="{EE608141-9B18-4B6D-977F-0E5E60A3F9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8926" y="6127750"/>
            <a:ext cx="8794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7049805"/>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A58F-EA2B-45B7-AB3B-6611DDF37BBB}"/>
              </a:ext>
            </a:extLst>
          </p:cNvPr>
          <p:cNvSpPr>
            <a:spLocks noGrp="1"/>
          </p:cNvSpPr>
          <p:nvPr>
            <p:ph type="title"/>
          </p:nvPr>
        </p:nvSpPr>
        <p:spPr/>
        <p:txBody>
          <a:bodyPr/>
          <a:lstStyle/>
          <a:p>
            <a:pPr algn="r"/>
            <a:r>
              <a:rPr lang="en-IN" b="1" dirty="0">
                <a:solidFill>
                  <a:schemeClr val="accent1">
                    <a:lumMod val="75000"/>
                  </a:schemeClr>
                </a:solidFill>
                <a:latin typeface="Arial" panose="020B0604020202020204" pitchFamily="34" charset="0"/>
                <a:cs typeface="Arial" panose="020B0604020202020204" pitchFamily="34" charset="0"/>
              </a:rPr>
              <a:t>Heat</a:t>
            </a:r>
          </a:p>
        </p:txBody>
      </p:sp>
      <p:sp>
        <p:nvSpPr>
          <p:cNvPr id="3" name="Content Placeholder 2">
            <a:extLst>
              <a:ext uri="{FF2B5EF4-FFF2-40B4-BE49-F238E27FC236}">
                <a16:creationId xmlns:a16="http://schemas.microsoft.com/office/drawing/2014/main" id="{64182522-892E-42B4-A3C0-186A691D7FDF}"/>
              </a:ext>
            </a:extLst>
          </p:cNvPr>
          <p:cNvSpPr>
            <a:spLocks noGrp="1"/>
          </p:cNvSpPr>
          <p:nvPr>
            <p:ph idx="1"/>
          </p:nvPr>
        </p:nvSpPr>
        <p:spPr/>
        <p:txBody>
          <a:bodyPr>
            <a:normAutofit/>
          </a:bodyPr>
          <a:lstStyle/>
          <a:p>
            <a:pPr>
              <a:lnSpc>
                <a:spcPct val="150000"/>
              </a:lnSpc>
            </a:pPr>
            <a:r>
              <a:rPr lang="en-IN" b="1" dirty="0">
                <a:latin typeface="Arial" panose="020B0604020202020204" pitchFamily="34" charset="0"/>
                <a:cs typeface="Arial" panose="020B0604020202020204" pitchFamily="34" charset="0"/>
              </a:rPr>
              <a:t>Year 2015-2018 four warmest years on record globally</a:t>
            </a:r>
          </a:p>
          <a:p>
            <a:pPr>
              <a:lnSpc>
                <a:spcPct val="150000"/>
              </a:lnSpc>
            </a:pPr>
            <a:r>
              <a:rPr lang="en-IN" b="1" dirty="0">
                <a:latin typeface="Arial" panose="020B0604020202020204" pitchFamily="34" charset="0"/>
                <a:cs typeface="Arial" panose="020B0604020202020204" pitchFamily="34" charset="0"/>
              </a:rPr>
              <a:t>In India, 11 out of 15 warmest years were during recent fifteen years (2005-2019)</a:t>
            </a:r>
          </a:p>
          <a:p>
            <a:pPr>
              <a:lnSpc>
                <a:spcPct val="150000"/>
              </a:lnSpc>
            </a:pPr>
            <a:r>
              <a:rPr lang="en-IN" b="1" dirty="0">
                <a:latin typeface="Arial" panose="020B0604020202020204" pitchFamily="34" charset="0"/>
                <a:cs typeface="Arial" panose="020B0604020202020204" pitchFamily="34" charset="0"/>
              </a:rPr>
              <a:t>Five-six heat wave events every year-northern parts  (March-June/July)</a:t>
            </a:r>
          </a:p>
          <a:p>
            <a:pPr>
              <a:lnSpc>
                <a:spcPct val="150000"/>
              </a:lnSpc>
            </a:pPr>
            <a:endParaRPr lang="en-IN" b="1" dirty="0">
              <a:latin typeface="Arial" panose="020B0604020202020204" pitchFamily="34" charset="0"/>
              <a:cs typeface="Arial" panose="020B0604020202020204" pitchFamily="34" charset="0"/>
            </a:endParaRPr>
          </a:p>
          <a:p>
            <a:pPr lvl="1">
              <a:lnSpc>
                <a:spcPct val="150000"/>
              </a:lnSpc>
            </a:pPr>
            <a:endParaRPr lang="en-IN"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1958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86195-DD76-4D04-B4C1-4B66176ADABA}"/>
              </a:ext>
            </a:extLst>
          </p:cNvPr>
          <p:cNvSpPr>
            <a:spLocks noGrp="1"/>
          </p:cNvSpPr>
          <p:nvPr>
            <p:ph type="title"/>
          </p:nvPr>
        </p:nvSpPr>
        <p:spPr/>
        <p:txBody>
          <a:bodyPr/>
          <a:lstStyle/>
          <a:p>
            <a:pPr algn="r"/>
            <a:r>
              <a:rPr lang="en-IN" b="1" dirty="0">
                <a:solidFill>
                  <a:srgbClr val="002060"/>
                </a:solidFill>
                <a:latin typeface="Arial" panose="020B0604020202020204" pitchFamily="34" charset="0"/>
                <a:cs typeface="Arial" panose="020B0604020202020204" pitchFamily="34" charset="0"/>
              </a:rPr>
              <a:t>Heat Related Illnesses surveillance</a:t>
            </a:r>
          </a:p>
        </p:txBody>
      </p:sp>
      <p:sp>
        <p:nvSpPr>
          <p:cNvPr id="3" name="Content Placeholder 2">
            <a:extLst>
              <a:ext uri="{FF2B5EF4-FFF2-40B4-BE49-F238E27FC236}">
                <a16:creationId xmlns:a16="http://schemas.microsoft.com/office/drawing/2014/main" id="{23986B48-F66D-4BEF-BCC0-502CE9993AB9}"/>
              </a:ext>
            </a:extLst>
          </p:cNvPr>
          <p:cNvSpPr>
            <a:spLocks noGrp="1"/>
          </p:cNvSpPr>
          <p:nvPr>
            <p:ph idx="1"/>
          </p:nvPr>
        </p:nvSpPr>
        <p:spPr/>
        <p:txBody>
          <a:bodyPr/>
          <a:lstStyle/>
          <a:p>
            <a:pPr>
              <a:lnSpc>
                <a:spcPct val="150000"/>
              </a:lnSpc>
            </a:pPr>
            <a:r>
              <a:rPr lang="en-IN" b="1" dirty="0">
                <a:latin typeface="Arial" panose="020B0604020202020204" pitchFamily="34" charset="0"/>
                <a:cs typeface="Arial" panose="020B0604020202020204" pitchFamily="34" charset="0"/>
              </a:rPr>
              <a:t>Heat related illnesses</a:t>
            </a:r>
          </a:p>
          <a:p>
            <a:pPr lvl="1">
              <a:lnSpc>
                <a:spcPct val="150000"/>
              </a:lnSpc>
            </a:pPr>
            <a:r>
              <a:rPr lang="en-IN" b="1" dirty="0">
                <a:latin typeface="Arial" panose="020B0604020202020204" pitchFamily="34" charset="0"/>
                <a:cs typeface="Arial" panose="020B0604020202020204" pitchFamily="34" charset="0"/>
              </a:rPr>
              <a:t>New cases reported</a:t>
            </a:r>
          </a:p>
          <a:p>
            <a:pPr lvl="1">
              <a:lnSpc>
                <a:spcPct val="150000"/>
              </a:lnSpc>
            </a:pPr>
            <a:r>
              <a:rPr lang="en-IN" b="1" dirty="0">
                <a:latin typeface="Arial" panose="020B0604020202020204" pitchFamily="34" charset="0"/>
                <a:cs typeface="Arial" panose="020B0604020202020204" pitchFamily="34" charset="0"/>
              </a:rPr>
              <a:t>New suspected deaths </a:t>
            </a:r>
          </a:p>
          <a:p>
            <a:pPr lvl="1">
              <a:lnSpc>
                <a:spcPct val="150000"/>
              </a:lnSpc>
            </a:pPr>
            <a:r>
              <a:rPr lang="en-IN" b="1" dirty="0">
                <a:latin typeface="Arial" panose="020B0604020202020204" pitchFamily="34" charset="0"/>
                <a:cs typeface="Arial" panose="020B0604020202020204" pitchFamily="34" charset="0"/>
              </a:rPr>
              <a:t>New confirmed deaths</a:t>
            </a:r>
          </a:p>
          <a:p>
            <a:pPr lvl="1">
              <a:lnSpc>
                <a:spcPct val="150000"/>
              </a:lnSpc>
            </a:pPr>
            <a:r>
              <a:rPr lang="en-IN" b="1" dirty="0">
                <a:latin typeface="Arial" panose="020B0604020202020204" pitchFamily="34" charset="0"/>
                <a:cs typeface="Arial" panose="020B0604020202020204" pitchFamily="34" charset="0"/>
              </a:rPr>
              <a:t>Cumulative no.</a:t>
            </a:r>
          </a:p>
        </p:txBody>
      </p:sp>
      <p:pic>
        <p:nvPicPr>
          <p:cNvPr id="4" name="Picture 3">
            <a:extLst>
              <a:ext uri="{FF2B5EF4-FFF2-40B4-BE49-F238E27FC236}">
                <a16:creationId xmlns:a16="http://schemas.microsoft.com/office/drawing/2014/main" id="{0C49A6B2-D610-4F52-B4FA-778435D5DF98}"/>
              </a:ext>
            </a:extLst>
          </p:cNvPr>
          <p:cNvPicPr>
            <a:picLocks noChangeAspect="1"/>
          </p:cNvPicPr>
          <p:nvPr/>
        </p:nvPicPr>
        <p:blipFill rotWithShape="1">
          <a:blip r:embed="rId2"/>
          <a:srcRect l="27857" t="31429" r="25536" b="26031"/>
          <a:stretch/>
        </p:blipFill>
        <p:spPr>
          <a:xfrm>
            <a:off x="5007430" y="1766888"/>
            <a:ext cx="7184570" cy="4938712"/>
          </a:xfrm>
          <a:prstGeom prst="rect">
            <a:avLst/>
          </a:prstGeom>
        </p:spPr>
      </p:pic>
    </p:spTree>
    <p:extLst>
      <p:ext uri="{BB962C8B-B14F-4D97-AF65-F5344CB8AC3E}">
        <p14:creationId xmlns:p14="http://schemas.microsoft.com/office/powerpoint/2010/main" val="2798132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Group 76"/>
          <p:cNvGrpSpPr/>
          <p:nvPr/>
        </p:nvGrpSpPr>
        <p:grpSpPr>
          <a:xfrm>
            <a:off x="3465668" y="1681312"/>
            <a:ext cx="5607050" cy="5029481"/>
            <a:chOff x="1555750" y="76199"/>
            <a:chExt cx="6032500" cy="6858001"/>
          </a:xfrm>
        </p:grpSpPr>
        <p:sp>
          <p:nvSpPr>
            <p:cNvPr id="10" name="Freeform 5"/>
            <p:cNvSpPr>
              <a:spLocks noEditPoints="1"/>
            </p:cNvSpPr>
            <p:nvPr/>
          </p:nvSpPr>
          <p:spPr bwMode="auto">
            <a:xfrm>
              <a:off x="1555750" y="76199"/>
              <a:ext cx="6032500" cy="6713538"/>
            </a:xfrm>
            <a:custGeom>
              <a:avLst/>
              <a:gdLst>
                <a:gd name="T0" fmla="*/ 4166 w 15200"/>
                <a:gd name="T1" fmla="*/ 15630 h 16916"/>
                <a:gd name="T2" fmla="*/ 4842 w 15200"/>
                <a:gd name="T3" fmla="*/ 12320 h 16916"/>
                <a:gd name="T4" fmla="*/ 8052 w 15200"/>
                <a:gd name="T5" fmla="*/ 10687 h 16916"/>
                <a:gd name="T6" fmla="*/ 6077 w 15200"/>
                <a:gd name="T7" fmla="*/ 13755 h 16916"/>
                <a:gd name="T8" fmla="*/ 4600 w 15200"/>
                <a:gd name="T9" fmla="*/ 15543 h 16916"/>
                <a:gd name="T10" fmla="*/ 6347 w 15200"/>
                <a:gd name="T11" fmla="*/ 13813 h 16916"/>
                <a:gd name="T12" fmla="*/ 4634 w 15200"/>
                <a:gd name="T13" fmla="*/ 12483 h 16916"/>
                <a:gd name="T14" fmla="*/ 4846 w 15200"/>
                <a:gd name="T15" fmla="*/ 14390 h 16916"/>
                <a:gd name="T16" fmla="*/ 3962 w 15200"/>
                <a:gd name="T17" fmla="*/ 11626 h 16916"/>
                <a:gd name="T18" fmla="*/ 2570 w 15200"/>
                <a:gd name="T19" fmla="*/ 8580 h 16916"/>
                <a:gd name="T20" fmla="*/ 1307 w 15200"/>
                <a:gd name="T21" fmla="*/ 7935 h 16916"/>
                <a:gd name="T22" fmla="*/ 2823 w 15200"/>
                <a:gd name="T23" fmla="*/ 7689 h 16916"/>
                <a:gd name="T24" fmla="*/ 5485 w 15200"/>
                <a:gd name="T25" fmla="*/ 9098 h 16916"/>
                <a:gd name="T26" fmla="*/ 5915 w 15200"/>
                <a:gd name="T27" fmla="*/ 10149 h 16916"/>
                <a:gd name="T28" fmla="*/ 2728 w 15200"/>
                <a:gd name="T29" fmla="*/ 12032 h 16916"/>
                <a:gd name="T30" fmla="*/ 2468 w 15200"/>
                <a:gd name="T31" fmla="*/ 9473 h 16916"/>
                <a:gd name="T32" fmla="*/ 5589 w 15200"/>
                <a:gd name="T33" fmla="*/ 16266 h 16916"/>
                <a:gd name="T34" fmla="*/ 9007 w 15200"/>
                <a:gd name="T35" fmla="*/ 10424 h 16916"/>
                <a:gd name="T36" fmla="*/ 10674 w 15200"/>
                <a:gd name="T37" fmla="*/ 6450 h 16916"/>
                <a:gd name="T38" fmla="*/ 13466 w 15200"/>
                <a:gd name="T39" fmla="*/ 7371 h 16916"/>
                <a:gd name="T40" fmla="*/ 13351 w 15200"/>
                <a:gd name="T41" fmla="*/ 4500 h 16916"/>
                <a:gd name="T42" fmla="*/ 8759 w 15200"/>
                <a:gd name="T43" fmla="*/ 5672 h 16916"/>
                <a:gd name="T44" fmla="*/ 5950 w 15200"/>
                <a:gd name="T45" fmla="*/ 2821 h 16916"/>
                <a:gd name="T46" fmla="*/ 3027 w 15200"/>
                <a:gd name="T47" fmla="*/ 730 h 16916"/>
                <a:gd name="T48" fmla="*/ 1183 w 15200"/>
                <a:gd name="T49" fmla="*/ 5419 h 16916"/>
                <a:gd name="T50" fmla="*/ 520 w 15200"/>
                <a:gd name="T51" fmla="*/ 8584 h 16916"/>
                <a:gd name="T52" fmla="*/ 9378 w 15200"/>
                <a:gd name="T53" fmla="*/ 9947 h 16916"/>
                <a:gd name="T54" fmla="*/ 7509 w 15200"/>
                <a:gd name="T55" fmla="*/ 9924 h 16916"/>
                <a:gd name="T56" fmla="*/ 8607 w 15200"/>
                <a:gd name="T57" fmla="*/ 8227 h 16916"/>
                <a:gd name="T58" fmla="*/ 6235 w 15200"/>
                <a:gd name="T59" fmla="*/ 11890 h 16916"/>
                <a:gd name="T60" fmla="*/ 6362 w 15200"/>
                <a:gd name="T61" fmla="*/ 10716 h 16916"/>
                <a:gd name="T62" fmla="*/ 3970 w 15200"/>
                <a:gd name="T63" fmla="*/ 7192 h 16916"/>
                <a:gd name="T64" fmla="*/ 2157 w 15200"/>
                <a:gd name="T65" fmla="*/ 7088 h 16916"/>
                <a:gd name="T66" fmla="*/ 3820 w 15200"/>
                <a:gd name="T67" fmla="*/ 4613 h 16916"/>
                <a:gd name="T68" fmla="*/ 4656 w 15200"/>
                <a:gd name="T69" fmla="*/ 7055 h 16916"/>
                <a:gd name="T70" fmla="*/ 188 w 15200"/>
                <a:gd name="T71" fmla="*/ 7516 h 16916"/>
                <a:gd name="T72" fmla="*/ 9765 w 15200"/>
                <a:gd name="T73" fmla="*/ 8100 h 16916"/>
                <a:gd name="T74" fmla="*/ 9590 w 15200"/>
                <a:gd name="T75" fmla="*/ 8381 h 16916"/>
                <a:gd name="T76" fmla="*/ 9336 w 15200"/>
                <a:gd name="T77" fmla="*/ 7237 h 16916"/>
                <a:gd name="T78" fmla="*/ 3847 w 15200"/>
                <a:gd name="T79" fmla="*/ 7129 h 16916"/>
                <a:gd name="T80" fmla="*/ 5532 w 15200"/>
                <a:gd name="T81" fmla="*/ 6057 h 16916"/>
                <a:gd name="T82" fmla="*/ 7765 w 15200"/>
                <a:gd name="T83" fmla="*/ 7301 h 16916"/>
                <a:gd name="T84" fmla="*/ 5025 w 15200"/>
                <a:gd name="T85" fmla="*/ 9042 h 16916"/>
                <a:gd name="T86" fmla="*/ 5760 w 15200"/>
                <a:gd name="T87" fmla="*/ 7457 h 16916"/>
                <a:gd name="T88" fmla="*/ 10485 w 15200"/>
                <a:gd name="T89" fmla="*/ 7039 h 16916"/>
                <a:gd name="T90" fmla="*/ 10919 w 15200"/>
                <a:gd name="T91" fmla="*/ 6173 h 16916"/>
                <a:gd name="T92" fmla="*/ 14083 w 15200"/>
                <a:gd name="T93" fmla="*/ 6194 h 16916"/>
                <a:gd name="T94" fmla="*/ 9981 w 15200"/>
                <a:gd name="T95" fmla="*/ 6113 h 16916"/>
                <a:gd name="T96" fmla="*/ 8736 w 15200"/>
                <a:gd name="T97" fmla="*/ 6553 h 16916"/>
                <a:gd name="T98" fmla="*/ 13264 w 15200"/>
                <a:gd name="T99" fmla="*/ 6502 h 16916"/>
                <a:gd name="T100" fmla="*/ 11435 w 15200"/>
                <a:gd name="T101" fmla="*/ 6081 h 16916"/>
                <a:gd name="T102" fmla="*/ 14669 w 15200"/>
                <a:gd name="T103" fmla="*/ 5250 h 16916"/>
                <a:gd name="T104" fmla="*/ 12637 w 15200"/>
                <a:gd name="T105" fmla="*/ 5166 h 16916"/>
                <a:gd name="T106" fmla="*/ 7091 w 15200"/>
                <a:gd name="T107" fmla="*/ 5288 h 16916"/>
                <a:gd name="T108" fmla="*/ 6961 w 15200"/>
                <a:gd name="T109" fmla="*/ 6987 h 16916"/>
                <a:gd name="T110" fmla="*/ 4834 w 15200"/>
                <a:gd name="T111" fmla="*/ 4884 h 16916"/>
                <a:gd name="T112" fmla="*/ 3673 w 15200"/>
                <a:gd name="T113" fmla="*/ 4508 h 16916"/>
                <a:gd name="T114" fmla="*/ 6438 w 15200"/>
                <a:gd name="T115" fmla="*/ 4523 h 16916"/>
                <a:gd name="T116" fmla="*/ 4604 w 15200"/>
                <a:gd name="T117" fmla="*/ 3583 h 16916"/>
                <a:gd name="T118" fmla="*/ 4260 w 15200"/>
                <a:gd name="T119" fmla="*/ 2971 h 16916"/>
                <a:gd name="T120" fmla="*/ 3353 w 15200"/>
                <a:gd name="T121" fmla="*/ 893 h 16916"/>
                <a:gd name="T122" fmla="*/ 6156 w 15200"/>
                <a:gd name="T123" fmla="*/ 810 h 16916"/>
                <a:gd name="T124" fmla="*/ 5396 w 15200"/>
                <a:gd name="T125" fmla="*/ 2632 h 16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200" h="16916">
                  <a:moveTo>
                    <a:pt x="3479" y="14225"/>
                  </a:moveTo>
                  <a:lnTo>
                    <a:pt x="3484" y="14135"/>
                  </a:lnTo>
                  <a:lnTo>
                    <a:pt x="3576" y="14208"/>
                  </a:lnTo>
                  <a:lnTo>
                    <a:pt x="3631" y="14215"/>
                  </a:lnTo>
                  <a:lnTo>
                    <a:pt x="3690" y="14273"/>
                  </a:lnTo>
                  <a:lnTo>
                    <a:pt x="3690" y="14338"/>
                  </a:lnTo>
                  <a:lnTo>
                    <a:pt x="3696" y="14361"/>
                  </a:lnTo>
                  <a:lnTo>
                    <a:pt x="3714" y="14388"/>
                  </a:lnTo>
                  <a:lnTo>
                    <a:pt x="3740" y="14417"/>
                  </a:lnTo>
                  <a:lnTo>
                    <a:pt x="3773" y="14446"/>
                  </a:lnTo>
                  <a:lnTo>
                    <a:pt x="3808" y="14473"/>
                  </a:lnTo>
                  <a:lnTo>
                    <a:pt x="3844" y="14497"/>
                  </a:lnTo>
                  <a:lnTo>
                    <a:pt x="3877" y="14515"/>
                  </a:lnTo>
                  <a:lnTo>
                    <a:pt x="3906" y="14525"/>
                  </a:lnTo>
                  <a:lnTo>
                    <a:pt x="3981" y="14613"/>
                  </a:lnTo>
                  <a:lnTo>
                    <a:pt x="4077" y="14616"/>
                  </a:lnTo>
                  <a:lnTo>
                    <a:pt x="4258" y="14760"/>
                  </a:lnTo>
                  <a:lnTo>
                    <a:pt x="4238" y="14761"/>
                  </a:lnTo>
                  <a:lnTo>
                    <a:pt x="4218" y="14764"/>
                  </a:lnTo>
                  <a:lnTo>
                    <a:pt x="4199" y="14768"/>
                  </a:lnTo>
                  <a:lnTo>
                    <a:pt x="4181" y="14773"/>
                  </a:lnTo>
                  <a:lnTo>
                    <a:pt x="4167" y="14781"/>
                  </a:lnTo>
                  <a:lnTo>
                    <a:pt x="4155" y="14792"/>
                  </a:lnTo>
                  <a:lnTo>
                    <a:pt x="4148" y="14806"/>
                  </a:lnTo>
                  <a:lnTo>
                    <a:pt x="4144" y="14825"/>
                  </a:lnTo>
                  <a:lnTo>
                    <a:pt x="4146" y="14844"/>
                  </a:lnTo>
                  <a:lnTo>
                    <a:pt x="4153" y="14858"/>
                  </a:lnTo>
                  <a:lnTo>
                    <a:pt x="4162" y="14871"/>
                  </a:lnTo>
                  <a:lnTo>
                    <a:pt x="4173" y="14879"/>
                  </a:lnTo>
                  <a:lnTo>
                    <a:pt x="4186" y="14887"/>
                  </a:lnTo>
                  <a:lnTo>
                    <a:pt x="4200" y="14893"/>
                  </a:lnTo>
                  <a:lnTo>
                    <a:pt x="4216" y="14898"/>
                  </a:lnTo>
                  <a:lnTo>
                    <a:pt x="4230" y="14902"/>
                  </a:lnTo>
                  <a:lnTo>
                    <a:pt x="4264" y="14913"/>
                  </a:lnTo>
                  <a:lnTo>
                    <a:pt x="4285" y="14920"/>
                  </a:lnTo>
                  <a:lnTo>
                    <a:pt x="4293" y="14927"/>
                  </a:lnTo>
                  <a:lnTo>
                    <a:pt x="4294" y="14932"/>
                  </a:lnTo>
                  <a:lnTo>
                    <a:pt x="4290" y="14940"/>
                  </a:lnTo>
                  <a:lnTo>
                    <a:pt x="4284" y="14950"/>
                  </a:lnTo>
                  <a:lnTo>
                    <a:pt x="4277" y="14966"/>
                  </a:lnTo>
                  <a:lnTo>
                    <a:pt x="4274" y="14987"/>
                  </a:lnTo>
                  <a:lnTo>
                    <a:pt x="4278" y="15012"/>
                  </a:lnTo>
                  <a:lnTo>
                    <a:pt x="4288" y="15030"/>
                  </a:lnTo>
                  <a:lnTo>
                    <a:pt x="4303" y="15045"/>
                  </a:lnTo>
                  <a:lnTo>
                    <a:pt x="4321" y="15055"/>
                  </a:lnTo>
                  <a:lnTo>
                    <a:pt x="4365" y="15070"/>
                  </a:lnTo>
                  <a:lnTo>
                    <a:pt x="4403" y="15084"/>
                  </a:lnTo>
                  <a:lnTo>
                    <a:pt x="4391" y="15102"/>
                  </a:lnTo>
                  <a:lnTo>
                    <a:pt x="4381" y="15114"/>
                  </a:lnTo>
                  <a:lnTo>
                    <a:pt x="4376" y="15120"/>
                  </a:lnTo>
                  <a:lnTo>
                    <a:pt x="4374" y="15128"/>
                  </a:lnTo>
                  <a:lnTo>
                    <a:pt x="4372" y="15137"/>
                  </a:lnTo>
                  <a:lnTo>
                    <a:pt x="4371" y="15149"/>
                  </a:lnTo>
                  <a:lnTo>
                    <a:pt x="4371" y="15182"/>
                  </a:lnTo>
                  <a:lnTo>
                    <a:pt x="4374" y="15202"/>
                  </a:lnTo>
                  <a:lnTo>
                    <a:pt x="4384" y="15219"/>
                  </a:lnTo>
                  <a:lnTo>
                    <a:pt x="4397" y="15232"/>
                  </a:lnTo>
                  <a:lnTo>
                    <a:pt x="4414" y="15243"/>
                  </a:lnTo>
                  <a:lnTo>
                    <a:pt x="4435" y="15251"/>
                  </a:lnTo>
                  <a:lnTo>
                    <a:pt x="4456" y="15256"/>
                  </a:lnTo>
                  <a:lnTo>
                    <a:pt x="4479" y="15260"/>
                  </a:lnTo>
                  <a:lnTo>
                    <a:pt x="4502" y="15263"/>
                  </a:lnTo>
                  <a:lnTo>
                    <a:pt x="4496" y="15294"/>
                  </a:lnTo>
                  <a:lnTo>
                    <a:pt x="4490" y="15313"/>
                  </a:lnTo>
                  <a:lnTo>
                    <a:pt x="4482" y="15325"/>
                  </a:lnTo>
                  <a:lnTo>
                    <a:pt x="4474" y="15332"/>
                  </a:lnTo>
                  <a:lnTo>
                    <a:pt x="4466" y="15337"/>
                  </a:lnTo>
                  <a:lnTo>
                    <a:pt x="4459" y="15344"/>
                  </a:lnTo>
                  <a:lnTo>
                    <a:pt x="4454" y="15355"/>
                  </a:lnTo>
                  <a:lnTo>
                    <a:pt x="4453" y="15376"/>
                  </a:lnTo>
                  <a:lnTo>
                    <a:pt x="4453" y="15506"/>
                  </a:lnTo>
                  <a:lnTo>
                    <a:pt x="4454" y="15528"/>
                  </a:lnTo>
                  <a:lnTo>
                    <a:pt x="4461" y="15551"/>
                  </a:lnTo>
                  <a:lnTo>
                    <a:pt x="4469" y="15573"/>
                  </a:lnTo>
                  <a:lnTo>
                    <a:pt x="4482" y="15593"/>
                  </a:lnTo>
                  <a:lnTo>
                    <a:pt x="4497" y="15610"/>
                  </a:lnTo>
                  <a:lnTo>
                    <a:pt x="4514" y="15623"/>
                  </a:lnTo>
                  <a:lnTo>
                    <a:pt x="4532" y="15632"/>
                  </a:lnTo>
                  <a:lnTo>
                    <a:pt x="4551" y="15635"/>
                  </a:lnTo>
                  <a:lnTo>
                    <a:pt x="4584" y="15635"/>
                  </a:lnTo>
                  <a:lnTo>
                    <a:pt x="4605" y="15633"/>
                  </a:lnTo>
                  <a:lnTo>
                    <a:pt x="4620" y="15627"/>
                  </a:lnTo>
                  <a:lnTo>
                    <a:pt x="4629" y="15617"/>
                  </a:lnTo>
                  <a:lnTo>
                    <a:pt x="4637" y="15606"/>
                  </a:lnTo>
                  <a:lnTo>
                    <a:pt x="4647" y="15595"/>
                  </a:lnTo>
                  <a:lnTo>
                    <a:pt x="4662" y="15585"/>
                  </a:lnTo>
                  <a:lnTo>
                    <a:pt x="4685" y="15578"/>
                  </a:lnTo>
                  <a:lnTo>
                    <a:pt x="4720" y="15574"/>
                  </a:lnTo>
                  <a:lnTo>
                    <a:pt x="4694" y="15652"/>
                  </a:lnTo>
                  <a:lnTo>
                    <a:pt x="4665" y="15959"/>
                  </a:lnTo>
                  <a:lnTo>
                    <a:pt x="4666" y="15965"/>
                  </a:lnTo>
                  <a:lnTo>
                    <a:pt x="4670" y="15971"/>
                  </a:lnTo>
                  <a:lnTo>
                    <a:pt x="4677" y="15980"/>
                  </a:lnTo>
                  <a:lnTo>
                    <a:pt x="4684" y="15989"/>
                  </a:lnTo>
                  <a:lnTo>
                    <a:pt x="4701" y="16008"/>
                  </a:lnTo>
                  <a:lnTo>
                    <a:pt x="4713" y="16024"/>
                  </a:lnTo>
                  <a:lnTo>
                    <a:pt x="4794" y="16024"/>
                  </a:lnTo>
                  <a:lnTo>
                    <a:pt x="4782" y="16044"/>
                  </a:lnTo>
                  <a:lnTo>
                    <a:pt x="4761" y="16081"/>
                  </a:lnTo>
                  <a:lnTo>
                    <a:pt x="4734" y="16129"/>
                  </a:lnTo>
                  <a:lnTo>
                    <a:pt x="4706" y="16181"/>
                  </a:lnTo>
                  <a:lnTo>
                    <a:pt x="4678" y="16233"/>
                  </a:lnTo>
                  <a:lnTo>
                    <a:pt x="4655" y="16279"/>
                  </a:lnTo>
                  <a:lnTo>
                    <a:pt x="4638" y="16314"/>
                  </a:lnTo>
                  <a:lnTo>
                    <a:pt x="4632" y="16332"/>
                  </a:lnTo>
                  <a:lnTo>
                    <a:pt x="4634" y="16347"/>
                  </a:lnTo>
                  <a:lnTo>
                    <a:pt x="4639" y="16360"/>
                  </a:lnTo>
                  <a:lnTo>
                    <a:pt x="4647" y="16371"/>
                  </a:lnTo>
                  <a:lnTo>
                    <a:pt x="4655" y="16383"/>
                  </a:lnTo>
                  <a:lnTo>
                    <a:pt x="4666" y="16393"/>
                  </a:lnTo>
                  <a:lnTo>
                    <a:pt x="4677" y="16405"/>
                  </a:lnTo>
                  <a:lnTo>
                    <a:pt x="4688" y="16417"/>
                  </a:lnTo>
                  <a:lnTo>
                    <a:pt x="4697" y="16430"/>
                  </a:lnTo>
                  <a:lnTo>
                    <a:pt x="4683" y="16433"/>
                  </a:lnTo>
                  <a:lnTo>
                    <a:pt x="4671" y="16437"/>
                  </a:lnTo>
                  <a:lnTo>
                    <a:pt x="4661" y="16441"/>
                  </a:lnTo>
                  <a:lnTo>
                    <a:pt x="4651" y="16447"/>
                  </a:lnTo>
                  <a:lnTo>
                    <a:pt x="4643" y="16455"/>
                  </a:lnTo>
                  <a:lnTo>
                    <a:pt x="4637" y="16465"/>
                  </a:lnTo>
                  <a:lnTo>
                    <a:pt x="4634" y="16478"/>
                  </a:lnTo>
                  <a:lnTo>
                    <a:pt x="4632" y="16495"/>
                  </a:lnTo>
                  <a:lnTo>
                    <a:pt x="4634" y="16511"/>
                  </a:lnTo>
                  <a:lnTo>
                    <a:pt x="4637" y="16524"/>
                  </a:lnTo>
                  <a:lnTo>
                    <a:pt x="4643" y="16534"/>
                  </a:lnTo>
                  <a:lnTo>
                    <a:pt x="4652" y="16542"/>
                  </a:lnTo>
                  <a:lnTo>
                    <a:pt x="4662" y="16548"/>
                  </a:lnTo>
                  <a:lnTo>
                    <a:pt x="4674" y="16553"/>
                  </a:lnTo>
                  <a:lnTo>
                    <a:pt x="4688" y="16557"/>
                  </a:lnTo>
                  <a:lnTo>
                    <a:pt x="4703" y="16563"/>
                  </a:lnTo>
                  <a:lnTo>
                    <a:pt x="4601" y="16705"/>
                  </a:lnTo>
                  <a:lnTo>
                    <a:pt x="4568" y="16680"/>
                  </a:lnTo>
                  <a:lnTo>
                    <a:pt x="4543" y="16656"/>
                  </a:lnTo>
                  <a:lnTo>
                    <a:pt x="4526" y="16633"/>
                  </a:lnTo>
                  <a:lnTo>
                    <a:pt x="4513" y="16609"/>
                  </a:lnTo>
                  <a:lnTo>
                    <a:pt x="4500" y="16586"/>
                  </a:lnTo>
                  <a:lnTo>
                    <a:pt x="4486" y="16561"/>
                  </a:lnTo>
                  <a:lnTo>
                    <a:pt x="4467" y="16535"/>
                  </a:lnTo>
                  <a:lnTo>
                    <a:pt x="4441" y="16507"/>
                  </a:lnTo>
                  <a:lnTo>
                    <a:pt x="4403" y="16467"/>
                  </a:lnTo>
                  <a:lnTo>
                    <a:pt x="4379" y="16439"/>
                  </a:lnTo>
                  <a:lnTo>
                    <a:pt x="4362" y="16417"/>
                  </a:lnTo>
                  <a:lnTo>
                    <a:pt x="4353" y="16399"/>
                  </a:lnTo>
                  <a:lnTo>
                    <a:pt x="4345" y="16379"/>
                  </a:lnTo>
                  <a:lnTo>
                    <a:pt x="4337" y="16356"/>
                  </a:lnTo>
                  <a:lnTo>
                    <a:pt x="4322" y="16322"/>
                  </a:lnTo>
                  <a:lnTo>
                    <a:pt x="4301" y="16275"/>
                  </a:lnTo>
                  <a:lnTo>
                    <a:pt x="4276" y="16222"/>
                  </a:lnTo>
                  <a:lnTo>
                    <a:pt x="4250" y="16158"/>
                  </a:lnTo>
                  <a:lnTo>
                    <a:pt x="4224" y="16084"/>
                  </a:lnTo>
                  <a:lnTo>
                    <a:pt x="4200" y="16007"/>
                  </a:lnTo>
                  <a:lnTo>
                    <a:pt x="4179" y="15926"/>
                  </a:lnTo>
                  <a:lnTo>
                    <a:pt x="4162" y="15846"/>
                  </a:lnTo>
                  <a:lnTo>
                    <a:pt x="4149" y="15769"/>
                  </a:lnTo>
                  <a:lnTo>
                    <a:pt x="4144" y="15700"/>
                  </a:lnTo>
                  <a:lnTo>
                    <a:pt x="4164" y="15740"/>
                  </a:lnTo>
                  <a:lnTo>
                    <a:pt x="4180" y="15791"/>
                  </a:lnTo>
                  <a:lnTo>
                    <a:pt x="4191" y="15847"/>
                  </a:lnTo>
                  <a:lnTo>
                    <a:pt x="4202" y="15904"/>
                  </a:lnTo>
                  <a:lnTo>
                    <a:pt x="4214" y="15956"/>
                  </a:lnTo>
                  <a:lnTo>
                    <a:pt x="4233" y="16000"/>
                  </a:lnTo>
                  <a:lnTo>
                    <a:pt x="4257" y="16029"/>
                  </a:lnTo>
                  <a:lnTo>
                    <a:pt x="4291" y="16040"/>
                  </a:lnTo>
                  <a:lnTo>
                    <a:pt x="4301" y="16040"/>
                  </a:lnTo>
                  <a:lnTo>
                    <a:pt x="4311" y="16039"/>
                  </a:lnTo>
                  <a:lnTo>
                    <a:pt x="4318" y="16036"/>
                  </a:lnTo>
                  <a:lnTo>
                    <a:pt x="4326" y="16033"/>
                  </a:lnTo>
                  <a:lnTo>
                    <a:pt x="4332" y="16028"/>
                  </a:lnTo>
                  <a:lnTo>
                    <a:pt x="4337" y="16023"/>
                  </a:lnTo>
                  <a:lnTo>
                    <a:pt x="4339" y="16016"/>
                  </a:lnTo>
                  <a:lnTo>
                    <a:pt x="4340" y="16008"/>
                  </a:lnTo>
                  <a:lnTo>
                    <a:pt x="4337" y="15999"/>
                  </a:lnTo>
                  <a:lnTo>
                    <a:pt x="4327" y="15979"/>
                  </a:lnTo>
                  <a:lnTo>
                    <a:pt x="4313" y="15949"/>
                  </a:lnTo>
                  <a:lnTo>
                    <a:pt x="4295" y="15916"/>
                  </a:lnTo>
                  <a:lnTo>
                    <a:pt x="4278" y="15880"/>
                  </a:lnTo>
                  <a:lnTo>
                    <a:pt x="4261" y="15845"/>
                  </a:lnTo>
                  <a:lnTo>
                    <a:pt x="4247" y="15812"/>
                  </a:lnTo>
                  <a:lnTo>
                    <a:pt x="4237" y="15787"/>
                  </a:lnTo>
                  <a:lnTo>
                    <a:pt x="4225" y="15754"/>
                  </a:lnTo>
                  <a:lnTo>
                    <a:pt x="4213" y="15727"/>
                  </a:lnTo>
                  <a:lnTo>
                    <a:pt x="4202" y="15702"/>
                  </a:lnTo>
                  <a:lnTo>
                    <a:pt x="4191" y="15679"/>
                  </a:lnTo>
                  <a:lnTo>
                    <a:pt x="4178" y="15656"/>
                  </a:lnTo>
                  <a:lnTo>
                    <a:pt x="4166" y="15630"/>
                  </a:lnTo>
                  <a:lnTo>
                    <a:pt x="4153" y="15598"/>
                  </a:lnTo>
                  <a:lnTo>
                    <a:pt x="4138" y="15561"/>
                  </a:lnTo>
                  <a:lnTo>
                    <a:pt x="4128" y="15536"/>
                  </a:lnTo>
                  <a:lnTo>
                    <a:pt x="4116" y="15512"/>
                  </a:lnTo>
                  <a:lnTo>
                    <a:pt x="4102" y="15488"/>
                  </a:lnTo>
                  <a:lnTo>
                    <a:pt x="4088" y="15463"/>
                  </a:lnTo>
                  <a:lnTo>
                    <a:pt x="4073" y="15439"/>
                  </a:lnTo>
                  <a:lnTo>
                    <a:pt x="4058" y="15411"/>
                  </a:lnTo>
                  <a:lnTo>
                    <a:pt x="4043" y="15380"/>
                  </a:lnTo>
                  <a:lnTo>
                    <a:pt x="4029" y="15346"/>
                  </a:lnTo>
                  <a:lnTo>
                    <a:pt x="4015" y="15306"/>
                  </a:lnTo>
                  <a:lnTo>
                    <a:pt x="4005" y="15271"/>
                  </a:lnTo>
                  <a:lnTo>
                    <a:pt x="3997" y="15241"/>
                  </a:lnTo>
                  <a:lnTo>
                    <a:pt x="3992" y="15212"/>
                  </a:lnTo>
                  <a:lnTo>
                    <a:pt x="3987" y="15183"/>
                  </a:lnTo>
                  <a:lnTo>
                    <a:pt x="3981" y="15150"/>
                  </a:lnTo>
                  <a:lnTo>
                    <a:pt x="3975" y="15112"/>
                  </a:lnTo>
                  <a:lnTo>
                    <a:pt x="3966" y="15068"/>
                  </a:lnTo>
                  <a:lnTo>
                    <a:pt x="3928" y="14967"/>
                  </a:lnTo>
                  <a:lnTo>
                    <a:pt x="3867" y="14851"/>
                  </a:lnTo>
                  <a:lnTo>
                    <a:pt x="3787" y="14728"/>
                  </a:lnTo>
                  <a:lnTo>
                    <a:pt x="3700" y="14605"/>
                  </a:lnTo>
                  <a:lnTo>
                    <a:pt x="3617" y="14487"/>
                  </a:lnTo>
                  <a:lnTo>
                    <a:pt x="3547" y="14380"/>
                  </a:lnTo>
                  <a:lnTo>
                    <a:pt x="3497" y="14291"/>
                  </a:lnTo>
                  <a:lnTo>
                    <a:pt x="3479" y="14225"/>
                  </a:lnTo>
                  <a:close/>
                  <a:moveTo>
                    <a:pt x="5425" y="14158"/>
                  </a:moveTo>
                  <a:lnTo>
                    <a:pt x="5373" y="14140"/>
                  </a:lnTo>
                  <a:lnTo>
                    <a:pt x="5393" y="14061"/>
                  </a:lnTo>
                  <a:lnTo>
                    <a:pt x="5430" y="14056"/>
                  </a:lnTo>
                  <a:lnTo>
                    <a:pt x="5462" y="14044"/>
                  </a:lnTo>
                  <a:lnTo>
                    <a:pt x="5489" y="14026"/>
                  </a:lnTo>
                  <a:lnTo>
                    <a:pt x="5513" y="14002"/>
                  </a:lnTo>
                  <a:lnTo>
                    <a:pt x="5531" y="13975"/>
                  </a:lnTo>
                  <a:lnTo>
                    <a:pt x="5544" y="13946"/>
                  </a:lnTo>
                  <a:lnTo>
                    <a:pt x="5553" y="13915"/>
                  </a:lnTo>
                  <a:lnTo>
                    <a:pt x="5555" y="13882"/>
                  </a:lnTo>
                  <a:lnTo>
                    <a:pt x="5555" y="13834"/>
                  </a:lnTo>
                  <a:lnTo>
                    <a:pt x="5554" y="13814"/>
                  </a:lnTo>
                  <a:lnTo>
                    <a:pt x="5548" y="13799"/>
                  </a:lnTo>
                  <a:lnTo>
                    <a:pt x="5540" y="13788"/>
                  </a:lnTo>
                  <a:lnTo>
                    <a:pt x="5529" y="13780"/>
                  </a:lnTo>
                  <a:lnTo>
                    <a:pt x="5514" y="13774"/>
                  </a:lnTo>
                  <a:lnTo>
                    <a:pt x="5497" y="13771"/>
                  </a:lnTo>
                  <a:lnTo>
                    <a:pt x="5478" y="13770"/>
                  </a:lnTo>
                  <a:lnTo>
                    <a:pt x="5457" y="13769"/>
                  </a:lnTo>
                  <a:lnTo>
                    <a:pt x="5459" y="13748"/>
                  </a:lnTo>
                  <a:lnTo>
                    <a:pt x="5462" y="13734"/>
                  </a:lnTo>
                  <a:lnTo>
                    <a:pt x="5464" y="13725"/>
                  </a:lnTo>
                  <a:lnTo>
                    <a:pt x="5467" y="13718"/>
                  </a:lnTo>
                  <a:lnTo>
                    <a:pt x="5470" y="13712"/>
                  </a:lnTo>
                  <a:lnTo>
                    <a:pt x="5472" y="13703"/>
                  </a:lnTo>
                  <a:lnTo>
                    <a:pt x="5473" y="13690"/>
                  </a:lnTo>
                  <a:lnTo>
                    <a:pt x="5473" y="13672"/>
                  </a:lnTo>
                  <a:lnTo>
                    <a:pt x="5472" y="13666"/>
                  </a:lnTo>
                  <a:lnTo>
                    <a:pt x="5467" y="13660"/>
                  </a:lnTo>
                  <a:lnTo>
                    <a:pt x="5461" y="13651"/>
                  </a:lnTo>
                  <a:lnTo>
                    <a:pt x="5453" y="13643"/>
                  </a:lnTo>
                  <a:lnTo>
                    <a:pt x="5437" y="13623"/>
                  </a:lnTo>
                  <a:lnTo>
                    <a:pt x="5424" y="13607"/>
                  </a:lnTo>
                  <a:lnTo>
                    <a:pt x="5330" y="13604"/>
                  </a:lnTo>
                  <a:lnTo>
                    <a:pt x="5295" y="13575"/>
                  </a:lnTo>
                  <a:lnTo>
                    <a:pt x="5302" y="13557"/>
                  </a:lnTo>
                  <a:lnTo>
                    <a:pt x="5309" y="13537"/>
                  </a:lnTo>
                  <a:lnTo>
                    <a:pt x="5313" y="13516"/>
                  </a:lnTo>
                  <a:lnTo>
                    <a:pt x="5314" y="13495"/>
                  </a:lnTo>
                  <a:lnTo>
                    <a:pt x="5311" y="13475"/>
                  </a:lnTo>
                  <a:lnTo>
                    <a:pt x="5302" y="13459"/>
                  </a:lnTo>
                  <a:lnTo>
                    <a:pt x="5286" y="13448"/>
                  </a:lnTo>
                  <a:lnTo>
                    <a:pt x="5262" y="13445"/>
                  </a:lnTo>
                  <a:lnTo>
                    <a:pt x="5214" y="13445"/>
                  </a:lnTo>
                  <a:lnTo>
                    <a:pt x="5210" y="13434"/>
                  </a:lnTo>
                  <a:lnTo>
                    <a:pt x="5207" y="13423"/>
                  </a:lnTo>
                  <a:lnTo>
                    <a:pt x="5203" y="13413"/>
                  </a:lnTo>
                  <a:lnTo>
                    <a:pt x="5197" y="13402"/>
                  </a:lnTo>
                  <a:lnTo>
                    <a:pt x="5192" y="13393"/>
                  </a:lnTo>
                  <a:lnTo>
                    <a:pt x="5184" y="13387"/>
                  </a:lnTo>
                  <a:lnTo>
                    <a:pt x="5176" y="13381"/>
                  </a:lnTo>
                  <a:lnTo>
                    <a:pt x="5165" y="13380"/>
                  </a:lnTo>
                  <a:lnTo>
                    <a:pt x="5143" y="13384"/>
                  </a:lnTo>
                  <a:lnTo>
                    <a:pt x="5126" y="13396"/>
                  </a:lnTo>
                  <a:lnTo>
                    <a:pt x="5111" y="13415"/>
                  </a:lnTo>
                  <a:lnTo>
                    <a:pt x="5094" y="13436"/>
                  </a:lnTo>
                  <a:lnTo>
                    <a:pt x="5072" y="13460"/>
                  </a:lnTo>
                  <a:lnTo>
                    <a:pt x="5042" y="13484"/>
                  </a:lnTo>
                  <a:lnTo>
                    <a:pt x="5000" y="13505"/>
                  </a:lnTo>
                  <a:lnTo>
                    <a:pt x="4944" y="13523"/>
                  </a:lnTo>
                  <a:lnTo>
                    <a:pt x="4906" y="13461"/>
                  </a:lnTo>
                  <a:lnTo>
                    <a:pt x="4853" y="13463"/>
                  </a:lnTo>
                  <a:lnTo>
                    <a:pt x="4823" y="13463"/>
                  </a:lnTo>
                  <a:lnTo>
                    <a:pt x="4813" y="13459"/>
                  </a:lnTo>
                  <a:lnTo>
                    <a:pt x="4805" y="13450"/>
                  </a:lnTo>
                  <a:lnTo>
                    <a:pt x="4799" y="13436"/>
                  </a:lnTo>
                  <a:lnTo>
                    <a:pt x="4793" y="13416"/>
                  </a:lnTo>
                  <a:lnTo>
                    <a:pt x="4873" y="13396"/>
                  </a:lnTo>
                  <a:lnTo>
                    <a:pt x="4880" y="13360"/>
                  </a:lnTo>
                  <a:lnTo>
                    <a:pt x="4893" y="13338"/>
                  </a:lnTo>
                  <a:lnTo>
                    <a:pt x="4909" y="13328"/>
                  </a:lnTo>
                  <a:lnTo>
                    <a:pt x="4925" y="13325"/>
                  </a:lnTo>
                  <a:lnTo>
                    <a:pt x="4942" y="13322"/>
                  </a:lnTo>
                  <a:lnTo>
                    <a:pt x="4956" y="13314"/>
                  </a:lnTo>
                  <a:lnTo>
                    <a:pt x="4966" y="13297"/>
                  </a:lnTo>
                  <a:lnTo>
                    <a:pt x="4971" y="13267"/>
                  </a:lnTo>
                  <a:lnTo>
                    <a:pt x="4964" y="13239"/>
                  </a:lnTo>
                  <a:lnTo>
                    <a:pt x="4947" y="13217"/>
                  </a:lnTo>
                  <a:lnTo>
                    <a:pt x="4920" y="13201"/>
                  </a:lnTo>
                  <a:lnTo>
                    <a:pt x="4887" y="13189"/>
                  </a:lnTo>
                  <a:lnTo>
                    <a:pt x="4851" y="13181"/>
                  </a:lnTo>
                  <a:lnTo>
                    <a:pt x="4813" y="13176"/>
                  </a:lnTo>
                  <a:lnTo>
                    <a:pt x="4776" y="13172"/>
                  </a:lnTo>
                  <a:lnTo>
                    <a:pt x="4744" y="13170"/>
                  </a:lnTo>
                  <a:lnTo>
                    <a:pt x="4728" y="13181"/>
                  </a:lnTo>
                  <a:lnTo>
                    <a:pt x="4708" y="13198"/>
                  </a:lnTo>
                  <a:lnTo>
                    <a:pt x="4698" y="13205"/>
                  </a:lnTo>
                  <a:lnTo>
                    <a:pt x="4691" y="13212"/>
                  </a:lnTo>
                  <a:lnTo>
                    <a:pt x="4683" y="13216"/>
                  </a:lnTo>
                  <a:lnTo>
                    <a:pt x="4679" y="13218"/>
                  </a:lnTo>
                  <a:lnTo>
                    <a:pt x="4667" y="13217"/>
                  </a:lnTo>
                  <a:lnTo>
                    <a:pt x="4659" y="13217"/>
                  </a:lnTo>
                  <a:lnTo>
                    <a:pt x="4654" y="13216"/>
                  </a:lnTo>
                  <a:lnTo>
                    <a:pt x="4650" y="13214"/>
                  </a:lnTo>
                  <a:lnTo>
                    <a:pt x="4644" y="13212"/>
                  </a:lnTo>
                  <a:lnTo>
                    <a:pt x="4638" y="13208"/>
                  </a:lnTo>
                  <a:lnTo>
                    <a:pt x="4628" y="13206"/>
                  </a:lnTo>
                  <a:lnTo>
                    <a:pt x="4614" y="13203"/>
                  </a:lnTo>
                  <a:lnTo>
                    <a:pt x="4630" y="13180"/>
                  </a:lnTo>
                  <a:lnTo>
                    <a:pt x="4645" y="13163"/>
                  </a:lnTo>
                  <a:lnTo>
                    <a:pt x="4652" y="13154"/>
                  </a:lnTo>
                  <a:lnTo>
                    <a:pt x="4657" y="13145"/>
                  </a:lnTo>
                  <a:lnTo>
                    <a:pt x="4661" y="13134"/>
                  </a:lnTo>
                  <a:lnTo>
                    <a:pt x="4662" y="13121"/>
                  </a:lnTo>
                  <a:lnTo>
                    <a:pt x="4657" y="13094"/>
                  </a:lnTo>
                  <a:lnTo>
                    <a:pt x="4645" y="13076"/>
                  </a:lnTo>
                  <a:lnTo>
                    <a:pt x="4629" y="13065"/>
                  </a:lnTo>
                  <a:lnTo>
                    <a:pt x="4611" y="13057"/>
                  </a:lnTo>
                  <a:lnTo>
                    <a:pt x="4593" y="13052"/>
                  </a:lnTo>
                  <a:lnTo>
                    <a:pt x="4578" y="13046"/>
                  </a:lnTo>
                  <a:lnTo>
                    <a:pt x="4569" y="13038"/>
                  </a:lnTo>
                  <a:lnTo>
                    <a:pt x="4569" y="13024"/>
                  </a:lnTo>
                  <a:lnTo>
                    <a:pt x="4597" y="12831"/>
                  </a:lnTo>
                  <a:lnTo>
                    <a:pt x="4581" y="12826"/>
                  </a:lnTo>
                  <a:lnTo>
                    <a:pt x="4710" y="12844"/>
                  </a:lnTo>
                  <a:lnTo>
                    <a:pt x="4721" y="12843"/>
                  </a:lnTo>
                  <a:lnTo>
                    <a:pt x="4733" y="12836"/>
                  </a:lnTo>
                  <a:lnTo>
                    <a:pt x="4744" y="12823"/>
                  </a:lnTo>
                  <a:lnTo>
                    <a:pt x="4753" y="12807"/>
                  </a:lnTo>
                  <a:lnTo>
                    <a:pt x="4762" y="12788"/>
                  </a:lnTo>
                  <a:lnTo>
                    <a:pt x="4769" y="12769"/>
                  </a:lnTo>
                  <a:lnTo>
                    <a:pt x="4773" y="12749"/>
                  </a:lnTo>
                  <a:lnTo>
                    <a:pt x="4775" y="12731"/>
                  </a:lnTo>
                  <a:lnTo>
                    <a:pt x="4775" y="12699"/>
                  </a:lnTo>
                  <a:lnTo>
                    <a:pt x="4772" y="12667"/>
                  </a:lnTo>
                  <a:lnTo>
                    <a:pt x="4764" y="12644"/>
                  </a:lnTo>
                  <a:lnTo>
                    <a:pt x="4755" y="12625"/>
                  </a:lnTo>
                  <a:lnTo>
                    <a:pt x="4743" y="12612"/>
                  </a:lnTo>
                  <a:lnTo>
                    <a:pt x="4731" y="12599"/>
                  </a:lnTo>
                  <a:lnTo>
                    <a:pt x="4720" y="12587"/>
                  </a:lnTo>
                  <a:lnTo>
                    <a:pt x="4712" y="12572"/>
                  </a:lnTo>
                  <a:lnTo>
                    <a:pt x="4710" y="12553"/>
                  </a:lnTo>
                  <a:lnTo>
                    <a:pt x="4710" y="12520"/>
                  </a:lnTo>
                  <a:lnTo>
                    <a:pt x="4711" y="12498"/>
                  </a:lnTo>
                  <a:lnTo>
                    <a:pt x="4715" y="12480"/>
                  </a:lnTo>
                  <a:lnTo>
                    <a:pt x="4720" y="12466"/>
                  </a:lnTo>
                  <a:lnTo>
                    <a:pt x="4726" y="12456"/>
                  </a:lnTo>
                  <a:lnTo>
                    <a:pt x="4732" y="12446"/>
                  </a:lnTo>
                  <a:lnTo>
                    <a:pt x="4737" y="12435"/>
                  </a:lnTo>
                  <a:lnTo>
                    <a:pt x="4740" y="12423"/>
                  </a:lnTo>
                  <a:lnTo>
                    <a:pt x="4743" y="12407"/>
                  </a:lnTo>
                  <a:lnTo>
                    <a:pt x="4742" y="12395"/>
                  </a:lnTo>
                  <a:lnTo>
                    <a:pt x="4742" y="12388"/>
                  </a:lnTo>
                  <a:lnTo>
                    <a:pt x="4740" y="12382"/>
                  </a:lnTo>
                  <a:lnTo>
                    <a:pt x="4738" y="12378"/>
                  </a:lnTo>
                  <a:lnTo>
                    <a:pt x="4736" y="12374"/>
                  </a:lnTo>
                  <a:lnTo>
                    <a:pt x="4733" y="12367"/>
                  </a:lnTo>
                  <a:lnTo>
                    <a:pt x="4730" y="12357"/>
                  </a:lnTo>
                  <a:lnTo>
                    <a:pt x="4726" y="12342"/>
                  </a:lnTo>
                  <a:lnTo>
                    <a:pt x="4743" y="12329"/>
                  </a:lnTo>
                  <a:lnTo>
                    <a:pt x="4761" y="12313"/>
                  </a:lnTo>
                  <a:lnTo>
                    <a:pt x="4771" y="12306"/>
                  </a:lnTo>
                  <a:lnTo>
                    <a:pt x="4779" y="12300"/>
                  </a:lnTo>
                  <a:lnTo>
                    <a:pt x="4786" y="12296"/>
                  </a:lnTo>
                  <a:lnTo>
                    <a:pt x="4791" y="12294"/>
                  </a:lnTo>
                  <a:lnTo>
                    <a:pt x="4820" y="12301"/>
                  </a:lnTo>
                  <a:lnTo>
                    <a:pt x="4842" y="12320"/>
                  </a:lnTo>
                  <a:lnTo>
                    <a:pt x="4857" y="12345"/>
                  </a:lnTo>
                  <a:lnTo>
                    <a:pt x="4870" y="12375"/>
                  </a:lnTo>
                  <a:lnTo>
                    <a:pt x="4883" y="12405"/>
                  </a:lnTo>
                  <a:lnTo>
                    <a:pt x="4899" y="12431"/>
                  </a:lnTo>
                  <a:lnTo>
                    <a:pt x="4922" y="12449"/>
                  </a:lnTo>
                  <a:lnTo>
                    <a:pt x="4953" y="12456"/>
                  </a:lnTo>
                  <a:lnTo>
                    <a:pt x="4980" y="12455"/>
                  </a:lnTo>
                  <a:lnTo>
                    <a:pt x="5006" y="12452"/>
                  </a:lnTo>
                  <a:lnTo>
                    <a:pt x="5031" y="12449"/>
                  </a:lnTo>
                  <a:lnTo>
                    <a:pt x="5056" y="12445"/>
                  </a:lnTo>
                  <a:lnTo>
                    <a:pt x="5079" y="12439"/>
                  </a:lnTo>
                  <a:lnTo>
                    <a:pt x="5102" y="12434"/>
                  </a:lnTo>
                  <a:lnTo>
                    <a:pt x="5125" y="12429"/>
                  </a:lnTo>
                  <a:lnTo>
                    <a:pt x="5148" y="12423"/>
                  </a:lnTo>
                  <a:lnTo>
                    <a:pt x="5165" y="12437"/>
                  </a:lnTo>
                  <a:lnTo>
                    <a:pt x="5178" y="12447"/>
                  </a:lnTo>
                  <a:lnTo>
                    <a:pt x="5183" y="12451"/>
                  </a:lnTo>
                  <a:lnTo>
                    <a:pt x="5191" y="12453"/>
                  </a:lnTo>
                  <a:lnTo>
                    <a:pt x="5201" y="12456"/>
                  </a:lnTo>
                  <a:lnTo>
                    <a:pt x="5212" y="12456"/>
                  </a:lnTo>
                  <a:lnTo>
                    <a:pt x="5245" y="12456"/>
                  </a:lnTo>
                  <a:lnTo>
                    <a:pt x="5265" y="12449"/>
                  </a:lnTo>
                  <a:lnTo>
                    <a:pt x="5288" y="12433"/>
                  </a:lnTo>
                  <a:lnTo>
                    <a:pt x="5313" y="12408"/>
                  </a:lnTo>
                  <a:lnTo>
                    <a:pt x="5340" y="12382"/>
                  </a:lnTo>
                  <a:lnTo>
                    <a:pt x="5371" y="12355"/>
                  </a:lnTo>
                  <a:lnTo>
                    <a:pt x="5406" y="12331"/>
                  </a:lnTo>
                  <a:lnTo>
                    <a:pt x="5445" y="12315"/>
                  </a:lnTo>
                  <a:lnTo>
                    <a:pt x="5488" y="12309"/>
                  </a:lnTo>
                  <a:lnTo>
                    <a:pt x="5507" y="12312"/>
                  </a:lnTo>
                  <a:lnTo>
                    <a:pt x="5524" y="12320"/>
                  </a:lnTo>
                  <a:lnTo>
                    <a:pt x="5535" y="12329"/>
                  </a:lnTo>
                  <a:lnTo>
                    <a:pt x="5546" y="12341"/>
                  </a:lnTo>
                  <a:lnTo>
                    <a:pt x="5556" y="12353"/>
                  </a:lnTo>
                  <a:lnTo>
                    <a:pt x="5565" y="12364"/>
                  </a:lnTo>
                  <a:lnTo>
                    <a:pt x="5574" y="12371"/>
                  </a:lnTo>
                  <a:lnTo>
                    <a:pt x="5585" y="12374"/>
                  </a:lnTo>
                  <a:lnTo>
                    <a:pt x="5618" y="12370"/>
                  </a:lnTo>
                  <a:lnTo>
                    <a:pt x="5646" y="12362"/>
                  </a:lnTo>
                  <a:lnTo>
                    <a:pt x="5668" y="12348"/>
                  </a:lnTo>
                  <a:lnTo>
                    <a:pt x="5687" y="12329"/>
                  </a:lnTo>
                  <a:lnTo>
                    <a:pt x="5702" y="12308"/>
                  </a:lnTo>
                  <a:lnTo>
                    <a:pt x="5715" y="12283"/>
                  </a:lnTo>
                  <a:lnTo>
                    <a:pt x="5724" y="12256"/>
                  </a:lnTo>
                  <a:lnTo>
                    <a:pt x="5732" y="12228"/>
                  </a:lnTo>
                  <a:lnTo>
                    <a:pt x="5748" y="12230"/>
                  </a:lnTo>
                  <a:lnTo>
                    <a:pt x="5762" y="12232"/>
                  </a:lnTo>
                  <a:lnTo>
                    <a:pt x="5775" y="12235"/>
                  </a:lnTo>
                  <a:lnTo>
                    <a:pt x="5786" y="12237"/>
                  </a:lnTo>
                  <a:lnTo>
                    <a:pt x="5798" y="12240"/>
                  </a:lnTo>
                  <a:lnTo>
                    <a:pt x="5811" y="12242"/>
                  </a:lnTo>
                  <a:lnTo>
                    <a:pt x="5826" y="12244"/>
                  </a:lnTo>
                  <a:lnTo>
                    <a:pt x="5845" y="12244"/>
                  </a:lnTo>
                  <a:lnTo>
                    <a:pt x="5872" y="12240"/>
                  </a:lnTo>
                  <a:lnTo>
                    <a:pt x="5894" y="12226"/>
                  </a:lnTo>
                  <a:lnTo>
                    <a:pt x="5908" y="12205"/>
                  </a:lnTo>
                  <a:lnTo>
                    <a:pt x="5918" y="12179"/>
                  </a:lnTo>
                  <a:lnTo>
                    <a:pt x="5923" y="12149"/>
                  </a:lnTo>
                  <a:lnTo>
                    <a:pt x="5925" y="12117"/>
                  </a:lnTo>
                  <a:lnTo>
                    <a:pt x="5926" y="12083"/>
                  </a:lnTo>
                  <a:lnTo>
                    <a:pt x="5926" y="12050"/>
                  </a:lnTo>
                  <a:lnTo>
                    <a:pt x="5946" y="12038"/>
                  </a:lnTo>
                  <a:lnTo>
                    <a:pt x="5972" y="12024"/>
                  </a:lnTo>
                  <a:lnTo>
                    <a:pt x="6003" y="12010"/>
                  </a:lnTo>
                  <a:lnTo>
                    <a:pt x="6038" y="11994"/>
                  </a:lnTo>
                  <a:lnTo>
                    <a:pt x="6071" y="11980"/>
                  </a:lnTo>
                  <a:lnTo>
                    <a:pt x="6105" y="11969"/>
                  </a:lnTo>
                  <a:lnTo>
                    <a:pt x="6134" y="11960"/>
                  </a:lnTo>
                  <a:lnTo>
                    <a:pt x="6156" y="11955"/>
                  </a:lnTo>
                  <a:lnTo>
                    <a:pt x="6181" y="11953"/>
                  </a:lnTo>
                  <a:lnTo>
                    <a:pt x="6216" y="11956"/>
                  </a:lnTo>
                  <a:lnTo>
                    <a:pt x="6255" y="11960"/>
                  </a:lnTo>
                  <a:lnTo>
                    <a:pt x="6296" y="11962"/>
                  </a:lnTo>
                  <a:lnTo>
                    <a:pt x="6334" y="11960"/>
                  </a:lnTo>
                  <a:lnTo>
                    <a:pt x="6366" y="11950"/>
                  </a:lnTo>
                  <a:lnTo>
                    <a:pt x="6388" y="11933"/>
                  </a:lnTo>
                  <a:lnTo>
                    <a:pt x="6396" y="11903"/>
                  </a:lnTo>
                  <a:lnTo>
                    <a:pt x="6391" y="11862"/>
                  </a:lnTo>
                  <a:lnTo>
                    <a:pt x="6384" y="11820"/>
                  </a:lnTo>
                  <a:lnTo>
                    <a:pt x="6383" y="11801"/>
                  </a:lnTo>
                  <a:lnTo>
                    <a:pt x="6387" y="11786"/>
                  </a:lnTo>
                  <a:lnTo>
                    <a:pt x="6396" y="11776"/>
                  </a:lnTo>
                  <a:lnTo>
                    <a:pt x="6412" y="11773"/>
                  </a:lnTo>
                  <a:lnTo>
                    <a:pt x="6430" y="11777"/>
                  </a:lnTo>
                  <a:lnTo>
                    <a:pt x="6443" y="11790"/>
                  </a:lnTo>
                  <a:lnTo>
                    <a:pt x="6458" y="11809"/>
                  </a:lnTo>
                  <a:lnTo>
                    <a:pt x="6476" y="11830"/>
                  </a:lnTo>
                  <a:lnTo>
                    <a:pt x="6503" y="11853"/>
                  </a:lnTo>
                  <a:lnTo>
                    <a:pt x="6542" y="11875"/>
                  </a:lnTo>
                  <a:lnTo>
                    <a:pt x="6597" y="11892"/>
                  </a:lnTo>
                  <a:lnTo>
                    <a:pt x="6672" y="11903"/>
                  </a:lnTo>
                  <a:lnTo>
                    <a:pt x="6691" y="11892"/>
                  </a:lnTo>
                  <a:lnTo>
                    <a:pt x="6706" y="11880"/>
                  </a:lnTo>
                  <a:lnTo>
                    <a:pt x="6712" y="11872"/>
                  </a:lnTo>
                  <a:lnTo>
                    <a:pt x="6717" y="11864"/>
                  </a:lnTo>
                  <a:lnTo>
                    <a:pt x="6719" y="11852"/>
                  </a:lnTo>
                  <a:lnTo>
                    <a:pt x="6720" y="11838"/>
                  </a:lnTo>
                  <a:lnTo>
                    <a:pt x="6720" y="11805"/>
                  </a:lnTo>
                  <a:lnTo>
                    <a:pt x="6718" y="11786"/>
                  </a:lnTo>
                  <a:lnTo>
                    <a:pt x="6713" y="11772"/>
                  </a:lnTo>
                  <a:lnTo>
                    <a:pt x="6704" y="11761"/>
                  </a:lnTo>
                  <a:lnTo>
                    <a:pt x="6693" y="11753"/>
                  </a:lnTo>
                  <a:lnTo>
                    <a:pt x="6667" y="11739"/>
                  </a:lnTo>
                  <a:lnTo>
                    <a:pt x="6639" y="11724"/>
                  </a:lnTo>
                  <a:lnTo>
                    <a:pt x="6660" y="11727"/>
                  </a:lnTo>
                  <a:lnTo>
                    <a:pt x="6679" y="11731"/>
                  </a:lnTo>
                  <a:lnTo>
                    <a:pt x="6698" y="11736"/>
                  </a:lnTo>
                  <a:lnTo>
                    <a:pt x="6714" y="11742"/>
                  </a:lnTo>
                  <a:lnTo>
                    <a:pt x="6729" y="11747"/>
                  </a:lnTo>
                  <a:lnTo>
                    <a:pt x="6743" y="11753"/>
                  </a:lnTo>
                  <a:lnTo>
                    <a:pt x="6757" y="11756"/>
                  </a:lnTo>
                  <a:lnTo>
                    <a:pt x="6769" y="11757"/>
                  </a:lnTo>
                  <a:lnTo>
                    <a:pt x="6793" y="11754"/>
                  </a:lnTo>
                  <a:lnTo>
                    <a:pt x="6813" y="11747"/>
                  </a:lnTo>
                  <a:lnTo>
                    <a:pt x="6832" y="11736"/>
                  </a:lnTo>
                  <a:lnTo>
                    <a:pt x="6847" y="11721"/>
                  </a:lnTo>
                  <a:lnTo>
                    <a:pt x="6859" y="11704"/>
                  </a:lnTo>
                  <a:lnTo>
                    <a:pt x="6869" y="11686"/>
                  </a:lnTo>
                  <a:lnTo>
                    <a:pt x="6877" y="11665"/>
                  </a:lnTo>
                  <a:lnTo>
                    <a:pt x="6882" y="11643"/>
                  </a:lnTo>
                  <a:lnTo>
                    <a:pt x="6915" y="11640"/>
                  </a:lnTo>
                  <a:lnTo>
                    <a:pt x="6951" y="11631"/>
                  </a:lnTo>
                  <a:lnTo>
                    <a:pt x="6992" y="11618"/>
                  </a:lnTo>
                  <a:lnTo>
                    <a:pt x="7032" y="11599"/>
                  </a:lnTo>
                  <a:lnTo>
                    <a:pt x="7068" y="11580"/>
                  </a:lnTo>
                  <a:lnTo>
                    <a:pt x="7098" y="11557"/>
                  </a:lnTo>
                  <a:lnTo>
                    <a:pt x="7119" y="11534"/>
                  </a:lnTo>
                  <a:lnTo>
                    <a:pt x="7126" y="11513"/>
                  </a:lnTo>
                  <a:lnTo>
                    <a:pt x="7126" y="11497"/>
                  </a:lnTo>
                  <a:lnTo>
                    <a:pt x="7117" y="11458"/>
                  </a:lnTo>
                  <a:lnTo>
                    <a:pt x="7092" y="11436"/>
                  </a:lnTo>
                  <a:lnTo>
                    <a:pt x="7056" y="11424"/>
                  </a:lnTo>
                  <a:lnTo>
                    <a:pt x="7014" y="11417"/>
                  </a:lnTo>
                  <a:lnTo>
                    <a:pt x="6971" y="11409"/>
                  </a:lnTo>
                  <a:lnTo>
                    <a:pt x="6930" y="11392"/>
                  </a:lnTo>
                  <a:lnTo>
                    <a:pt x="6895" y="11362"/>
                  </a:lnTo>
                  <a:lnTo>
                    <a:pt x="6873" y="11311"/>
                  </a:lnTo>
                  <a:lnTo>
                    <a:pt x="6963" y="11236"/>
                  </a:lnTo>
                  <a:lnTo>
                    <a:pt x="7090" y="11230"/>
                  </a:lnTo>
                  <a:lnTo>
                    <a:pt x="7185" y="11214"/>
                  </a:lnTo>
                  <a:lnTo>
                    <a:pt x="7257" y="11190"/>
                  </a:lnTo>
                  <a:lnTo>
                    <a:pt x="7314" y="11164"/>
                  </a:lnTo>
                  <a:lnTo>
                    <a:pt x="7367" y="11139"/>
                  </a:lnTo>
                  <a:lnTo>
                    <a:pt x="7424" y="11120"/>
                  </a:lnTo>
                  <a:lnTo>
                    <a:pt x="7494" y="11109"/>
                  </a:lnTo>
                  <a:lnTo>
                    <a:pt x="7583" y="11111"/>
                  </a:lnTo>
                  <a:lnTo>
                    <a:pt x="7645" y="11042"/>
                  </a:lnTo>
                  <a:lnTo>
                    <a:pt x="7647" y="10850"/>
                  </a:lnTo>
                  <a:lnTo>
                    <a:pt x="7693" y="10815"/>
                  </a:lnTo>
                  <a:lnTo>
                    <a:pt x="7695" y="10840"/>
                  </a:lnTo>
                  <a:lnTo>
                    <a:pt x="7698" y="10867"/>
                  </a:lnTo>
                  <a:lnTo>
                    <a:pt x="7704" y="10894"/>
                  </a:lnTo>
                  <a:lnTo>
                    <a:pt x="7712" y="10920"/>
                  </a:lnTo>
                  <a:lnTo>
                    <a:pt x="7723" y="10943"/>
                  </a:lnTo>
                  <a:lnTo>
                    <a:pt x="7737" y="10961"/>
                  </a:lnTo>
                  <a:lnTo>
                    <a:pt x="7754" y="10973"/>
                  </a:lnTo>
                  <a:lnTo>
                    <a:pt x="7774" y="10977"/>
                  </a:lnTo>
                  <a:lnTo>
                    <a:pt x="7791" y="10977"/>
                  </a:lnTo>
                  <a:lnTo>
                    <a:pt x="7805" y="10975"/>
                  </a:lnTo>
                  <a:lnTo>
                    <a:pt x="7820" y="10967"/>
                  </a:lnTo>
                  <a:lnTo>
                    <a:pt x="7837" y="10958"/>
                  </a:lnTo>
                  <a:lnTo>
                    <a:pt x="7853" y="10946"/>
                  </a:lnTo>
                  <a:lnTo>
                    <a:pt x="7869" y="10933"/>
                  </a:lnTo>
                  <a:lnTo>
                    <a:pt x="7885" y="10919"/>
                  </a:lnTo>
                  <a:lnTo>
                    <a:pt x="7895" y="10908"/>
                  </a:lnTo>
                  <a:lnTo>
                    <a:pt x="7903" y="10899"/>
                  </a:lnTo>
                  <a:lnTo>
                    <a:pt x="7985" y="10911"/>
                  </a:lnTo>
                  <a:lnTo>
                    <a:pt x="7996" y="10905"/>
                  </a:lnTo>
                  <a:lnTo>
                    <a:pt x="8007" y="10897"/>
                  </a:lnTo>
                  <a:lnTo>
                    <a:pt x="8019" y="10890"/>
                  </a:lnTo>
                  <a:lnTo>
                    <a:pt x="8028" y="10881"/>
                  </a:lnTo>
                  <a:lnTo>
                    <a:pt x="8037" y="10871"/>
                  </a:lnTo>
                  <a:lnTo>
                    <a:pt x="8044" y="10859"/>
                  </a:lnTo>
                  <a:lnTo>
                    <a:pt x="8049" y="10846"/>
                  </a:lnTo>
                  <a:lnTo>
                    <a:pt x="8050" y="10830"/>
                  </a:lnTo>
                  <a:lnTo>
                    <a:pt x="8050" y="10798"/>
                  </a:lnTo>
                  <a:lnTo>
                    <a:pt x="8050" y="10786"/>
                  </a:lnTo>
                  <a:lnTo>
                    <a:pt x="8048" y="10776"/>
                  </a:lnTo>
                  <a:lnTo>
                    <a:pt x="8046" y="10770"/>
                  </a:lnTo>
                  <a:lnTo>
                    <a:pt x="8041" y="10763"/>
                  </a:lnTo>
                  <a:lnTo>
                    <a:pt x="8031" y="10750"/>
                  </a:lnTo>
                  <a:lnTo>
                    <a:pt x="8017" y="10733"/>
                  </a:lnTo>
                  <a:lnTo>
                    <a:pt x="8036" y="10708"/>
                  </a:lnTo>
                  <a:lnTo>
                    <a:pt x="8052" y="10687"/>
                  </a:lnTo>
                  <a:lnTo>
                    <a:pt x="8068" y="10669"/>
                  </a:lnTo>
                  <a:lnTo>
                    <a:pt x="8088" y="10656"/>
                  </a:lnTo>
                  <a:lnTo>
                    <a:pt x="8109" y="10647"/>
                  </a:lnTo>
                  <a:lnTo>
                    <a:pt x="8136" y="10639"/>
                  </a:lnTo>
                  <a:lnTo>
                    <a:pt x="8169" y="10635"/>
                  </a:lnTo>
                  <a:lnTo>
                    <a:pt x="8209" y="10633"/>
                  </a:lnTo>
                  <a:lnTo>
                    <a:pt x="8249" y="10603"/>
                  </a:lnTo>
                  <a:lnTo>
                    <a:pt x="8228" y="10506"/>
                  </a:lnTo>
                  <a:lnTo>
                    <a:pt x="8246" y="10497"/>
                  </a:lnTo>
                  <a:lnTo>
                    <a:pt x="8272" y="10479"/>
                  </a:lnTo>
                  <a:lnTo>
                    <a:pt x="8298" y="10464"/>
                  </a:lnTo>
                  <a:lnTo>
                    <a:pt x="8310" y="10458"/>
                  </a:lnTo>
                  <a:lnTo>
                    <a:pt x="8333" y="10465"/>
                  </a:lnTo>
                  <a:lnTo>
                    <a:pt x="8352" y="10486"/>
                  </a:lnTo>
                  <a:lnTo>
                    <a:pt x="8373" y="10514"/>
                  </a:lnTo>
                  <a:lnTo>
                    <a:pt x="8397" y="10547"/>
                  </a:lnTo>
                  <a:lnTo>
                    <a:pt x="8426" y="10580"/>
                  </a:lnTo>
                  <a:lnTo>
                    <a:pt x="8466" y="10608"/>
                  </a:lnTo>
                  <a:lnTo>
                    <a:pt x="8518" y="10628"/>
                  </a:lnTo>
                  <a:lnTo>
                    <a:pt x="8586" y="10636"/>
                  </a:lnTo>
                  <a:lnTo>
                    <a:pt x="8683" y="10636"/>
                  </a:lnTo>
                  <a:lnTo>
                    <a:pt x="8700" y="10633"/>
                  </a:lnTo>
                  <a:lnTo>
                    <a:pt x="8718" y="10624"/>
                  </a:lnTo>
                  <a:lnTo>
                    <a:pt x="8736" y="10610"/>
                  </a:lnTo>
                  <a:lnTo>
                    <a:pt x="8754" y="10594"/>
                  </a:lnTo>
                  <a:lnTo>
                    <a:pt x="8770" y="10575"/>
                  </a:lnTo>
                  <a:lnTo>
                    <a:pt x="8784" y="10557"/>
                  </a:lnTo>
                  <a:lnTo>
                    <a:pt x="8793" y="10538"/>
                  </a:lnTo>
                  <a:lnTo>
                    <a:pt x="8796" y="10521"/>
                  </a:lnTo>
                  <a:lnTo>
                    <a:pt x="8799" y="10480"/>
                  </a:lnTo>
                  <a:lnTo>
                    <a:pt x="8910" y="10440"/>
                  </a:lnTo>
                  <a:lnTo>
                    <a:pt x="8885" y="10484"/>
                  </a:lnTo>
                  <a:lnTo>
                    <a:pt x="8852" y="10530"/>
                  </a:lnTo>
                  <a:lnTo>
                    <a:pt x="8818" y="10578"/>
                  </a:lnTo>
                  <a:lnTo>
                    <a:pt x="8778" y="10628"/>
                  </a:lnTo>
                  <a:lnTo>
                    <a:pt x="8737" y="10676"/>
                  </a:lnTo>
                  <a:lnTo>
                    <a:pt x="8696" y="10722"/>
                  </a:lnTo>
                  <a:lnTo>
                    <a:pt x="8658" y="10764"/>
                  </a:lnTo>
                  <a:lnTo>
                    <a:pt x="8622" y="10802"/>
                  </a:lnTo>
                  <a:lnTo>
                    <a:pt x="8597" y="10830"/>
                  </a:lnTo>
                  <a:lnTo>
                    <a:pt x="8579" y="10853"/>
                  </a:lnTo>
                  <a:lnTo>
                    <a:pt x="8566" y="10871"/>
                  </a:lnTo>
                  <a:lnTo>
                    <a:pt x="8554" y="10887"/>
                  </a:lnTo>
                  <a:lnTo>
                    <a:pt x="8539" y="10902"/>
                  </a:lnTo>
                  <a:lnTo>
                    <a:pt x="8520" y="10917"/>
                  </a:lnTo>
                  <a:lnTo>
                    <a:pt x="8492" y="10934"/>
                  </a:lnTo>
                  <a:lnTo>
                    <a:pt x="8452" y="10954"/>
                  </a:lnTo>
                  <a:lnTo>
                    <a:pt x="8424" y="10968"/>
                  </a:lnTo>
                  <a:lnTo>
                    <a:pt x="8397" y="10984"/>
                  </a:lnTo>
                  <a:lnTo>
                    <a:pt x="8371" y="10998"/>
                  </a:lnTo>
                  <a:lnTo>
                    <a:pt x="8347" y="11013"/>
                  </a:lnTo>
                  <a:lnTo>
                    <a:pt x="8324" y="11029"/>
                  </a:lnTo>
                  <a:lnTo>
                    <a:pt x="8302" y="11046"/>
                  </a:lnTo>
                  <a:lnTo>
                    <a:pt x="8279" y="11065"/>
                  </a:lnTo>
                  <a:lnTo>
                    <a:pt x="8257" y="11085"/>
                  </a:lnTo>
                  <a:lnTo>
                    <a:pt x="8228" y="11118"/>
                  </a:lnTo>
                  <a:lnTo>
                    <a:pt x="8212" y="11142"/>
                  </a:lnTo>
                  <a:lnTo>
                    <a:pt x="8204" y="11162"/>
                  </a:lnTo>
                  <a:lnTo>
                    <a:pt x="8199" y="11179"/>
                  </a:lnTo>
                  <a:lnTo>
                    <a:pt x="8191" y="11195"/>
                  </a:lnTo>
                  <a:lnTo>
                    <a:pt x="8177" y="11213"/>
                  </a:lnTo>
                  <a:lnTo>
                    <a:pt x="8150" y="11233"/>
                  </a:lnTo>
                  <a:lnTo>
                    <a:pt x="8108" y="11260"/>
                  </a:lnTo>
                  <a:lnTo>
                    <a:pt x="8083" y="11275"/>
                  </a:lnTo>
                  <a:lnTo>
                    <a:pt x="8060" y="11292"/>
                  </a:lnTo>
                  <a:lnTo>
                    <a:pt x="8036" y="11311"/>
                  </a:lnTo>
                  <a:lnTo>
                    <a:pt x="8012" y="11329"/>
                  </a:lnTo>
                  <a:lnTo>
                    <a:pt x="7988" y="11348"/>
                  </a:lnTo>
                  <a:lnTo>
                    <a:pt x="7965" y="11365"/>
                  </a:lnTo>
                  <a:lnTo>
                    <a:pt x="7941" y="11381"/>
                  </a:lnTo>
                  <a:lnTo>
                    <a:pt x="7917" y="11394"/>
                  </a:lnTo>
                  <a:lnTo>
                    <a:pt x="7875" y="11416"/>
                  </a:lnTo>
                  <a:lnTo>
                    <a:pt x="7823" y="11446"/>
                  </a:lnTo>
                  <a:lnTo>
                    <a:pt x="7765" y="11481"/>
                  </a:lnTo>
                  <a:lnTo>
                    <a:pt x="7706" y="11521"/>
                  </a:lnTo>
                  <a:lnTo>
                    <a:pt x="7651" y="11564"/>
                  </a:lnTo>
                  <a:lnTo>
                    <a:pt x="7607" y="11608"/>
                  </a:lnTo>
                  <a:lnTo>
                    <a:pt x="7576" y="11650"/>
                  </a:lnTo>
                  <a:lnTo>
                    <a:pt x="7565" y="11691"/>
                  </a:lnTo>
                  <a:lnTo>
                    <a:pt x="7566" y="11707"/>
                  </a:lnTo>
                  <a:lnTo>
                    <a:pt x="7568" y="11718"/>
                  </a:lnTo>
                  <a:lnTo>
                    <a:pt x="7574" y="11727"/>
                  </a:lnTo>
                  <a:lnTo>
                    <a:pt x="7580" y="11732"/>
                  </a:lnTo>
                  <a:lnTo>
                    <a:pt x="7589" y="11735"/>
                  </a:lnTo>
                  <a:lnTo>
                    <a:pt x="7601" y="11737"/>
                  </a:lnTo>
                  <a:lnTo>
                    <a:pt x="7614" y="11739"/>
                  </a:lnTo>
                  <a:lnTo>
                    <a:pt x="7630" y="11740"/>
                  </a:lnTo>
                  <a:lnTo>
                    <a:pt x="7617" y="11825"/>
                  </a:lnTo>
                  <a:lnTo>
                    <a:pt x="7584" y="11890"/>
                  </a:lnTo>
                  <a:lnTo>
                    <a:pt x="7535" y="11938"/>
                  </a:lnTo>
                  <a:lnTo>
                    <a:pt x="7473" y="11973"/>
                  </a:lnTo>
                  <a:lnTo>
                    <a:pt x="7401" y="11996"/>
                  </a:lnTo>
                  <a:lnTo>
                    <a:pt x="7323" y="12009"/>
                  </a:lnTo>
                  <a:lnTo>
                    <a:pt x="7241" y="12015"/>
                  </a:lnTo>
                  <a:lnTo>
                    <a:pt x="7160" y="12016"/>
                  </a:lnTo>
                  <a:lnTo>
                    <a:pt x="7115" y="12019"/>
                  </a:lnTo>
                  <a:lnTo>
                    <a:pt x="7082" y="12030"/>
                  </a:lnTo>
                  <a:lnTo>
                    <a:pt x="7058" y="12047"/>
                  </a:lnTo>
                  <a:lnTo>
                    <a:pt x="7041" y="12069"/>
                  </a:lnTo>
                  <a:lnTo>
                    <a:pt x="7028" y="12096"/>
                  </a:lnTo>
                  <a:lnTo>
                    <a:pt x="7018" y="12126"/>
                  </a:lnTo>
                  <a:lnTo>
                    <a:pt x="7010" y="12160"/>
                  </a:lnTo>
                  <a:lnTo>
                    <a:pt x="6998" y="12195"/>
                  </a:lnTo>
                  <a:lnTo>
                    <a:pt x="6984" y="12232"/>
                  </a:lnTo>
                  <a:lnTo>
                    <a:pt x="6974" y="12255"/>
                  </a:lnTo>
                  <a:lnTo>
                    <a:pt x="6967" y="12267"/>
                  </a:lnTo>
                  <a:lnTo>
                    <a:pt x="6960" y="12271"/>
                  </a:lnTo>
                  <a:lnTo>
                    <a:pt x="6952" y="12271"/>
                  </a:lnTo>
                  <a:lnTo>
                    <a:pt x="6944" y="12272"/>
                  </a:lnTo>
                  <a:lnTo>
                    <a:pt x="6931" y="12276"/>
                  </a:lnTo>
                  <a:lnTo>
                    <a:pt x="6914" y="12289"/>
                  </a:lnTo>
                  <a:lnTo>
                    <a:pt x="6901" y="12306"/>
                  </a:lnTo>
                  <a:lnTo>
                    <a:pt x="6892" y="12324"/>
                  </a:lnTo>
                  <a:lnTo>
                    <a:pt x="6887" y="12343"/>
                  </a:lnTo>
                  <a:lnTo>
                    <a:pt x="6883" y="12362"/>
                  </a:lnTo>
                  <a:lnTo>
                    <a:pt x="6880" y="12379"/>
                  </a:lnTo>
                  <a:lnTo>
                    <a:pt x="6875" y="12392"/>
                  </a:lnTo>
                  <a:lnTo>
                    <a:pt x="6866" y="12402"/>
                  </a:lnTo>
                  <a:lnTo>
                    <a:pt x="6851" y="12405"/>
                  </a:lnTo>
                  <a:lnTo>
                    <a:pt x="6826" y="12401"/>
                  </a:lnTo>
                  <a:lnTo>
                    <a:pt x="6811" y="12388"/>
                  </a:lnTo>
                  <a:lnTo>
                    <a:pt x="6805" y="12369"/>
                  </a:lnTo>
                  <a:lnTo>
                    <a:pt x="6799" y="12349"/>
                  </a:lnTo>
                  <a:lnTo>
                    <a:pt x="6793" y="12327"/>
                  </a:lnTo>
                  <a:lnTo>
                    <a:pt x="6781" y="12310"/>
                  </a:lnTo>
                  <a:lnTo>
                    <a:pt x="6758" y="12297"/>
                  </a:lnTo>
                  <a:lnTo>
                    <a:pt x="6721" y="12291"/>
                  </a:lnTo>
                  <a:lnTo>
                    <a:pt x="6692" y="12296"/>
                  </a:lnTo>
                  <a:lnTo>
                    <a:pt x="6655" y="12310"/>
                  </a:lnTo>
                  <a:lnTo>
                    <a:pt x="6616" y="12329"/>
                  </a:lnTo>
                  <a:lnTo>
                    <a:pt x="6574" y="12355"/>
                  </a:lnTo>
                  <a:lnTo>
                    <a:pt x="6536" y="12385"/>
                  </a:lnTo>
                  <a:lnTo>
                    <a:pt x="6502" y="12418"/>
                  </a:lnTo>
                  <a:lnTo>
                    <a:pt x="6477" y="12453"/>
                  </a:lnTo>
                  <a:lnTo>
                    <a:pt x="6463" y="12488"/>
                  </a:lnTo>
                  <a:lnTo>
                    <a:pt x="6449" y="12536"/>
                  </a:lnTo>
                  <a:lnTo>
                    <a:pt x="6433" y="12571"/>
                  </a:lnTo>
                  <a:lnTo>
                    <a:pt x="6414" y="12601"/>
                  </a:lnTo>
                  <a:lnTo>
                    <a:pt x="6394" y="12631"/>
                  </a:lnTo>
                  <a:lnTo>
                    <a:pt x="6377" y="12665"/>
                  </a:lnTo>
                  <a:lnTo>
                    <a:pt x="6363" y="12708"/>
                  </a:lnTo>
                  <a:lnTo>
                    <a:pt x="6352" y="12766"/>
                  </a:lnTo>
                  <a:lnTo>
                    <a:pt x="6349" y="12843"/>
                  </a:lnTo>
                  <a:lnTo>
                    <a:pt x="6349" y="12860"/>
                  </a:lnTo>
                  <a:lnTo>
                    <a:pt x="6351" y="12884"/>
                  </a:lnTo>
                  <a:lnTo>
                    <a:pt x="6357" y="12910"/>
                  </a:lnTo>
                  <a:lnTo>
                    <a:pt x="6368" y="12938"/>
                  </a:lnTo>
                  <a:lnTo>
                    <a:pt x="6380" y="12965"/>
                  </a:lnTo>
                  <a:lnTo>
                    <a:pt x="6393" y="12992"/>
                  </a:lnTo>
                  <a:lnTo>
                    <a:pt x="6406" y="13016"/>
                  </a:lnTo>
                  <a:lnTo>
                    <a:pt x="6419" y="13038"/>
                  </a:lnTo>
                  <a:lnTo>
                    <a:pt x="6429" y="13054"/>
                  </a:lnTo>
                  <a:lnTo>
                    <a:pt x="6398" y="13314"/>
                  </a:lnTo>
                  <a:lnTo>
                    <a:pt x="6399" y="13335"/>
                  </a:lnTo>
                  <a:lnTo>
                    <a:pt x="6408" y="13356"/>
                  </a:lnTo>
                  <a:lnTo>
                    <a:pt x="6421" y="13378"/>
                  </a:lnTo>
                  <a:lnTo>
                    <a:pt x="6436" y="13401"/>
                  </a:lnTo>
                  <a:lnTo>
                    <a:pt x="6451" y="13424"/>
                  </a:lnTo>
                  <a:lnTo>
                    <a:pt x="6465" y="13450"/>
                  </a:lnTo>
                  <a:lnTo>
                    <a:pt x="6476" y="13478"/>
                  </a:lnTo>
                  <a:lnTo>
                    <a:pt x="6479" y="13509"/>
                  </a:lnTo>
                  <a:lnTo>
                    <a:pt x="6479" y="13622"/>
                  </a:lnTo>
                  <a:lnTo>
                    <a:pt x="6456" y="13614"/>
                  </a:lnTo>
                  <a:lnTo>
                    <a:pt x="6444" y="13610"/>
                  </a:lnTo>
                  <a:lnTo>
                    <a:pt x="6438" y="13608"/>
                  </a:lnTo>
                  <a:lnTo>
                    <a:pt x="6433" y="13607"/>
                  </a:lnTo>
                  <a:lnTo>
                    <a:pt x="6425" y="13606"/>
                  </a:lnTo>
                  <a:lnTo>
                    <a:pt x="6415" y="13606"/>
                  </a:lnTo>
                  <a:lnTo>
                    <a:pt x="6393" y="13614"/>
                  </a:lnTo>
                  <a:lnTo>
                    <a:pt x="6372" y="13636"/>
                  </a:lnTo>
                  <a:lnTo>
                    <a:pt x="6353" y="13667"/>
                  </a:lnTo>
                  <a:lnTo>
                    <a:pt x="6333" y="13703"/>
                  </a:lnTo>
                  <a:lnTo>
                    <a:pt x="6312" y="13739"/>
                  </a:lnTo>
                  <a:lnTo>
                    <a:pt x="6289" y="13770"/>
                  </a:lnTo>
                  <a:lnTo>
                    <a:pt x="6264" y="13792"/>
                  </a:lnTo>
                  <a:lnTo>
                    <a:pt x="6236" y="13800"/>
                  </a:lnTo>
                  <a:lnTo>
                    <a:pt x="6155" y="13800"/>
                  </a:lnTo>
                  <a:lnTo>
                    <a:pt x="6136" y="13799"/>
                  </a:lnTo>
                  <a:lnTo>
                    <a:pt x="6123" y="13794"/>
                  </a:lnTo>
                  <a:lnTo>
                    <a:pt x="6114" y="13786"/>
                  </a:lnTo>
                  <a:lnTo>
                    <a:pt x="6107" y="13776"/>
                  </a:lnTo>
                  <a:lnTo>
                    <a:pt x="6099" y="13768"/>
                  </a:lnTo>
                  <a:lnTo>
                    <a:pt x="6090" y="13760"/>
                  </a:lnTo>
                  <a:lnTo>
                    <a:pt x="6077" y="13755"/>
                  </a:lnTo>
                  <a:lnTo>
                    <a:pt x="6058" y="13753"/>
                  </a:lnTo>
                  <a:lnTo>
                    <a:pt x="6042" y="13753"/>
                  </a:lnTo>
                  <a:lnTo>
                    <a:pt x="6029" y="13753"/>
                  </a:lnTo>
                  <a:lnTo>
                    <a:pt x="6018" y="13755"/>
                  </a:lnTo>
                  <a:lnTo>
                    <a:pt x="6010" y="13758"/>
                  </a:lnTo>
                  <a:lnTo>
                    <a:pt x="6003" y="13764"/>
                  </a:lnTo>
                  <a:lnTo>
                    <a:pt x="5999" y="13770"/>
                  </a:lnTo>
                  <a:lnTo>
                    <a:pt x="5996" y="13778"/>
                  </a:lnTo>
                  <a:lnTo>
                    <a:pt x="5993" y="13788"/>
                  </a:lnTo>
                  <a:lnTo>
                    <a:pt x="5993" y="13801"/>
                  </a:lnTo>
                  <a:lnTo>
                    <a:pt x="5993" y="13866"/>
                  </a:lnTo>
                  <a:lnTo>
                    <a:pt x="5951" y="13868"/>
                  </a:lnTo>
                  <a:lnTo>
                    <a:pt x="5921" y="13874"/>
                  </a:lnTo>
                  <a:lnTo>
                    <a:pt x="5899" y="13881"/>
                  </a:lnTo>
                  <a:lnTo>
                    <a:pt x="5884" y="13891"/>
                  </a:lnTo>
                  <a:lnTo>
                    <a:pt x="5872" y="13900"/>
                  </a:lnTo>
                  <a:lnTo>
                    <a:pt x="5861" y="13907"/>
                  </a:lnTo>
                  <a:lnTo>
                    <a:pt x="5849" y="13913"/>
                  </a:lnTo>
                  <a:lnTo>
                    <a:pt x="5831" y="13915"/>
                  </a:lnTo>
                  <a:lnTo>
                    <a:pt x="5684" y="13919"/>
                  </a:lnTo>
                  <a:lnTo>
                    <a:pt x="5597" y="13930"/>
                  </a:lnTo>
                  <a:lnTo>
                    <a:pt x="5551" y="13948"/>
                  </a:lnTo>
                  <a:lnTo>
                    <a:pt x="5532" y="13975"/>
                  </a:lnTo>
                  <a:lnTo>
                    <a:pt x="5526" y="14009"/>
                  </a:lnTo>
                  <a:lnTo>
                    <a:pt x="5516" y="14051"/>
                  </a:lnTo>
                  <a:lnTo>
                    <a:pt x="5488" y="14100"/>
                  </a:lnTo>
                  <a:lnTo>
                    <a:pt x="5425" y="14158"/>
                  </a:lnTo>
                  <a:close/>
                  <a:moveTo>
                    <a:pt x="6237" y="15309"/>
                  </a:moveTo>
                  <a:lnTo>
                    <a:pt x="6237" y="15584"/>
                  </a:lnTo>
                  <a:lnTo>
                    <a:pt x="6215" y="15578"/>
                  </a:lnTo>
                  <a:lnTo>
                    <a:pt x="6198" y="15570"/>
                  </a:lnTo>
                  <a:lnTo>
                    <a:pt x="6182" y="15563"/>
                  </a:lnTo>
                  <a:lnTo>
                    <a:pt x="6171" y="15554"/>
                  </a:lnTo>
                  <a:lnTo>
                    <a:pt x="6160" y="15548"/>
                  </a:lnTo>
                  <a:lnTo>
                    <a:pt x="6149" y="15541"/>
                  </a:lnTo>
                  <a:lnTo>
                    <a:pt x="6137" y="15537"/>
                  </a:lnTo>
                  <a:lnTo>
                    <a:pt x="6124" y="15536"/>
                  </a:lnTo>
                  <a:lnTo>
                    <a:pt x="6092" y="15538"/>
                  </a:lnTo>
                  <a:lnTo>
                    <a:pt x="6052" y="15546"/>
                  </a:lnTo>
                  <a:lnTo>
                    <a:pt x="6010" y="15560"/>
                  </a:lnTo>
                  <a:lnTo>
                    <a:pt x="5966" y="15576"/>
                  </a:lnTo>
                  <a:lnTo>
                    <a:pt x="5927" y="15597"/>
                  </a:lnTo>
                  <a:lnTo>
                    <a:pt x="5895" y="15622"/>
                  </a:lnTo>
                  <a:lnTo>
                    <a:pt x="5872" y="15650"/>
                  </a:lnTo>
                  <a:lnTo>
                    <a:pt x="5865" y="15683"/>
                  </a:lnTo>
                  <a:lnTo>
                    <a:pt x="5865" y="15698"/>
                  </a:lnTo>
                  <a:lnTo>
                    <a:pt x="5866" y="15709"/>
                  </a:lnTo>
                  <a:lnTo>
                    <a:pt x="5867" y="15718"/>
                  </a:lnTo>
                  <a:lnTo>
                    <a:pt x="5869" y="15726"/>
                  </a:lnTo>
                  <a:lnTo>
                    <a:pt x="5875" y="15742"/>
                  </a:lnTo>
                  <a:lnTo>
                    <a:pt x="5881" y="15764"/>
                  </a:lnTo>
                  <a:lnTo>
                    <a:pt x="5853" y="15799"/>
                  </a:lnTo>
                  <a:lnTo>
                    <a:pt x="5823" y="15832"/>
                  </a:lnTo>
                  <a:lnTo>
                    <a:pt x="5790" y="15864"/>
                  </a:lnTo>
                  <a:lnTo>
                    <a:pt x="5759" y="15899"/>
                  </a:lnTo>
                  <a:lnTo>
                    <a:pt x="5730" y="15936"/>
                  </a:lnTo>
                  <a:lnTo>
                    <a:pt x="5708" y="15980"/>
                  </a:lnTo>
                  <a:lnTo>
                    <a:pt x="5693" y="16029"/>
                  </a:lnTo>
                  <a:lnTo>
                    <a:pt x="5687" y="16088"/>
                  </a:lnTo>
                  <a:lnTo>
                    <a:pt x="5687" y="16104"/>
                  </a:lnTo>
                  <a:lnTo>
                    <a:pt x="5689" y="16120"/>
                  </a:lnTo>
                  <a:lnTo>
                    <a:pt x="5693" y="16133"/>
                  </a:lnTo>
                  <a:lnTo>
                    <a:pt x="5701" y="16144"/>
                  </a:lnTo>
                  <a:lnTo>
                    <a:pt x="5709" y="16152"/>
                  </a:lnTo>
                  <a:lnTo>
                    <a:pt x="5730" y="16169"/>
                  </a:lnTo>
                  <a:lnTo>
                    <a:pt x="5753" y="16185"/>
                  </a:lnTo>
                  <a:lnTo>
                    <a:pt x="5682" y="16187"/>
                  </a:lnTo>
                  <a:lnTo>
                    <a:pt x="5634" y="16191"/>
                  </a:lnTo>
                  <a:lnTo>
                    <a:pt x="5600" y="16199"/>
                  </a:lnTo>
                  <a:lnTo>
                    <a:pt x="5575" y="16208"/>
                  </a:lnTo>
                  <a:lnTo>
                    <a:pt x="5555" y="16218"/>
                  </a:lnTo>
                  <a:lnTo>
                    <a:pt x="5531" y="16230"/>
                  </a:lnTo>
                  <a:lnTo>
                    <a:pt x="5498" y="16243"/>
                  </a:lnTo>
                  <a:lnTo>
                    <a:pt x="5450" y="16257"/>
                  </a:lnTo>
                  <a:lnTo>
                    <a:pt x="5409" y="16267"/>
                  </a:lnTo>
                  <a:lnTo>
                    <a:pt x="5370" y="16279"/>
                  </a:lnTo>
                  <a:lnTo>
                    <a:pt x="5337" y="16294"/>
                  </a:lnTo>
                  <a:lnTo>
                    <a:pt x="5308" y="16312"/>
                  </a:lnTo>
                  <a:lnTo>
                    <a:pt x="5285" y="16335"/>
                  </a:lnTo>
                  <a:lnTo>
                    <a:pt x="5266" y="16364"/>
                  </a:lnTo>
                  <a:lnTo>
                    <a:pt x="5255" y="16401"/>
                  </a:lnTo>
                  <a:lnTo>
                    <a:pt x="5249" y="16445"/>
                  </a:lnTo>
                  <a:lnTo>
                    <a:pt x="5246" y="16485"/>
                  </a:lnTo>
                  <a:lnTo>
                    <a:pt x="5239" y="16526"/>
                  </a:lnTo>
                  <a:lnTo>
                    <a:pt x="5230" y="16567"/>
                  </a:lnTo>
                  <a:lnTo>
                    <a:pt x="5217" y="16607"/>
                  </a:lnTo>
                  <a:lnTo>
                    <a:pt x="5201" y="16645"/>
                  </a:lnTo>
                  <a:lnTo>
                    <a:pt x="5181" y="16677"/>
                  </a:lnTo>
                  <a:lnTo>
                    <a:pt x="5161" y="16703"/>
                  </a:lnTo>
                  <a:lnTo>
                    <a:pt x="5136" y="16722"/>
                  </a:lnTo>
                  <a:lnTo>
                    <a:pt x="5114" y="16734"/>
                  </a:lnTo>
                  <a:lnTo>
                    <a:pt x="5083" y="16753"/>
                  </a:lnTo>
                  <a:lnTo>
                    <a:pt x="5044" y="16777"/>
                  </a:lnTo>
                  <a:lnTo>
                    <a:pt x="5004" y="16803"/>
                  </a:lnTo>
                  <a:lnTo>
                    <a:pt x="4964" y="16826"/>
                  </a:lnTo>
                  <a:lnTo>
                    <a:pt x="4929" y="16847"/>
                  </a:lnTo>
                  <a:lnTo>
                    <a:pt x="4905" y="16862"/>
                  </a:lnTo>
                  <a:lnTo>
                    <a:pt x="4893" y="16867"/>
                  </a:lnTo>
                  <a:lnTo>
                    <a:pt x="4877" y="16867"/>
                  </a:lnTo>
                  <a:lnTo>
                    <a:pt x="4842" y="16864"/>
                  </a:lnTo>
                  <a:lnTo>
                    <a:pt x="4809" y="16857"/>
                  </a:lnTo>
                  <a:lnTo>
                    <a:pt x="4778" y="16846"/>
                  </a:lnTo>
                  <a:lnTo>
                    <a:pt x="4749" y="16831"/>
                  </a:lnTo>
                  <a:lnTo>
                    <a:pt x="4723" y="16813"/>
                  </a:lnTo>
                  <a:lnTo>
                    <a:pt x="4701" y="16795"/>
                  </a:lnTo>
                  <a:lnTo>
                    <a:pt x="4681" y="16775"/>
                  </a:lnTo>
                  <a:lnTo>
                    <a:pt x="4666" y="16754"/>
                  </a:lnTo>
                  <a:lnTo>
                    <a:pt x="4676" y="16737"/>
                  </a:lnTo>
                  <a:lnTo>
                    <a:pt x="4692" y="16713"/>
                  </a:lnTo>
                  <a:lnTo>
                    <a:pt x="4710" y="16686"/>
                  </a:lnTo>
                  <a:lnTo>
                    <a:pt x="4730" y="16658"/>
                  </a:lnTo>
                  <a:lnTo>
                    <a:pt x="4748" y="16631"/>
                  </a:lnTo>
                  <a:lnTo>
                    <a:pt x="4764" y="16606"/>
                  </a:lnTo>
                  <a:lnTo>
                    <a:pt x="4775" y="16587"/>
                  </a:lnTo>
                  <a:lnTo>
                    <a:pt x="4779" y="16576"/>
                  </a:lnTo>
                  <a:lnTo>
                    <a:pt x="4778" y="16562"/>
                  </a:lnTo>
                  <a:lnTo>
                    <a:pt x="4775" y="16551"/>
                  </a:lnTo>
                  <a:lnTo>
                    <a:pt x="4769" y="16541"/>
                  </a:lnTo>
                  <a:lnTo>
                    <a:pt x="4762" y="16533"/>
                  </a:lnTo>
                  <a:lnTo>
                    <a:pt x="4746" y="16515"/>
                  </a:lnTo>
                  <a:lnTo>
                    <a:pt x="4730" y="16495"/>
                  </a:lnTo>
                  <a:lnTo>
                    <a:pt x="4742" y="16478"/>
                  </a:lnTo>
                  <a:lnTo>
                    <a:pt x="4758" y="16459"/>
                  </a:lnTo>
                  <a:lnTo>
                    <a:pt x="4765" y="16449"/>
                  </a:lnTo>
                  <a:lnTo>
                    <a:pt x="4772" y="16442"/>
                  </a:lnTo>
                  <a:lnTo>
                    <a:pt x="4776" y="16434"/>
                  </a:lnTo>
                  <a:lnTo>
                    <a:pt x="4778" y="16430"/>
                  </a:lnTo>
                  <a:lnTo>
                    <a:pt x="4775" y="16411"/>
                  </a:lnTo>
                  <a:lnTo>
                    <a:pt x="4767" y="16394"/>
                  </a:lnTo>
                  <a:lnTo>
                    <a:pt x="4758" y="16383"/>
                  </a:lnTo>
                  <a:lnTo>
                    <a:pt x="4746" y="16372"/>
                  </a:lnTo>
                  <a:lnTo>
                    <a:pt x="4734" y="16362"/>
                  </a:lnTo>
                  <a:lnTo>
                    <a:pt x="4723" y="16353"/>
                  </a:lnTo>
                  <a:lnTo>
                    <a:pt x="4716" y="16344"/>
                  </a:lnTo>
                  <a:lnTo>
                    <a:pt x="4713" y="16332"/>
                  </a:lnTo>
                  <a:lnTo>
                    <a:pt x="4720" y="16311"/>
                  </a:lnTo>
                  <a:lnTo>
                    <a:pt x="4738" y="16276"/>
                  </a:lnTo>
                  <a:lnTo>
                    <a:pt x="4764" y="16228"/>
                  </a:lnTo>
                  <a:lnTo>
                    <a:pt x="4794" y="16177"/>
                  </a:lnTo>
                  <a:lnTo>
                    <a:pt x="4824" y="16127"/>
                  </a:lnTo>
                  <a:lnTo>
                    <a:pt x="4850" y="16083"/>
                  </a:lnTo>
                  <a:lnTo>
                    <a:pt x="4868" y="16053"/>
                  </a:lnTo>
                  <a:lnTo>
                    <a:pt x="4875" y="16040"/>
                  </a:lnTo>
                  <a:lnTo>
                    <a:pt x="4874" y="16027"/>
                  </a:lnTo>
                  <a:lnTo>
                    <a:pt x="4871" y="16016"/>
                  </a:lnTo>
                  <a:lnTo>
                    <a:pt x="4866" y="16007"/>
                  </a:lnTo>
                  <a:lnTo>
                    <a:pt x="4859" y="15998"/>
                  </a:lnTo>
                  <a:lnTo>
                    <a:pt x="4844" y="15981"/>
                  </a:lnTo>
                  <a:lnTo>
                    <a:pt x="4827" y="15959"/>
                  </a:lnTo>
                  <a:lnTo>
                    <a:pt x="4772" y="15954"/>
                  </a:lnTo>
                  <a:lnTo>
                    <a:pt x="4742" y="15940"/>
                  </a:lnTo>
                  <a:lnTo>
                    <a:pt x="4731" y="15917"/>
                  </a:lnTo>
                  <a:lnTo>
                    <a:pt x="4734" y="15888"/>
                  </a:lnTo>
                  <a:lnTo>
                    <a:pt x="4745" y="15855"/>
                  </a:lnTo>
                  <a:lnTo>
                    <a:pt x="4760" y="15820"/>
                  </a:lnTo>
                  <a:lnTo>
                    <a:pt x="4773" y="15784"/>
                  </a:lnTo>
                  <a:lnTo>
                    <a:pt x="4778" y="15749"/>
                  </a:lnTo>
                  <a:lnTo>
                    <a:pt x="4777" y="15736"/>
                  </a:lnTo>
                  <a:lnTo>
                    <a:pt x="4775" y="15726"/>
                  </a:lnTo>
                  <a:lnTo>
                    <a:pt x="4772" y="15716"/>
                  </a:lnTo>
                  <a:lnTo>
                    <a:pt x="4767" y="15709"/>
                  </a:lnTo>
                  <a:lnTo>
                    <a:pt x="4757" y="15696"/>
                  </a:lnTo>
                  <a:lnTo>
                    <a:pt x="4746" y="15684"/>
                  </a:lnTo>
                  <a:lnTo>
                    <a:pt x="4759" y="15666"/>
                  </a:lnTo>
                  <a:lnTo>
                    <a:pt x="4770" y="15655"/>
                  </a:lnTo>
                  <a:lnTo>
                    <a:pt x="4773" y="15648"/>
                  </a:lnTo>
                  <a:lnTo>
                    <a:pt x="4776" y="15641"/>
                  </a:lnTo>
                  <a:lnTo>
                    <a:pt x="4777" y="15631"/>
                  </a:lnTo>
                  <a:lnTo>
                    <a:pt x="4778" y="15619"/>
                  </a:lnTo>
                  <a:lnTo>
                    <a:pt x="4778" y="15587"/>
                  </a:lnTo>
                  <a:lnTo>
                    <a:pt x="4777" y="15568"/>
                  </a:lnTo>
                  <a:lnTo>
                    <a:pt x="4775" y="15551"/>
                  </a:lnTo>
                  <a:lnTo>
                    <a:pt x="4771" y="15534"/>
                  </a:lnTo>
                  <a:lnTo>
                    <a:pt x="4764" y="15520"/>
                  </a:lnTo>
                  <a:lnTo>
                    <a:pt x="4756" y="15507"/>
                  </a:lnTo>
                  <a:lnTo>
                    <a:pt x="4745" y="15498"/>
                  </a:lnTo>
                  <a:lnTo>
                    <a:pt x="4731" y="15492"/>
                  </a:lnTo>
                  <a:lnTo>
                    <a:pt x="4713" y="15489"/>
                  </a:lnTo>
                  <a:lnTo>
                    <a:pt x="4685" y="15492"/>
                  </a:lnTo>
                  <a:lnTo>
                    <a:pt x="4664" y="15497"/>
                  </a:lnTo>
                  <a:lnTo>
                    <a:pt x="4644" y="15506"/>
                  </a:lnTo>
                  <a:lnTo>
                    <a:pt x="4629" y="15516"/>
                  </a:lnTo>
                  <a:lnTo>
                    <a:pt x="4615" y="15529"/>
                  </a:lnTo>
                  <a:lnTo>
                    <a:pt x="4600" y="15543"/>
                  </a:lnTo>
                  <a:lnTo>
                    <a:pt x="4585" y="15557"/>
                  </a:lnTo>
                  <a:lnTo>
                    <a:pt x="4568" y="15570"/>
                  </a:lnTo>
                  <a:lnTo>
                    <a:pt x="4556" y="15562"/>
                  </a:lnTo>
                  <a:lnTo>
                    <a:pt x="4546" y="15553"/>
                  </a:lnTo>
                  <a:lnTo>
                    <a:pt x="4536" y="15544"/>
                  </a:lnTo>
                  <a:lnTo>
                    <a:pt x="4530" y="15535"/>
                  </a:lnTo>
                  <a:lnTo>
                    <a:pt x="4524" y="15524"/>
                  </a:lnTo>
                  <a:lnTo>
                    <a:pt x="4520" y="15510"/>
                  </a:lnTo>
                  <a:lnTo>
                    <a:pt x="4518" y="15494"/>
                  </a:lnTo>
                  <a:lnTo>
                    <a:pt x="4518" y="15473"/>
                  </a:lnTo>
                  <a:lnTo>
                    <a:pt x="4518" y="15408"/>
                  </a:lnTo>
                  <a:lnTo>
                    <a:pt x="4519" y="15391"/>
                  </a:lnTo>
                  <a:lnTo>
                    <a:pt x="4526" y="15378"/>
                  </a:lnTo>
                  <a:lnTo>
                    <a:pt x="4533" y="15367"/>
                  </a:lnTo>
                  <a:lnTo>
                    <a:pt x="4542" y="15357"/>
                  </a:lnTo>
                  <a:lnTo>
                    <a:pt x="4550" y="15344"/>
                  </a:lnTo>
                  <a:lnTo>
                    <a:pt x="4559" y="15328"/>
                  </a:lnTo>
                  <a:lnTo>
                    <a:pt x="4564" y="15307"/>
                  </a:lnTo>
                  <a:lnTo>
                    <a:pt x="4567" y="15279"/>
                  </a:lnTo>
                  <a:lnTo>
                    <a:pt x="4567" y="15263"/>
                  </a:lnTo>
                  <a:lnTo>
                    <a:pt x="4563" y="15241"/>
                  </a:lnTo>
                  <a:lnTo>
                    <a:pt x="4555" y="15224"/>
                  </a:lnTo>
                  <a:lnTo>
                    <a:pt x="4542" y="15210"/>
                  </a:lnTo>
                  <a:lnTo>
                    <a:pt x="4526" y="15199"/>
                  </a:lnTo>
                  <a:lnTo>
                    <a:pt x="4506" y="15191"/>
                  </a:lnTo>
                  <a:lnTo>
                    <a:pt x="4483" y="15186"/>
                  </a:lnTo>
                  <a:lnTo>
                    <a:pt x="4461" y="15183"/>
                  </a:lnTo>
                  <a:lnTo>
                    <a:pt x="4436" y="15182"/>
                  </a:lnTo>
                  <a:lnTo>
                    <a:pt x="4436" y="15149"/>
                  </a:lnTo>
                  <a:lnTo>
                    <a:pt x="4450" y="15145"/>
                  </a:lnTo>
                  <a:lnTo>
                    <a:pt x="4462" y="15142"/>
                  </a:lnTo>
                  <a:lnTo>
                    <a:pt x="4473" y="15137"/>
                  </a:lnTo>
                  <a:lnTo>
                    <a:pt x="4482" y="15131"/>
                  </a:lnTo>
                  <a:lnTo>
                    <a:pt x="4490" y="15123"/>
                  </a:lnTo>
                  <a:lnTo>
                    <a:pt x="4496" y="15114"/>
                  </a:lnTo>
                  <a:lnTo>
                    <a:pt x="4500" y="15101"/>
                  </a:lnTo>
                  <a:lnTo>
                    <a:pt x="4502" y="15084"/>
                  </a:lnTo>
                  <a:lnTo>
                    <a:pt x="4497" y="15062"/>
                  </a:lnTo>
                  <a:lnTo>
                    <a:pt x="4489" y="15043"/>
                  </a:lnTo>
                  <a:lnTo>
                    <a:pt x="4474" y="15029"/>
                  </a:lnTo>
                  <a:lnTo>
                    <a:pt x="4455" y="15018"/>
                  </a:lnTo>
                  <a:lnTo>
                    <a:pt x="4433" y="15011"/>
                  </a:lnTo>
                  <a:lnTo>
                    <a:pt x="4409" y="15007"/>
                  </a:lnTo>
                  <a:lnTo>
                    <a:pt x="4382" y="15003"/>
                  </a:lnTo>
                  <a:lnTo>
                    <a:pt x="4355" y="15003"/>
                  </a:lnTo>
                  <a:lnTo>
                    <a:pt x="4361" y="14981"/>
                  </a:lnTo>
                  <a:lnTo>
                    <a:pt x="4367" y="14966"/>
                  </a:lnTo>
                  <a:lnTo>
                    <a:pt x="4369" y="14957"/>
                  </a:lnTo>
                  <a:lnTo>
                    <a:pt x="4370" y="14948"/>
                  </a:lnTo>
                  <a:lnTo>
                    <a:pt x="4371" y="14936"/>
                  </a:lnTo>
                  <a:lnTo>
                    <a:pt x="4371" y="14922"/>
                  </a:lnTo>
                  <a:lnTo>
                    <a:pt x="4369" y="14901"/>
                  </a:lnTo>
                  <a:lnTo>
                    <a:pt x="4359" y="14883"/>
                  </a:lnTo>
                  <a:lnTo>
                    <a:pt x="4346" y="14871"/>
                  </a:lnTo>
                  <a:lnTo>
                    <a:pt x="4329" y="14860"/>
                  </a:lnTo>
                  <a:lnTo>
                    <a:pt x="4308" y="14852"/>
                  </a:lnTo>
                  <a:lnTo>
                    <a:pt x="4287" y="14847"/>
                  </a:lnTo>
                  <a:lnTo>
                    <a:pt x="4264" y="14844"/>
                  </a:lnTo>
                  <a:lnTo>
                    <a:pt x="4241" y="14841"/>
                  </a:lnTo>
                  <a:lnTo>
                    <a:pt x="4272" y="14819"/>
                  </a:lnTo>
                  <a:lnTo>
                    <a:pt x="4301" y="14804"/>
                  </a:lnTo>
                  <a:lnTo>
                    <a:pt x="4332" y="14795"/>
                  </a:lnTo>
                  <a:lnTo>
                    <a:pt x="4365" y="14791"/>
                  </a:lnTo>
                  <a:lnTo>
                    <a:pt x="4400" y="14790"/>
                  </a:lnTo>
                  <a:lnTo>
                    <a:pt x="4439" y="14788"/>
                  </a:lnTo>
                  <a:lnTo>
                    <a:pt x="4483" y="14791"/>
                  </a:lnTo>
                  <a:lnTo>
                    <a:pt x="4533" y="14791"/>
                  </a:lnTo>
                  <a:lnTo>
                    <a:pt x="4583" y="14711"/>
                  </a:lnTo>
                  <a:lnTo>
                    <a:pt x="4597" y="14715"/>
                  </a:lnTo>
                  <a:lnTo>
                    <a:pt x="4613" y="14719"/>
                  </a:lnTo>
                  <a:lnTo>
                    <a:pt x="4620" y="14721"/>
                  </a:lnTo>
                  <a:lnTo>
                    <a:pt x="4626" y="14721"/>
                  </a:lnTo>
                  <a:lnTo>
                    <a:pt x="4629" y="14721"/>
                  </a:lnTo>
                  <a:lnTo>
                    <a:pt x="4631" y="14720"/>
                  </a:lnTo>
                  <a:lnTo>
                    <a:pt x="4842" y="14727"/>
                  </a:lnTo>
                  <a:lnTo>
                    <a:pt x="4868" y="14724"/>
                  </a:lnTo>
                  <a:lnTo>
                    <a:pt x="4883" y="14716"/>
                  </a:lnTo>
                  <a:lnTo>
                    <a:pt x="4892" y="14705"/>
                  </a:lnTo>
                  <a:lnTo>
                    <a:pt x="4897" y="14691"/>
                  </a:lnTo>
                  <a:lnTo>
                    <a:pt x="4902" y="14676"/>
                  </a:lnTo>
                  <a:lnTo>
                    <a:pt x="4911" y="14659"/>
                  </a:lnTo>
                  <a:lnTo>
                    <a:pt x="4927" y="14643"/>
                  </a:lnTo>
                  <a:lnTo>
                    <a:pt x="4954" y="14629"/>
                  </a:lnTo>
                  <a:lnTo>
                    <a:pt x="4973" y="14621"/>
                  </a:lnTo>
                  <a:lnTo>
                    <a:pt x="4991" y="14611"/>
                  </a:lnTo>
                  <a:lnTo>
                    <a:pt x="5011" y="14601"/>
                  </a:lnTo>
                  <a:lnTo>
                    <a:pt x="5029" y="14588"/>
                  </a:lnTo>
                  <a:lnTo>
                    <a:pt x="5044" y="14572"/>
                  </a:lnTo>
                  <a:lnTo>
                    <a:pt x="5057" y="14555"/>
                  </a:lnTo>
                  <a:lnTo>
                    <a:pt x="5066" y="14537"/>
                  </a:lnTo>
                  <a:lnTo>
                    <a:pt x="5069" y="14515"/>
                  </a:lnTo>
                  <a:lnTo>
                    <a:pt x="5069" y="14483"/>
                  </a:lnTo>
                  <a:lnTo>
                    <a:pt x="5068" y="14471"/>
                  </a:lnTo>
                  <a:lnTo>
                    <a:pt x="5067" y="14462"/>
                  </a:lnTo>
                  <a:lnTo>
                    <a:pt x="5063" y="14455"/>
                  </a:lnTo>
                  <a:lnTo>
                    <a:pt x="5060" y="14448"/>
                  </a:lnTo>
                  <a:lnTo>
                    <a:pt x="5049" y="14435"/>
                  </a:lnTo>
                  <a:lnTo>
                    <a:pt x="5036" y="14418"/>
                  </a:lnTo>
                  <a:lnTo>
                    <a:pt x="4939" y="14418"/>
                  </a:lnTo>
                  <a:lnTo>
                    <a:pt x="4952" y="14403"/>
                  </a:lnTo>
                  <a:lnTo>
                    <a:pt x="4966" y="14391"/>
                  </a:lnTo>
                  <a:lnTo>
                    <a:pt x="4980" y="14382"/>
                  </a:lnTo>
                  <a:lnTo>
                    <a:pt x="4992" y="14374"/>
                  </a:lnTo>
                  <a:lnTo>
                    <a:pt x="5004" y="14365"/>
                  </a:lnTo>
                  <a:lnTo>
                    <a:pt x="5013" y="14354"/>
                  </a:lnTo>
                  <a:lnTo>
                    <a:pt x="5018" y="14340"/>
                  </a:lnTo>
                  <a:lnTo>
                    <a:pt x="5020" y="14321"/>
                  </a:lnTo>
                  <a:lnTo>
                    <a:pt x="5019" y="14302"/>
                  </a:lnTo>
                  <a:lnTo>
                    <a:pt x="5018" y="14287"/>
                  </a:lnTo>
                  <a:lnTo>
                    <a:pt x="5016" y="14274"/>
                  </a:lnTo>
                  <a:lnTo>
                    <a:pt x="5014" y="14262"/>
                  </a:lnTo>
                  <a:lnTo>
                    <a:pt x="5011" y="14251"/>
                  </a:lnTo>
                  <a:lnTo>
                    <a:pt x="5008" y="14239"/>
                  </a:lnTo>
                  <a:lnTo>
                    <a:pt x="5006" y="14225"/>
                  </a:lnTo>
                  <a:lnTo>
                    <a:pt x="5004" y="14207"/>
                  </a:lnTo>
                  <a:lnTo>
                    <a:pt x="5025" y="14206"/>
                  </a:lnTo>
                  <a:lnTo>
                    <a:pt x="5044" y="14205"/>
                  </a:lnTo>
                  <a:lnTo>
                    <a:pt x="5060" y="14202"/>
                  </a:lnTo>
                  <a:lnTo>
                    <a:pt x="5074" y="14197"/>
                  </a:lnTo>
                  <a:lnTo>
                    <a:pt x="5086" y="14188"/>
                  </a:lnTo>
                  <a:lnTo>
                    <a:pt x="5095" y="14177"/>
                  </a:lnTo>
                  <a:lnTo>
                    <a:pt x="5099" y="14162"/>
                  </a:lnTo>
                  <a:lnTo>
                    <a:pt x="5101" y="14143"/>
                  </a:lnTo>
                  <a:lnTo>
                    <a:pt x="5101" y="14094"/>
                  </a:lnTo>
                  <a:lnTo>
                    <a:pt x="5123" y="14100"/>
                  </a:lnTo>
                  <a:lnTo>
                    <a:pt x="5136" y="14107"/>
                  </a:lnTo>
                  <a:lnTo>
                    <a:pt x="5143" y="14112"/>
                  </a:lnTo>
                  <a:lnTo>
                    <a:pt x="5148" y="14118"/>
                  </a:lnTo>
                  <a:lnTo>
                    <a:pt x="5152" y="14121"/>
                  </a:lnTo>
                  <a:lnTo>
                    <a:pt x="5157" y="14124"/>
                  </a:lnTo>
                  <a:lnTo>
                    <a:pt x="5166" y="14126"/>
                  </a:lnTo>
                  <a:lnTo>
                    <a:pt x="5182" y="14126"/>
                  </a:lnTo>
                  <a:lnTo>
                    <a:pt x="5196" y="14125"/>
                  </a:lnTo>
                  <a:lnTo>
                    <a:pt x="5206" y="14124"/>
                  </a:lnTo>
                  <a:lnTo>
                    <a:pt x="5215" y="14123"/>
                  </a:lnTo>
                  <a:lnTo>
                    <a:pt x="5221" y="14122"/>
                  </a:lnTo>
                  <a:lnTo>
                    <a:pt x="5232" y="14117"/>
                  </a:lnTo>
                  <a:lnTo>
                    <a:pt x="5247" y="14109"/>
                  </a:lnTo>
                  <a:lnTo>
                    <a:pt x="5263" y="14122"/>
                  </a:lnTo>
                  <a:lnTo>
                    <a:pt x="5282" y="14138"/>
                  </a:lnTo>
                  <a:lnTo>
                    <a:pt x="5302" y="14157"/>
                  </a:lnTo>
                  <a:lnTo>
                    <a:pt x="5325" y="14176"/>
                  </a:lnTo>
                  <a:lnTo>
                    <a:pt x="5346" y="14193"/>
                  </a:lnTo>
                  <a:lnTo>
                    <a:pt x="5369" y="14208"/>
                  </a:lnTo>
                  <a:lnTo>
                    <a:pt x="5390" y="14219"/>
                  </a:lnTo>
                  <a:lnTo>
                    <a:pt x="5409" y="14223"/>
                  </a:lnTo>
                  <a:lnTo>
                    <a:pt x="5458" y="14223"/>
                  </a:lnTo>
                  <a:lnTo>
                    <a:pt x="5493" y="14212"/>
                  </a:lnTo>
                  <a:lnTo>
                    <a:pt x="5519" y="14183"/>
                  </a:lnTo>
                  <a:lnTo>
                    <a:pt x="5541" y="14140"/>
                  </a:lnTo>
                  <a:lnTo>
                    <a:pt x="5561" y="14093"/>
                  </a:lnTo>
                  <a:lnTo>
                    <a:pt x="5582" y="14045"/>
                  </a:lnTo>
                  <a:lnTo>
                    <a:pt x="5608" y="14004"/>
                  </a:lnTo>
                  <a:lnTo>
                    <a:pt x="5641" y="13974"/>
                  </a:lnTo>
                  <a:lnTo>
                    <a:pt x="5684" y="13963"/>
                  </a:lnTo>
                  <a:lnTo>
                    <a:pt x="5694" y="13964"/>
                  </a:lnTo>
                  <a:lnTo>
                    <a:pt x="5701" y="13969"/>
                  </a:lnTo>
                  <a:lnTo>
                    <a:pt x="5705" y="13974"/>
                  </a:lnTo>
                  <a:lnTo>
                    <a:pt x="5709" y="13980"/>
                  </a:lnTo>
                  <a:lnTo>
                    <a:pt x="5714" y="13986"/>
                  </a:lnTo>
                  <a:lnTo>
                    <a:pt x="5721" y="13990"/>
                  </a:lnTo>
                  <a:lnTo>
                    <a:pt x="5733" y="13995"/>
                  </a:lnTo>
                  <a:lnTo>
                    <a:pt x="5750" y="13996"/>
                  </a:lnTo>
                  <a:lnTo>
                    <a:pt x="5831" y="13996"/>
                  </a:lnTo>
                  <a:lnTo>
                    <a:pt x="5862" y="13994"/>
                  </a:lnTo>
                  <a:lnTo>
                    <a:pt x="5882" y="13988"/>
                  </a:lnTo>
                  <a:lnTo>
                    <a:pt x="5896" y="13981"/>
                  </a:lnTo>
                  <a:lnTo>
                    <a:pt x="5908" y="13972"/>
                  </a:lnTo>
                  <a:lnTo>
                    <a:pt x="5921" y="13963"/>
                  </a:lnTo>
                  <a:lnTo>
                    <a:pt x="5940" y="13955"/>
                  </a:lnTo>
                  <a:lnTo>
                    <a:pt x="5969" y="13950"/>
                  </a:lnTo>
                  <a:lnTo>
                    <a:pt x="6011" y="13948"/>
                  </a:lnTo>
                  <a:lnTo>
                    <a:pt x="6058" y="13850"/>
                  </a:lnTo>
                  <a:lnTo>
                    <a:pt x="6080" y="13856"/>
                  </a:lnTo>
                  <a:lnTo>
                    <a:pt x="6096" y="13861"/>
                  </a:lnTo>
                  <a:lnTo>
                    <a:pt x="6104" y="13863"/>
                  </a:lnTo>
                  <a:lnTo>
                    <a:pt x="6113" y="13865"/>
                  </a:lnTo>
                  <a:lnTo>
                    <a:pt x="6124" y="13866"/>
                  </a:lnTo>
                  <a:lnTo>
                    <a:pt x="6139" y="13866"/>
                  </a:lnTo>
                  <a:lnTo>
                    <a:pt x="6236" y="13865"/>
                  </a:lnTo>
                  <a:lnTo>
                    <a:pt x="6270" y="13862"/>
                  </a:lnTo>
                  <a:lnTo>
                    <a:pt x="6299" y="13851"/>
                  </a:lnTo>
                  <a:lnTo>
                    <a:pt x="6325" y="13835"/>
                  </a:lnTo>
                  <a:lnTo>
                    <a:pt x="6347" y="13813"/>
                  </a:lnTo>
                  <a:lnTo>
                    <a:pt x="6364" y="13788"/>
                  </a:lnTo>
                  <a:lnTo>
                    <a:pt x="6379" y="13761"/>
                  </a:lnTo>
                  <a:lnTo>
                    <a:pt x="6390" y="13732"/>
                  </a:lnTo>
                  <a:lnTo>
                    <a:pt x="6398" y="13703"/>
                  </a:lnTo>
                  <a:lnTo>
                    <a:pt x="6422" y="13710"/>
                  </a:lnTo>
                  <a:lnTo>
                    <a:pt x="6434" y="13715"/>
                  </a:lnTo>
                  <a:lnTo>
                    <a:pt x="6439" y="13717"/>
                  </a:lnTo>
                  <a:lnTo>
                    <a:pt x="6445" y="13718"/>
                  </a:lnTo>
                  <a:lnTo>
                    <a:pt x="6452" y="13719"/>
                  </a:lnTo>
                  <a:lnTo>
                    <a:pt x="6463" y="13719"/>
                  </a:lnTo>
                  <a:lnTo>
                    <a:pt x="6468" y="13718"/>
                  </a:lnTo>
                  <a:lnTo>
                    <a:pt x="6473" y="13716"/>
                  </a:lnTo>
                  <a:lnTo>
                    <a:pt x="6479" y="13712"/>
                  </a:lnTo>
                  <a:lnTo>
                    <a:pt x="6486" y="13706"/>
                  </a:lnTo>
                  <a:lnTo>
                    <a:pt x="6499" y="13697"/>
                  </a:lnTo>
                  <a:lnTo>
                    <a:pt x="6512" y="13687"/>
                  </a:lnTo>
                  <a:lnTo>
                    <a:pt x="6516" y="13702"/>
                  </a:lnTo>
                  <a:lnTo>
                    <a:pt x="6522" y="13716"/>
                  </a:lnTo>
                  <a:lnTo>
                    <a:pt x="6526" y="13729"/>
                  </a:lnTo>
                  <a:lnTo>
                    <a:pt x="6528" y="13735"/>
                  </a:lnTo>
                  <a:lnTo>
                    <a:pt x="6523" y="13812"/>
                  </a:lnTo>
                  <a:lnTo>
                    <a:pt x="6507" y="13911"/>
                  </a:lnTo>
                  <a:lnTo>
                    <a:pt x="6484" y="14025"/>
                  </a:lnTo>
                  <a:lnTo>
                    <a:pt x="6456" y="14142"/>
                  </a:lnTo>
                  <a:lnTo>
                    <a:pt x="6424" y="14255"/>
                  </a:lnTo>
                  <a:lnTo>
                    <a:pt x="6391" y="14355"/>
                  </a:lnTo>
                  <a:lnTo>
                    <a:pt x="6360" y="14432"/>
                  </a:lnTo>
                  <a:lnTo>
                    <a:pt x="6331" y="14478"/>
                  </a:lnTo>
                  <a:lnTo>
                    <a:pt x="6288" y="14523"/>
                  </a:lnTo>
                  <a:lnTo>
                    <a:pt x="6257" y="14557"/>
                  </a:lnTo>
                  <a:lnTo>
                    <a:pt x="6237" y="14586"/>
                  </a:lnTo>
                  <a:lnTo>
                    <a:pt x="6226" y="14615"/>
                  </a:lnTo>
                  <a:lnTo>
                    <a:pt x="6221" y="14649"/>
                  </a:lnTo>
                  <a:lnTo>
                    <a:pt x="6220" y="14694"/>
                  </a:lnTo>
                  <a:lnTo>
                    <a:pt x="6220" y="14756"/>
                  </a:lnTo>
                  <a:lnTo>
                    <a:pt x="6221" y="14839"/>
                  </a:lnTo>
                  <a:lnTo>
                    <a:pt x="6221" y="14892"/>
                  </a:lnTo>
                  <a:lnTo>
                    <a:pt x="6223" y="14948"/>
                  </a:lnTo>
                  <a:lnTo>
                    <a:pt x="6226" y="15006"/>
                  </a:lnTo>
                  <a:lnTo>
                    <a:pt x="6229" y="15064"/>
                  </a:lnTo>
                  <a:lnTo>
                    <a:pt x="6232" y="15123"/>
                  </a:lnTo>
                  <a:lnTo>
                    <a:pt x="6234" y="15185"/>
                  </a:lnTo>
                  <a:lnTo>
                    <a:pt x="6236" y="15246"/>
                  </a:lnTo>
                  <a:lnTo>
                    <a:pt x="6237" y="15309"/>
                  </a:lnTo>
                  <a:close/>
                  <a:moveTo>
                    <a:pt x="4801" y="13341"/>
                  </a:moveTo>
                  <a:lnTo>
                    <a:pt x="4760" y="13348"/>
                  </a:lnTo>
                  <a:lnTo>
                    <a:pt x="4748" y="13347"/>
                  </a:lnTo>
                  <a:lnTo>
                    <a:pt x="4738" y="13346"/>
                  </a:lnTo>
                  <a:lnTo>
                    <a:pt x="4731" y="13342"/>
                  </a:lnTo>
                  <a:lnTo>
                    <a:pt x="4724" y="13338"/>
                  </a:lnTo>
                  <a:lnTo>
                    <a:pt x="4711" y="13328"/>
                  </a:lnTo>
                  <a:lnTo>
                    <a:pt x="4692" y="13313"/>
                  </a:lnTo>
                  <a:lnTo>
                    <a:pt x="4760" y="13234"/>
                  </a:lnTo>
                  <a:lnTo>
                    <a:pt x="4771" y="13241"/>
                  </a:lnTo>
                  <a:lnTo>
                    <a:pt x="4779" y="13246"/>
                  </a:lnTo>
                  <a:lnTo>
                    <a:pt x="4785" y="13248"/>
                  </a:lnTo>
                  <a:lnTo>
                    <a:pt x="4790" y="13249"/>
                  </a:lnTo>
                  <a:lnTo>
                    <a:pt x="4798" y="13249"/>
                  </a:lnTo>
                  <a:lnTo>
                    <a:pt x="4809" y="13251"/>
                  </a:lnTo>
                  <a:lnTo>
                    <a:pt x="4874" y="13252"/>
                  </a:lnTo>
                  <a:lnTo>
                    <a:pt x="4801" y="13341"/>
                  </a:lnTo>
                  <a:close/>
                  <a:moveTo>
                    <a:pt x="2844" y="12377"/>
                  </a:moveTo>
                  <a:lnTo>
                    <a:pt x="2892" y="12328"/>
                  </a:lnTo>
                  <a:lnTo>
                    <a:pt x="2902" y="12345"/>
                  </a:lnTo>
                  <a:lnTo>
                    <a:pt x="2911" y="12365"/>
                  </a:lnTo>
                  <a:lnTo>
                    <a:pt x="2919" y="12387"/>
                  </a:lnTo>
                  <a:lnTo>
                    <a:pt x="2928" y="12408"/>
                  </a:lnTo>
                  <a:lnTo>
                    <a:pt x="2938" y="12428"/>
                  </a:lnTo>
                  <a:lnTo>
                    <a:pt x="2949" y="12443"/>
                  </a:lnTo>
                  <a:lnTo>
                    <a:pt x="2961" y="12455"/>
                  </a:lnTo>
                  <a:lnTo>
                    <a:pt x="2973" y="12458"/>
                  </a:lnTo>
                  <a:lnTo>
                    <a:pt x="2992" y="12457"/>
                  </a:lnTo>
                  <a:lnTo>
                    <a:pt x="3003" y="12453"/>
                  </a:lnTo>
                  <a:lnTo>
                    <a:pt x="3008" y="12448"/>
                  </a:lnTo>
                  <a:lnTo>
                    <a:pt x="3013" y="12443"/>
                  </a:lnTo>
                  <a:lnTo>
                    <a:pt x="3020" y="12436"/>
                  </a:lnTo>
                  <a:lnTo>
                    <a:pt x="3033" y="12431"/>
                  </a:lnTo>
                  <a:lnTo>
                    <a:pt x="3056" y="12426"/>
                  </a:lnTo>
                  <a:lnTo>
                    <a:pt x="3090" y="12424"/>
                  </a:lnTo>
                  <a:lnTo>
                    <a:pt x="3090" y="12736"/>
                  </a:lnTo>
                  <a:lnTo>
                    <a:pt x="3038" y="12798"/>
                  </a:lnTo>
                  <a:lnTo>
                    <a:pt x="2989" y="12756"/>
                  </a:lnTo>
                  <a:lnTo>
                    <a:pt x="2953" y="12709"/>
                  </a:lnTo>
                  <a:lnTo>
                    <a:pt x="2929" y="12660"/>
                  </a:lnTo>
                  <a:lnTo>
                    <a:pt x="2913" y="12606"/>
                  </a:lnTo>
                  <a:lnTo>
                    <a:pt x="2900" y="12551"/>
                  </a:lnTo>
                  <a:lnTo>
                    <a:pt x="2887" y="12493"/>
                  </a:lnTo>
                  <a:lnTo>
                    <a:pt x="2870" y="12435"/>
                  </a:lnTo>
                  <a:lnTo>
                    <a:pt x="2844" y="12377"/>
                  </a:lnTo>
                  <a:close/>
                  <a:moveTo>
                    <a:pt x="4968" y="11060"/>
                  </a:moveTo>
                  <a:lnTo>
                    <a:pt x="4968" y="11075"/>
                  </a:lnTo>
                  <a:lnTo>
                    <a:pt x="4971" y="11086"/>
                  </a:lnTo>
                  <a:lnTo>
                    <a:pt x="4974" y="11094"/>
                  </a:lnTo>
                  <a:lnTo>
                    <a:pt x="4979" y="11098"/>
                  </a:lnTo>
                  <a:lnTo>
                    <a:pt x="4986" y="11101"/>
                  </a:lnTo>
                  <a:lnTo>
                    <a:pt x="4994" y="11103"/>
                  </a:lnTo>
                  <a:lnTo>
                    <a:pt x="5004" y="11107"/>
                  </a:lnTo>
                  <a:lnTo>
                    <a:pt x="5017" y="11109"/>
                  </a:lnTo>
                  <a:lnTo>
                    <a:pt x="5004" y="11125"/>
                  </a:lnTo>
                  <a:lnTo>
                    <a:pt x="4988" y="11141"/>
                  </a:lnTo>
                  <a:lnTo>
                    <a:pt x="4969" y="11160"/>
                  </a:lnTo>
                  <a:lnTo>
                    <a:pt x="4950" y="11178"/>
                  </a:lnTo>
                  <a:lnTo>
                    <a:pt x="4933" y="11197"/>
                  </a:lnTo>
                  <a:lnTo>
                    <a:pt x="4918" y="11217"/>
                  </a:lnTo>
                  <a:lnTo>
                    <a:pt x="4907" y="11236"/>
                  </a:lnTo>
                  <a:lnTo>
                    <a:pt x="4904" y="11256"/>
                  </a:lnTo>
                  <a:lnTo>
                    <a:pt x="4905" y="11282"/>
                  </a:lnTo>
                  <a:lnTo>
                    <a:pt x="4910" y="11303"/>
                  </a:lnTo>
                  <a:lnTo>
                    <a:pt x="4918" y="11321"/>
                  </a:lnTo>
                  <a:lnTo>
                    <a:pt x="4928" y="11336"/>
                  </a:lnTo>
                  <a:lnTo>
                    <a:pt x="4942" y="11346"/>
                  </a:lnTo>
                  <a:lnTo>
                    <a:pt x="4959" y="11355"/>
                  </a:lnTo>
                  <a:lnTo>
                    <a:pt x="4978" y="11363"/>
                  </a:lnTo>
                  <a:lnTo>
                    <a:pt x="5001" y="11369"/>
                  </a:lnTo>
                  <a:lnTo>
                    <a:pt x="4987" y="11382"/>
                  </a:lnTo>
                  <a:lnTo>
                    <a:pt x="4966" y="11402"/>
                  </a:lnTo>
                  <a:lnTo>
                    <a:pt x="4942" y="11426"/>
                  </a:lnTo>
                  <a:lnTo>
                    <a:pt x="4918" y="11453"/>
                  </a:lnTo>
                  <a:lnTo>
                    <a:pt x="4894" y="11480"/>
                  </a:lnTo>
                  <a:lnTo>
                    <a:pt x="4873" y="11507"/>
                  </a:lnTo>
                  <a:lnTo>
                    <a:pt x="4860" y="11530"/>
                  </a:lnTo>
                  <a:lnTo>
                    <a:pt x="4855" y="11547"/>
                  </a:lnTo>
                  <a:lnTo>
                    <a:pt x="4856" y="11560"/>
                  </a:lnTo>
                  <a:lnTo>
                    <a:pt x="4859" y="11571"/>
                  </a:lnTo>
                  <a:lnTo>
                    <a:pt x="4864" y="11581"/>
                  </a:lnTo>
                  <a:lnTo>
                    <a:pt x="4870" y="11589"/>
                  </a:lnTo>
                  <a:lnTo>
                    <a:pt x="4885" y="11607"/>
                  </a:lnTo>
                  <a:lnTo>
                    <a:pt x="4901" y="11627"/>
                  </a:lnTo>
                  <a:lnTo>
                    <a:pt x="4871" y="11840"/>
                  </a:lnTo>
                  <a:lnTo>
                    <a:pt x="4884" y="11856"/>
                  </a:lnTo>
                  <a:lnTo>
                    <a:pt x="4901" y="11876"/>
                  </a:lnTo>
                  <a:lnTo>
                    <a:pt x="4909" y="11884"/>
                  </a:lnTo>
                  <a:lnTo>
                    <a:pt x="4914" y="11893"/>
                  </a:lnTo>
                  <a:lnTo>
                    <a:pt x="4919" y="11899"/>
                  </a:lnTo>
                  <a:lnTo>
                    <a:pt x="4921" y="11905"/>
                  </a:lnTo>
                  <a:lnTo>
                    <a:pt x="4918" y="11929"/>
                  </a:lnTo>
                  <a:lnTo>
                    <a:pt x="4908" y="11945"/>
                  </a:lnTo>
                  <a:lnTo>
                    <a:pt x="4895" y="11957"/>
                  </a:lnTo>
                  <a:lnTo>
                    <a:pt x="4880" y="11965"/>
                  </a:lnTo>
                  <a:lnTo>
                    <a:pt x="4866" y="11972"/>
                  </a:lnTo>
                  <a:lnTo>
                    <a:pt x="4853" y="11979"/>
                  </a:lnTo>
                  <a:lnTo>
                    <a:pt x="4843" y="11989"/>
                  </a:lnTo>
                  <a:lnTo>
                    <a:pt x="4840" y="12002"/>
                  </a:lnTo>
                  <a:lnTo>
                    <a:pt x="4841" y="12021"/>
                  </a:lnTo>
                  <a:lnTo>
                    <a:pt x="4846" y="12037"/>
                  </a:lnTo>
                  <a:lnTo>
                    <a:pt x="4855" y="12047"/>
                  </a:lnTo>
                  <a:lnTo>
                    <a:pt x="4866" y="12056"/>
                  </a:lnTo>
                  <a:lnTo>
                    <a:pt x="4880" y="12061"/>
                  </a:lnTo>
                  <a:lnTo>
                    <a:pt x="4897" y="12065"/>
                  </a:lnTo>
                  <a:lnTo>
                    <a:pt x="4915" y="12066"/>
                  </a:lnTo>
                  <a:lnTo>
                    <a:pt x="4937" y="12067"/>
                  </a:lnTo>
                  <a:lnTo>
                    <a:pt x="4931" y="12088"/>
                  </a:lnTo>
                  <a:lnTo>
                    <a:pt x="4925" y="12105"/>
                  </a:lnTo>
                  <a:lnTo>
                    <a:pt x="4924" y="12112"/>
                  </a:lnTo>
                  <a:lnTo>
                    <a:pt x="4922" y="12122"/>
                  </a:lnTo>
                  <a:lnTo>
                    <a:pt x="4921" y="12134"/>
                  </a:lnTo>
                  <a:lnTo>
                    <a:pt x="4921" y="12148"/>
                  </a:lnTo>
                  <a:lnTo>
                    <a:pt x="4921" y="12229"/>
                  </a:lnTo>
                  <a:lnTo>
                    <a:pt x="4900" y="12227"/>
                  </a:lnTo>
                  <a:lnTo>
                    <a:pt x="4886" y="12225"/>
                  </a:lnTo>
                  <a:lnTo>
                    <a:pt x="4877" y="12221"/>
                  </a:lnTo>
                  <a:lnTo>
                    <a:pt x="4870" y="12219"/>
                  </a:lnTo>
                  <a:lnTo>
                    <a:pt x="4864" y="12216"/>
                  </a:lnTo>
                  <a:lnTo>
                    <a:pt x="4855" y="12215"/>
                  </a:lnTo>
                  <a:lnTo>
                    <a:pt x="4842" y="12214"/>
                  </a:lnTo>
                  <a:lnTo>
                    <a:pt x="4824" y="12213"/>
                  </a:lnTo>
                  <a:lnTo>
                    <a:pt x="4798" y="12216"/>
                  </a:lnTo>
                  <a:lnTo>
                    <a:pt x="4770" y="12226"/>
                  </a:lnTo>
                  <a:lnTo>
                    <a:pt x="4743" y="12241"/>
                  </a:lnTo>
                  <a:lnTo>
                    <a:pt x="4718" y="12259"/>
                  </a:lnTo>
                  <a:lnTo>
                    <a:pt x="4695" y="12280"/>
                  </a:lnTo>
                  <a:lnTo>
                    <a:pt x="4677" y="12301"/>
                  </a:lnTo>
                  <a:lnTo>
                    <a:pt x="4666" y="12323"/>
                  </a:lnTo>
                  <a:lnTo>
                    <a:pt x="4662" y="12342"/>
                  </a:lnTo>
                  <a:lnTo>
                    <a:pt x="4662" y="12356"/>
                  </a:lnTo>
                  <a:lnTo>
                    <a:pt x="4662" y="12366"/>
                  </a:lnTo>
                  <a:lnTo>
                    <a:pt x="4663" y="12375"/>
                  </a:lnTo>
                  <a:lnTo>
                    <a:pt x="4665" y="12381"/>
                  </a:lnTo>
                  <a:lnTo>
                    <a:pt x="4670" y="12392"/>
                  </a:lnTo>
                  <a:lnTo>
                    <a:pt x="4678" y="12407"/>
                  </a:lnTo>
                  <a:lnTo>
                    <a:pt x="4659" y="12432"/>
                  </a:lnTo>
                  <a:lnTo>
                    <a:pt x="4644" y="12455"/>
                  </a:lnTo>
                  <a:lnTo>
                    <a:pt x="4638" y="12468"/>
                  </a:lnTo>
                  <a:lnTo>
                    <a:pt x="4634" y="12483"/>
                  </a:lnTo>
                  <a:lnTo>
                    <a:pt x="4630" y="12500"/>
                  </a:lnTo>
                  <a:lnTo>
                    <a:pt x="4629" y="12520"/>
                  </a:lnTo>
                  <a:lnTo>
                    <a:pt x="4629" y="12553"/>
                  </a:lnTo>
                  <a:lnTo>
                    <a:pt x="4632" y="12573"/>
                  </a:lnTo>
                  <a:lnTo>
                    <a:pt x="4641" y="12593"/>
                  </a:lnTo>
                  <a:lnTo>
                    <a:pt x="4654" y="12611"/>
                  </a:lnTo>
                  <a:lnTo>
                    <a:pt x="4669" y="12628"/>
                  </a:lnTo>
                  <a:lnTo>
                    <a:pt x="4684" y="12646"/>
                  </a:lnTo>
                  <a:lnTo>
                    <a:pt x="4697" y="12664"/>
                  </a:lnTo>
                  <a:lnTo>
                    <a:pt x="4706" y="12681"/>
                  </a:lnTo>
                  <a:lnTo>
                    <a:pt x="4710" y="12699"/>
                  </a:lnTo>
                  <a:lnTo>
                    <a:pt x="4710" y="12731"/>
                  </a:lnTo>
                  <a:lnTo>
                    <a:pt x="4705" y="12753"/>
                  </a:lnTo>
                  <a:lnTo>
                    <a:pt x="4692" y="12765"/>
                  </a:lnTo>
                  <a:lnTo>
                    <a:pt x="4670" y="12771"/>
                  </a:lnTo>
                  <a:lnTo>
                    <a:pt x="4644" y="12773"/>
                  </a:lnTo>
                  <a:lnTo>
                    <a:pt x="4614" y="12771"/>
                  </a:lnTo>
                  <a:lnTo>
                    <a:pt x="4582" y="12768"/>
                  </a:lnTo>
                  <a:lnTo>
                    <a:pt x="4548" y="12766"/>
                  </a:lnTo>
                  <a:lnTo>
                    <a:pt x="4516" y="12763"/>
                  </a:lnTo>
                  <a:lnTo>
                    <a:pt x="4506" y="12775"/>
                  </a:lnTo>
                  <a:lnTo>
                    <a:pt x="4495" y="12789"/>
                  </a:lnTo>
                  <a:lnTo>
                    <a:pt x="4491" y="12797"/>
                  </a:lnTo>
                  <a:lnTo>
                    <a:pt x="4487" y="12803"/>
                  </a:lnTo>
                  <a:lnTo>
                    <a:pt x="4483" y="12809"/>
                  </a:lnTo>
                  <a:lnTo>
                    <a:pt x="4483" y="12812"/>
                  </a:lnTo>
                  <a:lnTo>
                    <a:pt x="4485" y="12826"/>
                  </a:lnTo>
                  <a:lnTo>
                    <a:pt x="4488" y="12837"/>
                  </a:lnTo>
                  <a:lnTo>
                    <a:pt x="4492" y="12847"/>
                  </a:lnTo>
                  <a:lnTo>
                    <a:pt x="4499" y="12855"/>
                  </a:lnTo>
                  <a:lnTo>
                    <a:pt x="4515" y="12873"/>
                  </a:lnTo>
                  <a:lnTo>
                    <a:pt x="4532" y="12893"/>
                  </a:lnTo>
                  <a:lnTo>
                    <a:pt x="4519" y="12916"/>
                  </a:lnTo>
                  <a:lnTo>
                    <a:pt x="4509" y="12935"/>
                  </a:lnTo>
                  <a:lnTo>
                    <a:pt x="4505" y="12947"/>
                  </a:lnTo>
                  <a:lnTo>
                    <a:pt x="4502" y="12959"/>
                  </a:lnTo>
                  <a:lnTo>
                    <a:pt x="4500" y="12974"/>
                  </a:lnTo>
                  <a:lnTo>
                    <a:pt x="4500" y="12992"/>
                  </a:lnTo>
                  <a:lnTo>
                    <a:pt x="4500" y="13025"/>
                  </a:lnTo>
                  <a:lnTo>
                    <a:pt x="4500" y="13046"/>
                  </a:lnTo>
                  <a:lnTo>
                    <a:pt x="4502" y="13066"/>
                  </a:lnTo>
                  <a:lnTo>
                    <a:pt x="4506" y="13081"/>
                  </a:lnTo>
                  <a:lnTo>
                    <a:pt x="4513" y="13093"/>
                  </a:lnTo>
                  <a:lnTo>
                    <a:pt x="4521" y="13103"/>
                  </a:lnTo>
                  <a:lnTo>
                    <a:pt x="4533" y="13110"/>
                  </a:lnTo>
                  <a:lnTo>
                    <a:pt x="4547" y="13117"/>
                  </a:lnTo>
                  <a:lnTo>
                    <a:pt x="4564" y="13122"/>
                  </a:lnTo>
                  <a:lnTo>
                    <a:pt x="4557" y="13143"/>
                  </a:lnTo>
                  <a:lnTo>
                    <a:pt x="4551" y="13155"/>
                  </a:lnTo>
                  <a:lnTo>
                    <a:pt x="4546" y="13163"/>
                  </a:lnTo>
                  <a:lnTo>
                    <a:pt x="4541" y="13168"/>
                  </a:lnTo>
                  <a:lnTo>
                    <a:pt x="4537" y="13172"/>
                  </a:lnTo>
                  <a:lnTo>
                    <a:pt x="4534" y="13177"/>
                  </a:lnTo>
                  <a:lnTo>
                    <a:pt x="4532" y="13187"/>
                  </a:lnTo>
                  <a:lnTo>
                    <a:pt x="4532" y="13203"/>
                  </a:lnTo>
                  <a:lnTo>
                    <a:pt x="4532" y="13217"/>
                  </a:lnTo>
                  <a:lnTo>
                    <a:pt x="4533" y="13227"/>
                  </a:lnTo>
                  <a:lnTo>
                    <a:pt x="4535" y="13233"/>
                  </a:lnTo>
                  <a:lnTo>
                    <a:pt x="4539" y="13238"/>
                  </a:lnTo>
                  <a:lnTo>
                    <a:pt x="4549" y="13242"/>
                  </a:lnTo>
                  <a:lnTo>
                    <a:pt x="4566" y="13252"/>
                  </a:lnTo>
                  <a:lnTo>
                    <a:pt x="4551" y="13269"/>
                  </a:lnTo>
                  <a:lnTo>
                    <a:pt x="4542" y="13281"/>
                  </a:lnTo>
                  <a:lnTo>
                    <a:pt x="4537" y="13287"/>
                  </a:lnTo>
                  <a:lnTo>
                    <a:pt x="4535" y="13295"/>
                  </a:lnTo>
                  <a:lnTo>
                    <a:pt x="4533" y="13305"/>
                  </a:lnTo>
                  <a:lnTo>
                    <a:pt x="4533" y="13316"/>
                  </a:lnTo>
                  <a:lnTo>
                    <a:pt x="4535" y="13328"/>
                  </a:lnTo>
                  <a:lnTo>
                    <a:pt x="4543" y="13343"/>
                  </a:lnTo>
                  <a:lnTo>
                    <a:pt x="4554" y="13362"/>
                  </a:lnTo>
                  <a:lnTo>
                    <a:pt x="4567" y="13381"/>
                  </a:lnTo>
                  <a:lnTo>
                    <a:pt x="4594" y="13418"/>
                  </a:lnTo>
                  <a:lnTo>
                    <a:pt x="4614" y="13446"/>
                  </a:lnTo>
                  <a:lnTo>
                    <a:pt x="4600" y="13463"/>
                  </a:lnTo>
                  <a:lnTo>
                    <a:pt x="4590" y="13475"/>
                  </a:lnTo>
                  <a:lnTo>
                    <a:pt x="4586" y="13482"/>
                  </a:lnTo>
                  <a:lnTo>
                    <a:pt x="4584" y="13489"/>
                  </a:lnTo>
                  <a:lnTo>
                    <a:pt x="4582" y="13499"/>
                  </a:lnTo>
                  <a:lnTo>
                    <a:pt x="4582" y="13511"/>
                  </a:lnTo>
                  <a:lnTo>
                    <a:pt x="4584" y="13528"/>
                  </a:lnTo>
                  <a:lnTo>
                    <a:pt x="4589" y="13542"/>
                  </a:lnTo>
                  <a:lnTo>
                    <a:pt x="4599" y="13553"/>
                  </a:lnTo>
                  <a:lnTo>
                    <a:pt x="4611" y="13562"/>
                  </a:lnTo>
                  <a:lnTo>
                    <a:pt x="4626" y="13568"/>
                  </a:lnTo>
                  <a:lnTo>
                    <a:pt x="4642" y="13572"/>
                  </a:lnTo>
                  <a:lnTo>
                    <a:pt x="4661" y="13575"/>
                  </a:lnTo>
                  <a:lnTo>
                    <a:pt x="4679" y="13576"/>
                  </a:lnTo>
                  <a:lnTo>
                    <a:pt x="4695" y="13576"/>
                  </a:lnTo>
                  <a:lnTo>
                    <a:pt x="4713" y="13573"/>
                  </a:lnTo>
                  <a:lnTo>
                    <a:pt x="4726" y="13568"/>
                  </a:lnTo>
                  <a:lnTo>
                    <a:pt x="4736" y="13560"/>
                  </a:lnTo>
                  <a:lnTo>
                    <a:pt x="4744" y="13551"/>
                  </a:lnTo>
                  <a:lnTo>
                    <a:pt x="4751" y="13542"/>
                  </a:lnTo>
                  <a:lnTo>
                    <a:pt x="4760" y="13535"/>
                  </a:lnTo>
                  <a:lnTo>
                    <a:pt x="4773" y="13529"/>
                  </a:lnTo>
                  <a:lnTo>
                    <a:pt x="4792" y="13527"/>
                  </a:lnTo>
                  <a:lnTo>
                    <a:pt x="4857" y="13526"/>
                  </a:lnTo>
                  <a:lnTo>
                    <a:pt x="4857" y="13575"/>
                  </a:lnTo>
                  <a:lnTo>
                    <a:pt x="4857" y="13589"/>
                  </a:lnTo>
                  <a:lnTo>
                    <a:pt x="4859" y="13598"/>
                  </a:lnTo>
                  <a:lnTo>
                    <a:pt x="4863" y="13607"/>
                  </a:lnTo>
                  <a:lnTo>
                    <a:pt x="4867" y="13613"/>
                  </a:lnTo>
                  <a:lnTo>
                    <a:pt x="4873" y="13619"/>
                  </a:lnTo>
                  <a:lnTo>
                    <a:pt x="4882" y="13622"/>
                  </a:lnTo>
                  <a:lnTo>
                    <a:pt x="4893" y="13622"/>
                  </a:lnTo>
                  <a:lnTo>
                    <a:pt x="4906" y="13623"/>
                  </a:lnTo>
                  <a:lnTo>
                    <a:pt x="4922" y="13623"/>
                  </a:lnTo>
                  <a:lnTo>
                    <a:pt x="4939" y="13620"/>
                  </a:lnTo>
                  <a:lnTo>
                    <a:pt x="4963" y="13610"/>
                  </a:lnTo>
                  <a:lnTo>
                    <a:pt x="4991" y="13597"/>
                  </a:lnTo>
                  <a:lnTo>
                    <a:pt x="5021" y="13582"/>
                  </a:lnTo>
                  <a:lnTo>
                    <a:pt x="5052" y="13566"/>
                  </a:lnTo>
                  <a:lnTo>
                    <a:pt x="5079" y="13551"/>
                  </a:lnTo>
                  <a:lnTo>
                    <a:pt x="5101" y="13539"/>
                  </a:lnTo>
                  <a:lnTo>
                    <a:pt x="5115" y="13531"/>
                  </a:lnTo>
                  <a:lnTo>
                    <a:pt x="5214" y="13542"/>
                  </a:lnTo>
                  <a:lnTo>
                    <a:pt x="5217" y="13568"/>
                  </a:lnTo>
                  <a:lnTo>
                    <a:pt x="5227" y="13594"/>
                  </a:lnTo>
                  <a:lnTo>
                    <a:pt x="5239" y="13619"/>
                  </a:lnTo>
                  <a:lnTo>
                    <a:pt x="5257" y="13641"/>
                  </a:lnTo>
                  <a:lnTo>
                    <a:pt x="5277" y="13660"/>
                  </a:lnTo>
                  <a:lnTo>
                    <a:pt x="5299" y="13675"/>
                  </a:lnTo>
                  <a:lnTo>
                    <a:pt x="5322" y="13685"/>
                  </a:lnTo>
                  <a:lnTo>
                    <a:pt x="5343" y="13688"/>
                  </a:lnTo>
                  <a:lnTo>
                    <a:pt x="5392" y="13688"/>
                  </a:lnTo>
                  <a:lnTo>
                    <a:pt x="5392" y="13769"/>
                  </a:lnTo>
                  <a:lnTo>
                    <a:pt x="5394" y="13788"/>
                  </a:lnTo>
                  <a:lnTo>
                    <a:pt x="5399" y="13803"/>
                  </a:lnTo>
                  <a:lnTo>
                    <a:pt x="5407" y="13814"/>
                  </a:lnTo>
                  <a:lnTo>
                    <a:pt x="5419" y="13823"/>
                  </a:lnTo>
                  <a:lnTo>
                    <a:pt x="5433" y="13828"/>
                  </a:lnTo>
                  <a:lnTo>
                    <a:pt x="5450" y="13832"/>
                  </a:lnTo>
                  <a:lnTo>
                    <a:pt x="5470" y="13833"/>
                  </a:lnTo>
                  <a:lnTo>
                    <a:pt x="5490" y="13834"/>
                  </a:lnTo>
                  <a:lnTo>
                    <a:pt x="5490" y="13882"/>
                  </a:lnTo>
                  <a:lnTo>
                    <a:pt x="5489" y="13895"/>
                  </a:lnTo>
                  <a:lnTo>
                    <a:pt x="5485" y="13907"/>
                  </a:lnTo>
                  <a:lnTo>
                    <a:pt x="5479" y="13918"/>
                  </a:lnTo>
                  <a:lnTo>
                    <a:pt x="5472" y="13929"/>
                  </a:lnTo>
                  <a:lnTo>
                    <a:pt x="5464" y="13942"/>
                  </a:lnTo>
                  <a:lnTo>
                    <a:pt x="5455" y="13956"/>
                  </a:lnTo>
                  <a:lnTo>
                    <a:pt x="5448" y="13974"/>
                  </a:lnTo>
                  <a:lnTo>
                    <a:pt x="5441" y="13996"/>
                  </a:lnTo>
                  <a:lnTo>
                    <a:pt x="5393" y="13996"/>
                  </a:lnTo>
                  <a:lnTo>
                    <a:pt x="5377" y="13997"/>
                  </a:lnTo>
                  <a:lnTo>
                    <a:pt x="5364" y="14001"/>
                  </a:lnTo>
                  <a:lnTo>
                    <a:pt x="5353" y="14007"/>
                  </a:lnTo>
                  <a:lnTo>
                    <a:pt x="5345" y="14015"/>
                  </a:lnTo>
                  <a:lnTo>
                    <a:pt x="5339" y="14025"/>
                  </a:lnTo>
                  <a:lnTo>
                    <a:pt x="5335" y="14038"/>
                  </a:lnTo>
                  <a:lnTo>
                    <a:pt x="5329" y="14051"/>
                  </a:lnTo>
                  <a:lnTo>
                    <a:pt x="5325" y="14066"/>
                  </a:lnTo>
                  <a:lnTo>
                    <a:pt x="5263" y="14031"/>
                  </a:lnTo>
                  <a:lnTo>
                    <a:pt x="5068" y="14029"/>
                  </a:lnTo>
                  <a:lnTo>
                    <a:pt x="5055" y="14046"/>
                  </a:lnTo>
                  <a:lnTo>
                    <a:pt x="5044" y="14059"/>
                  </a:lnTo>
                  <a:lnTo>
                    <a:pt x="5041" y="14066"/>
                  </a:lnTo>
                  <a:lnTo>
                    <a:pt x="5038" y="14072"/>
                  </a:lnTo>
                  <a:lnTo>
                    <a:pt x="5038" y="14082"/>
                  </a:lnTo>
                  <a:lnTo>
                    <a:pt x="5036" y="14094"/>
                  </a:lnTo>
                  <a:lnTo>
                    <a:pt x="5036" y="14143"/>
                  </a:lnTo>
                  <a:lnTo>
                    <a:pt x="5014" y="14145"/>
                  </a:lnTo>
                  <a:lnTo>
                    <a:pt x="4992" y="14148"/>
                  </a:lnTo>
                  <a:lnTo>
                    <a:pt x="4973" y="14153"/>
                  </a:lnTo>
                  <a:lnTo>
                    <a:pt x="4956" y="14162"/>
                  </a:lnTo>
                  <a:lnTo>
                    <a:pt x="4942" y="14173"/>
                  </a:lnTo>
                  <a:lnTo>
                    <a:pt x="4932" y="14187"/>
                  </a:lnTo>
                  <a:lnTo>
                    <a:pt x="4925" y="14203"/>
                  </a:lnTo>
                  <a:lnTo>
                    <a:pt x="4923" y="14224"/>
                  </a:lnTo>
                  <a:lnTo>
                    <a:pt x="4924" y="14241"/>
                  </a:lnTo>
                  <a:lnTo>
                    <a:pt x="4928" y="14253"/>
                  </a:lnTo>
                  <a:lnTo>
                    <a:pt x="4933" y="14260"/>
                  </a:lnTo>
                  <a:lnTo>
                    <a:pt x="4939" y="14265"/>
                  </a:lnTo>
                  <a:lnTo>
                    <a:pt x="4945" y="14269"/>
                  </a:lnTo>
                  <a:lnTo>
                    <a:pt x="4950" y="14273"/>
                  </a:lnTo>
                  <a:lnTo>
                    <a:pt x="4954" y="14279"/>
                  </a:lnTo>
                  <a:lnTo>
                    <a:pt x="4955" y="14288"/>
                  </a:lnTo>
                  <a:lnTo>
                    <a:pt x="4950" y="14313"/>
                  </a:lnTo>
                  <a:lnTo>
                    <a:pt x="4937" y="14331"/>
                  </a:lnTo>
                  <a:lnTo>
                    <a:pt x="4920" y="14341"/>
                  </a:lnTo>
                  <a:lnTo>
                    <a:pt x="4898" y="14350"/>
                  </a:lnTo>
                  <a:lnTo>
                    <a:pt x="4878" y="14360"/>
                  </a:lnTo>
                  <a:lnTo>
                    <a:pt x="4859" y="14372"/>
                  </a:lnTo>
                  <a:lnTo>
                    <a:pt x="4846" y="14390"/>
                  </a:lnTo>
                  <a:lnTo>
                    <a:pt x="4842" y="14418"/>
                  </a:lnTo>
                  <a:lnTo>
                    <a:pt x="4843" y="14432"/>
                  </a:lnTo>
                  <a:lnTo>
                    <a:pt x="4846" y="14445"/>
                  </a:lnTo>
                  <a:lnTo>
                    <a:pt x="4853" y="14456"/>
                  </a:lnTo>
                  <a:lnTo>
                    <a:pt x="4860" y="14466"/>
                  </a:lnTo>
                  <a:lnTo>
                    <a:pt x="4869" y="14473"/>
                  </a:lnTo>
                  <a:lnTo>
                    <a:pt x="4881" y="14478"/>
                  </a:lnTo>
                  <a:lnTo>
                    <a:pt x="4893" y="14482"/>
                  </a:lnTo>
                  <a:lnTo>
                    <a:pt x="4907" y="14483"/>
                  </a:lnTo>
                  <a:lnTo>
                    <a:pt x="5004" y="14483"/>
                  </a:lnTo>
                  <a:lnTo>
                    <a:pt x="4985" y="14531"/>
                  </a:lnTo>
                  <a:lnTo>
                    <a:pt x="4961" y="14557"/>
                  </a:lnTo>
                  <a:lnTo>
                    <a:pt x="4935" y="14568"/>
                  </a:lnTo>
                  <a:lnTo>
                    <a:pt x="4908" y="14572"/>
                  </a:lnTo>
                  <a:lnTo>
                    <a:pt x="4883" y="14577"/>
                  </a:lnTo>
                  <a:lnTo>
                    <a:pt x="4863" y="14589"/>
                  </a:lnTo>
                  <a:lnTo>
                    <a:pt x="4848" y="14615"/>
                  </a:lnTo>
                  <a:lnTo>
                    <a:pt x="4842" y="14661"/>
                  </a:lnTo>
                  <a:lnTo>
                    <a:pt x="4825" y="14660"/>
                  </a:lnTo>
                  <a:lnTo>
                    <a:pt x="4811" y="14657"/>
                  </a:lnTo>
                  <a:lnTo>
                    <a:pt x="4799" y="14655"/>
                  </a:lnTo>
                  <a:lnTo>
                    <a:pt x="4787" y="14652"/>
                  </a:lnTo>
                  <a:lnTo>
                    <a:pt x="4775" y="14649"/>
                  </a:lnTo>
                  <a:lnTo>
                    <a:pt x="4762" y="14647"/>
                  </a:lnTo>
                  <a:lnTo>
                    <a:pt x="4747" y="14646"/>
                  </a:lnTo>
                  <a:lnTo>
                    <a:pt x="4729" y="14645"/>
                  </a:lnTo>
                  <a:lnTo>
                    <a:pt x="4715" y="14646"/>
                  </a:lnTo>
                  <a:lnTo>
                    <a:pt x="4704" y="14646"/>
                  </a:lnTo>
                  <a:lnTo>
                    <a:pt x="4696" y="14647"/>
                  </a:lnTo>
                  <a:lnTo>
                    <a:pt x="4690" y="14649"/>
                  </a:lnTo>
                  <a:lnTo>
                    <a:pt x="4679" y="14653"/>
                  </a:lnTo>
                  <a:lnTo>
                    <a:pt x="4664" y="14661"/>
                  </a:lnTo>
                  <a:lnTo>
                    <a:pt x="4647" y="14648"/>
                  </a:lnTo>
                  <a:lnTo>
                    <a:pt x="4634" y="14638"/>
                  </a:lnTo>
                  <a:lnTo>
                    <a:pt x="4627" y="14634"/>
                  </a:lnTo>
                  <a:lnTo>
                    <a:pt x="4620" y="14632"/>
                  </a:lnTo>
                  <a:lnTo>
                    <a:pt x="4611" y="14630"/>
                  </a:lnTo>
                  <a:lnTo>
                    <a:pt x="4599" y="14629"/>
                  </a:lnTo>
                  <a:lnTo>
                    <a:pt x="4583" y="14629"/>
                  </a:lnTo>
                  <a:lnTo>
                    <a:pt x="4563" y="14632"/>
                  </a:lnTo>
                  <a:lnTo>
                    <a:pt x="4547" y="14638"/>
                  </a:lnTo>
                  <a:lnTo>
                    <a:pt x="4535" y="14648"/>
                  </a:lnTo>
                  <a:lnTo>
                    <a:pt x="4524" y="14660"/>
                  </a:lnTo>
                  <a:lnTo>
                    <a:pt x="4517" y="14675"/>
                  </a:lnTo>
                  <a:lnTo>
                    <a:pt x="4510" y="14691"/>
                  </a:lnTo>
                  <a:lnTo>
                    <a:pt x="4505" y="14709"/>
                  </a:lnTo>
                  <a:lnTo>
                    <a:pt x="4502" y="14727"/>
                  </a:lnTo>
                  <a:lnTo>
                    <a:pt x="4387" y="14728"/>
                  </a:lnTo>
                  <a:lnTo>
                    <a:pt x="4353" y="14719"/>
                  </a:lnTo>
                  <a:lnTo>
                    <a:pt x="4312" y="14697"/>
                  </a:lnTo>
                  <a:lnTo>
                    <a:pt x="4266" y="14666"/>
                  </a:lnTo>
                  <a:lnTo>
                    <a:pt x="4221" y="14630"/>
                  </a:lnTo>
                  <a:lnTo>
                    <a:pt x="4178" y="14594"/>
                  </a:lnTo>
                  <a:lnTo>
                    <a:pt x="4143" y="14564"/>
                  </a:lnTo>
                  <a:lnTo>
                    <a:pt x="4119" y="14541"/>
                  </a:lnTo>
                  <a:lnTo>
                    <a:pt x="4111" y="14532"/>
                  </a:lnTo>
                  <a:lnTo>
                    <a:pt x="4092" y="14534"/>
                  </a:lnTo>
                  <a:lnTo>
                    <a:pt x="4077" y="14535"/>
                  </a:lnTo>
                  <a:lnTo>
                    <a:pt x="4064" y="14537"/>
                  </a:lnTo>
                  <a:lnTo>
                    <a:pt x="4052" y="14539"/>
                  </a:lnTo>
                  <a:lnTo>
                    <a:pt x="4041" y="14542"/>
                  </a:lnTo>
                  <a:lnTo>
                    <a:pt x="4029" y="14544"/>
                  </a:lnTo>
                  <a:lnTo>
                    <a:pt x="4015" y="14548"/>
                  </a:lnTo>
                  <a:lnTo>
                    <a:pt x="3997" y="14549"/>
                  </a:lnTo>
                  <a:lnTo>
                    <a:pt x="3995" y="14515"/>
                  </a:lnTo>
                  <a:lnTo>
                    <a:pt x="3991" y="14493"/>
                  </a:lnTo>
                  <a:lnTo>
                    <a:pt x="3983" y="14477"/>
                  </a:lnTo>
                  <a:lnTo>
                    <a:pt x="3974" y="14468"/>
                  </a:lnTo>
                  <a:lnTo>
                    <a:pt x="3960" y="14461"/>
                  </a:lnTo>
                  <a:lnTo>
                    <a:pt x="3942" y="14456"/>
                  </a:lnTo>
                  <a:lnTo>
                    <a:pt x="3922" y="14448"/>
                  </a:lnTo>
                  <a:lnTo>
                    <a:pt x="3897" y="14439"/>
                  </a:lnTo>
                  <a:lnTo>
                    <a:pt x="3871" y="14426"/>
                  </a:lnTo>
                  <a:lnTo>
                    <a:pt x="3852" y="14413"/>
                  </a:lnTo>
                  <a:lnTo>
                    <a:pt x="3836" y="14401"/>
                  </a:lnTo>
                  <a:lnTo>
                    <a:pt x="3825" y="14389"/>
                  </a:lnTo>
                  <a:lnTo>
                    <a:pt x="3815" y="14377"/>
                  </a:lnTo>
                  <a:lnTo>
                    <a:pt x="3803" y="14365"/>
                  </a:lnTo>
                  <a:lnTo>
                    <a:pt x="3789" y="14352"/>
                  </a:lnTo>
                  <a:lnTo>
                    <a:pt x="3771" y="14338"/>
                  </a:lnTo>
                  <a:lnTo>
                    <a:pt x="3771" y="14241"/>
                  </a:lnTo>
                  <a:lnTo>
                    <a:pt x="3737" y="14217"/>
                  </a:lnTo>
                  <a:lnTo>
                    <a:pt x="3700" y="14189"/>
                  </a:lnTo>
                  <a:lnTo>
                    <a:pt x="3663" y="14159"/>
                  </a:lnTo>
                  <a:lnTo>
                    <a:pt x="3622" y="14130"/>
                  </a:lnTo>
                  <a:lnTo>
                    <a:pt x="3577" y="14104"/>
                  </a:lnTo>
                  <a:lnTo>
                    <a:pt x="3532" y="14082"/>
                  </a:lnTo>
                  <a:lnTo>
                    <a:pt x="3482" y="14068"/>
                  </a:lnTo>
                  <a:lnTo>
                    <a:pt x="3430" y="14063"/>
                  </a:lnTo>
                  <a:lnTo>
                    <a:pt x="3418" y="14017"/>
                  </a:lnTo>
                  <a:lnTo>
                    <a:pt x="3405" y="13973"/>
                  </a:lnTo>
                  <a:lnTo>
                    <a:pt x="3390" y="13927"/>
                  </a:lnTo>
                  <a:lnTo>
                    <a:pt x="3377" y="13879"/>
                  </a:lnTo>
                  <a:lnTo>
                    <a:pt x="3366" y="13829"/>
                  </a:lnTo>
                  <a:lnTo>
                    <a:pt x="3356" y="13775"/>
                  </a:lnTo>
                  <a:lnTo>
                    <a:pt x="3349" y="13719"/>
                  </a:lnTo>
                  <a:lnTo>
                    <a:pt x="3347" y="13658"/>
                  </a:lnTo>
                  <a:lnTo>
                    <a:pt x="3346" y="13584"/>
                  </a:lnTo>
                  <a:lnTo>
                    <a:pt x="3340" y="13525"/>
                  </a:lnTo>
                  <a:lnTo>
                    <a:pt x="3329" y="13476"/>
                  </a:lnTo>
                  <a:lnTo>
                    <a:pt x="3315" y="13436"/>
                  </a:lnTo>
                  <a:lnTo>
                    <a:pt x="3296" y="13401"/>
                  </a:lnTo>
                  <a:lnTo>
                    <a:pt x="3274" y="13365"/>
                  </a:lnTo>
                  <a:lnTo>
                    <a:pt x="3248" y="13328"/>
                  </a:lnTo>
                  <a:lnTo>
                    <a:pt x="3219" y="13285"/>
                  </a:lnTo>
                  <a:lnTo>
                    <a:pt x="3213" y="13163"/>
                  </a:lnTo>
                  <a:lnTo>
                    <a:pt x="3200" y="13077"/>
                  </a:lnTo>
                  <a:lnTo>
                    <a:pt x="3182" y="13017"/>
                  </a:lnTo>
                  <a:lnTo>
                    <a:pt x="3159" y="12976"/>
                  </a:lnTo>
                  <a:lnTo>
                    <a:pt x="3133" y="12947"/>
                  </a:lnTo>
                  <a:lnTo>
                    <a:pt x="3110" y="12921"/>
                  </a:lnTo>
                  <a:lnTo>
                    <a:pt x="3088" y="12890"/>
                  </a:lnTo>
                  <a:lnTo>
                    <a:pt x="3071" y="12847"/>
                  </a:lnTo>
                  <a:lnTo>
                    <a:pt x="3113" y="12822"/>
                  </a:lnTo>
                  <a:lnTo>
                    <a:pt x="3144" y="12774"/>
                  </a:lnTo>
                  <a:lnTo>
                    <a:pt x="3165" y="12712"/>
                  </a:lnTo>
                  <a:lnTo>
                    <a:pt x="3178" y="12638"/>
                  </a:lnTo>
                  <a:lnTo>
                    <a:pt x="3182" y="12563"/>
                  </a:lnTo>
                  <a:lnTo>
                    <a:pt x="3179" y="12489"/>
                  </a:lnTo>
                  <a:lnTo>
                    <a:pt x="3168" y="12425"/>
                  </a:lnTo>
                  <a:lnTo>
                    <a:pt x="3152" y="12376"/>
                  </a:lnTo>
                  <a:lnTo>
                    <a:pt x="3173" y="12358"/>
                  </a:lnTo>
                  <a:lnTo>
                    <a:pt x="3196" y="12336"/>
                  </a:lnTo>
                  <a:lnTo>
                    <a:pt x="3216" y="12308"/>
                  </a:lnTo>
                  <a:lnTo>
                    <a:pt x="3235" y="12276"/>
                  </a:lnTo>
                  <a:lnTo>
                    <a:pt x="3249" y="12244"/>
                  </a:lnTo>
                  <a:lnTo>
                    <a:pt x="3258" y="12210"/>
                  </a:lnTo>
                  <a:lnTo>
                    <a:pt x="3258" y="12178"/>
                  </a:lnTo>
                  <a:lnTo>
                    <a:pt x="3250" y="12149"/>
                  </a:lnTo>
                  <a:lnTo>
                    <a:pt x="3267" y="12138"/>
                  </a:lnTo>
                  <a:lnTo>
                    <a:pt x="3283" y="12126"/>
                  </a:lnTo>
                  <a:lnTo>
                    <a:pt x="3290" y="12120"/>
                  </a:lnTo>
                  <a:lnTo>
                    <a:pt x="3294" y="12110"/>
                  </a:lnTo>
                  <a:lnTo>
                    <a:pt x="3297" y="12098"/>
                  </a:lnTo>
                  <a:lnTo>
                    <a:pt x="3299" y="12084"/>
                  </a:lnTo>
                  <a:lnTo>
                    <a:pt x="3299" y="12068"/>
                  </a:lnTo>
                  <a:lnTo>
                    <a:pt x="3296" y="12050"/>
                  </a:lnTo>
                  <a:lnTo>
                    <a:pt x="3292" y="12036"/>
                  </a:lnTo>
                  <a:lnTo>
                    <a:pt x="3286" y="12025"/>
                  </a:lnTo>
                  <a:lnTo>
                    <a:pt x="3276" y="12017"/>
                  </a:lnTo>
                  <a:lnTo>
                    <a:pt x="3265" y="12011"/>
                  </a:lnTo>
                  <a:lnTo>
                    <a:pt x="3252" y="12007"/>
                  </a:lnTo>
                  <a:lnTo>
                    <a:pt x="3237" y="12004"/>
                  </a:lnTo>
                  <a:lnTo>
                    <a:pt x="3221" y="12002"/>
                  </a:lnTo>
                  <a:lnTo>
                    <a:pt x="3208" y="11913"/>
                  </a:lnTo>
                  <a:lnTo>
                    <a:pt x="3282" y="11841"/>
                  </a:lnTo>
                  <a:lnTo>
                    <a:pt x="3303" y="11858"/>
                  </a:lnTo>
                  <a:lnTo>
                    <a:pt x="3320" y="11874"/>
                  </a:lnTo>
                  <a:lnTo>
                    <a:pt x="3329" y="11880"/>
                  </a:lnTo>
                  <a:lnTo>
                    <a:pt x="3339" y="11885"/>
                  </a:lnTo>
                  <a:lnTo>
                    <a:pt x="3349" y="11889"/>
                  </a:lnTo>
                  <a:lnTo>
                    <a:pt x="3363" y="11890"/>
                  </a:lnTo>
                  <a:lnTo>
                    <a:pt x="3383" y="11888"/>
                  </a:lnTo>
                  <a:lnTo>
                    <a:pt x="3400" y="11881"/>
                  </a:lnTo>
                  <a:lnTo>
                    <a:pt x="3414" y="11870"/>
                  </a:lnTo>
                  <a:lnTo>
                    <a:pt x="3425" y="11856"/>
                  </a:lnTo>
                  <a:lnTo>
                    <a:pt x="3434" y="11840"/>
                  </a:lnTo>
                  <a:lnTo>
                    <a:pt x="3439" y="11821"/>
                  </a:lnTo>
                  <a:lnTo>
                    <a:pt x="3442" y="11799"/>
                  </a:lnTo>
                  <a:lnTo>
                    <a:pt x="3444" y="11776"/>
                  </a:lnTo>
                  <a:lnTo>
                    <a:pt x="3455" y="11791"/>
                  </a:lnTo>
                  <a:lnTo>
                    <a:pt x="3590" y="11695"/>
                  </a:lnTo>
                  <a:lnTo>
                    <a:pt x="3603" y="11704"/>
                  </a:lnTo>
                  <a:lnTo>
                    <a:pt x="3617" y="11713"/>
                  </a:lnTo>
                  <a:lnTo>
                    <a:pt x="3630" y="11721"/>
                  </a:lnTo>
                  <a:lnTo>
                    <a:pt x="3645" y="11729"/>
                  </a:lnTo>
                  <a:lnTo>
                    <a:pt x="3661" y="11734"/>
                  </a:lnTo>
                  <a:lnTo>
                    <a:pt x="3679" y="11740"/>
                  </a:lnTo>
                  <a:lnTo>
                    <a:pt x="3698" y="11743"/>
                  </a:lnTo>
                  <a:lnTo>
                    <a:pt x="3720" y="11744"/>
                  </a:lnTo>
                  <a:lnTo>
                    <a:pt x="3731" y="11742"/>
                  </a:lnTo>
                  <a:lnTo>
                    <a:pt x="3738" y="11739"/>
                  </a:lnTo>
                  <a:lnTo>
                    <a:pt x="3744" y="11731"/>
                  </a:lnTo>
                  <a:lnTo>
                    <a:pt x="3748" y="11722"/>
                  </a:lnTo>
                  <a:lnTo>
                    <a:pt x="3751" y="11701"/>
                  </a:lnTo>
                  <a:lnTo>
                    <a:pt x="3752" y="11678"/>
                  </a:lnTo>
                  <a:lnTo>
                    <a:pt x="3898" y="11678"/>
                  </a:lnTo>
                  <a:lnTo>
                    <a:pt x="3912" y="11677"/>
                  </a:lnTo>
                  <a:lnTo>
                    <a:pt x="3924" y="11673"/>
                  </a:lnTo>
                  <a:lnTo>
                    <a:pt x="3935" y="11667"/>
                  </a:lnTo>
                  <a:lnTo>
                    <a:pt x="3944" y="11660"/>
                  </a:lnTo>
                  <a:lnTo>
                    <a:pt x="3952" y="11650"/>
                  </a:lnTo>
                  <a:lnTo>
                    <a:pt x="3959" y="11639"/>
                  </a:lnTo>
                  <a:lnTo>
                    <a:pt x="3962" y="11626"/>
                  </a:lnTo>
                  <a:lnTo>
                    <a:pt x="3963" y="11613"/>
                  </a:lnTo>
                  <a:lnTo>
                    <a:pt x="3963" y="11516"/>
                  </a:lnTo>
                  <a:lnTo>
                    <a:pt x="3963" y="11497"/>
                  </a:lnTo>
                  <a:lnTo>
                    <a:pt x="3961" y="11481"/>
                  </a:lnTo>
                  <a:lnTo>
                    <a:pt x="3960" y="11469"/>
                  </a:lnTo>
                  <a:lnTo>
                    <a:pt x="3957" y="11457"/>
                  </a:lnTo>
                  <a:lnTo>
                    <a:pt x="3955" y="11444"/>
                  </a:lnTo>
                  <a:lnTo>
                    <a:pt x="3953" y="11431"/>
                  </a:lnTo>
                  <a:lnTo>
                    <a:pt x="3951" y="11415"/>
                  </a:lnTo>
                  <a:lnTo>
                    <a:pt x="3951" y="11396"/>
                  </a:lnTo>
                  <a:lnTo>
                    <a:pt x="4060" y="11467"/>
                  </a:lnTo>
                  <a:lnTo>
                    <a:pt x="4122" y="11470"/>
                  </a:lnTo>
                  <a:lnTo>
                    <a:pt x="4185" y="11476"/>
                  </a:lnTo>
                  <a:lnTo>
                    <a:pt x="4246" y="11481"/>
                  </a:lnTo>
                  <a:lnTo>
                    <a:pt x="4300" y="11483"/>
                  </a:lnTo>
                  <a:lnTo>
                    <a:pt x="4342" y="11474"/>
                  </a:lnTo>
                  <a:lnTo>
                    <a:pt x="4369" y="11453"/>
                  </a:lnTo>
                  <a:lnTo>
                    <a:pt x="4374" y="11416"/>
                  </a:lnTo>
                  <a:lnTo>
                    <a:pt x="4355" y="11356"/>
                  </a:lnTo>
                  <a:lnTo>
                    <a:pt x="4450" y="11273"/>
                  </a:lnTo>
                  <a:lnTo>
                    <a:pt x="4547" y="11273"/>
                  </a:lnTo>
                  <a:lnTo>
                    <a:pt x="4562" y="11246"/>
                  </a:lnTo>
                  <a:lnTo>
                    <a:pt x="4571" y="11226"/>
                  </a:lnTo>
                  <a:lnTo>
                    <a:pt x="4575" y="11210"/>
                  </a:lnTo>
                  <a:lnTo>
                    <a:pt x="4577" y="11199"/>
                  </a:lnTo>
                  <a:lnTo>
                    <a:pt x="4581" y="11189"/>
                  </a:lnTo>
                  <a:lnTo>
                    <a:pt x="4587" y="11180"/>
                  </a:lnTo>
                  <a:lnTo>
                    <a:pt x="4601" y="11169"/>
                  </a:lnTo>
                  <a:lnTo>
                    <a:pt x="4625" y="11155"/>
                  </a:lnTo>
                  <a:lnTo>
                    <a:pt x="4643" y="11145"/>
                  </a:lnTo>
                  <a:lnTo>
                    <a:pt x="4657" y="11135"/>
                  </a:lnTo>
                  <a:lnTo>
                    <a:pt x="4669" y="11125"/>
                  </a:lnTo>
                  <a:lnTo>
                    <a:pt x="4678" y="11113"/>
                  </a:lnTo>
                  <a:lnTo>
                    <a:pt x="4684" y="11099"/>
                  </a:lnTo>
                  <a:lnTo>
                    <a:pt x="4689" y="11081"/>
                  </a:lnTo>
                  <a:lnTo>
                    <a:pt x="4692" y="11057"/>
                  </a:lnTo>
                  <a:lnTo>
                    <a:pt x="4693" y="11028"/>
                  </a:lnTo>
                  <a:lnTo>
                    <a:pt x="4729" y="11025"/>
                  </a:lnTo>
                  <a:lnTo>
                    <a:pt x="4758" y="11014"/>
                  </a:lnTo>
                  <a:lnTo>
                    <a:pt x="4780" y="10998"/>
                  </a:lnTo>
                  <a:lnTo>
                    <a:pt x="4798" y="10978"/>
                  </a:lnTo>
                  <a:lnTo>
                    <a:pt x="4812" y="10953"/>
                  </a:lnTo>
                  <a:lnTo>
                    <a:pt x="4823" y="10926"/>
                  </a:lnTo>
                  <a:lnTo>
                    <a:pt x="4831" y="10897"/>
                  </a:lnTo>
                  <a:lnTo>
                    <a:pt x="4839" y="10866"/>
                  </a:lnTo>
                  <a:lnTo>
                    <a:pt x="4871" y="10866"/>
                  </a:lnTo>
                  <a:lnTo>
                    <a:pt x="4872" y="10882"/>
                  </a:lnTo>
                  <a:lnTo>
                    <a:pt x="4873" y="10896"/>
                  </a:lnTo>
                  <a:lnTo>
                    <a:pt x="4875" y="10907"/>
                  </a:lnTo>
                  <a:lnTo>
                    <a:pt x="4879" y="10916"/>
                  </a:lnTo>
                  <a:lnTo>
                    <a:pt x="4884" y="10923"/>
                  </a:lnTo>
                  <a:lnTo>
                    <a:pt x="4892" y="10927"/>
                  </a:lnTo>
                  <a:lnTo>
                    <a:pt x="4904" y="10930"/>
                  </a:lnTo>
                  <a:lnTo>
                    <a:pt x="4920" y="10931"/>
                  </a:lnTo>
                  <a:lnTo>
                    <a:pt x="4982" y="10932"/>
                  </a:lnTo>
                  <a:lnTo>
                    <a:pt x="5001" y="10995"/>
                  </a:lnTo>
                  <a:lnTo>
                    <a:pt x="4988" y="11013"/>
                  </a:lnTo>
                  <a:lnTo>
                    <a:pt x="4977" y="11026"/>
                  </a:lnTo>
                  <a:lnTo>
                    <a:pt x="4974" y="11032"/>
                  </a:lnTo>
                  <a:lnTo>
                    <a:pt x="4971" y="11040"/>
                  </a:lnTo>
                  <a:lnTo>
                    <a:pt x="4968" y="11048"/>
                  </a:lnTo>
                  <a:lnTo>
                    <a:pt x="4968" y="11060"/>
                  </a:lnTo>
                  <a:close/>
                  <a:moveTo>
                    <a:pt x="9217" y="10052"/>
                  </a:moveTo>
                  <a:lnTo>
                    <a:pt x="9229" y="10034"/>
                  </a:lnTo>
                  <a:lnTo>
                    <a:pt x="9240" y="10020"/>
                  </a:lnTo>
                  <a:lnTo>
                    <a:pt x="9251" y="10008"/>
                  </a:lnTo>
                  <a:lnTo>
                    <a:pt x="9262" y="9998"/>
                  </a:lnTo>
                  <a:lnTo>
                    <a:pt x="9275" y="9990"/>
                  </a:lnTo>
                  <a:lnTo>
                    <a:pt x="9290" y="9982"/>
                  </a:lnTo>
                  <a:lnTo>
                    <a:pt x="9308" y="9976"/>
                  </a:lnTo>
                  <a:lnTo>
                    <a:pt x="9331" y="9971"/>
                  </a:lnTo>
                  <a:lnTo>
                    <a:pt x="9324" y="9992"/>
                  </a:lnTo>
                  <a:lnTo>
                    <a:pt x="9317" y="10009"/>
                  </a:lnTo>
                  <a:lnTo>
                    <a:pt x="9308" y="10023"/>
                  </a:lnTo>
                  <a:lnTo>
                    <a:pt x="9297" y="10034"/>
                  </a:lnTo>
                  <a:lnTo>
                    <a:pt x="9283" y="10042"/>
                  </a:lnTo>
                  <a:lnTo>
                    <a:pt x="9266" y="10047"/>
                  </a:lnTo>
                  <a:lnTo>
                    <a:pt x="9244" y="10050"/>
                  </a:lnTo>
                  <a:lnTo>
                    <a:pt x="9217" y="10052"/>
                  </a:lnTo>
                  <a:close/>
                  <a:moveTo>
                    <a:pt x="3003" y="9165"/>
                  </a:moveTo>
                  <a:lnTo>
                    <a:pt x="2978" y="9165"/>
                  </a:lnTo>
                  <a:lnTo>
                    <a:pt x="2954" y="9163"/>
                  </a:lnTo>
                  <a:lnTo>
                    <a:pt x="2932" y="9163"/>
                  </a:lnTo>
                  <a:lnTo>
                    <a:pt x="2913" y="9164"/>
                  </a:lnTo>
                  <a:lnTo>
                    <a:pt x="2897" y="9168"/>
                  </a:lnTo>
                  <a:lnTo>
                    <a:pt x="2884" y="9178"/>
                  </a:lnTo>
                  <a:lnTo>
                    <a:pt x="2876" y="9192"/>
                  </a:lnTo>
                  <a:lnTo>
                    <a:pt x="2873" y="9213"/>
                  </a:lnTo>
                  <a:lnTo>
                    <a:pt x="2874" y="9225"/>
                  </a:lnTo>
                  <a:lnTo>
                    <a:pt x="2875" y="9235"/>
                  </a:lnTo>
                  <a:lnTo>
                    <a:pt x="2878" y="9243"/>
                  </a:lnTo>
                  <a:lnTo>
                    <a:pt x="2882" y="9249"/>
                  </a:lnTo>
                  <a:lnTo>
                    <a:pt x="2892" y="9261"/>
                  </a:lnTo>
                  <a:lnTo>
                    <a:pt x="2905" y="9278"/>
                  </a:lnTo>
                  <a:lnTo>
                    <a:pt x="2944" y="9280"/>
                  </a:lnTo>
                  <a:lnTo>
                    <a:pt x="2972" y="9286"/>
                  </a:lnTo>
                  <a:lnTo>
                    <a:pt x="2992" y="9297"/>
                  </a:lnTo>
                  <a:lnTo>
                    <a:pt x="3005" y="9311"/>
                  </a:lnTo>
                  <a:lnTo>
                    <a:pt x="3015" y="9331"/>
                  </a:lnTo>
                  <a:lnTo>
                    <a:pt x="3021" y="9356"/>
                  </a:lnTo>
                  <a:lnTo>
                    <a:pt x="3027" y="9387"/>
                  </a:lnTo>
                  <a:lnTo>
                    <a:pt x="3035" y="9424"/>
                  </a:lnTo>
                  <a:lnTo>
                    <a:pt x="3021" y="9410"/>
                  </a:lnTo>
                  <a:lnTo>
                    <a:pt x="2940" y="9492"/>
                  </a:lnTo>
                  <a:lnTo>
                    <a:pt x="2954" y="9505"/>
                  </a:lnTo>
                  <a:lnTo>
                    <a:pt x="2927" y="9495"/>
                  </a:lnTo>
                  <a:lnTo>
                    <a:pt x="2905" y="9481"/>
                  </a:lnTo>
                  <a:lnTo>
                    <a:pt x="2888" y="9465"/>
                  </a:lnTo>
                  <a:lnTo>
                    <a:pt x="2874" y="9449"/>
                  </a:lnTo>
                  <a:lnTo>
                    <a:pt x="2860" y="9434"/>
                  </a:lnTo>
                  <a:lnTo>
                    <a:pt x="2846" y="9421"/>
                  </a:lnTo>
                  <a:lnTo>
                    <a:pt x="2829" y="9411"/>
                  </a:lnTo>
                  <a:lnTo>
                    <a:pt x="2808" y="9408"/>
                  </a:lnTo>
                  <a:lnTo>
                    <a:pt x="2795" y="9410"/>
                  </a:lnTo>
                  <a:lnTo>
                    <a:pt x="2782" y="9413"/>
                  </a:lnTo>
                  <a:lnTo>
                    <a:pt x="2771" y="9419"/>
                  </a:lnTo>
                  <a:lnTo>
                    <a:pt x="2762" y="9426"/>
                  </a:lnTo>
                  <a:lnTo>
                    <a:pt x="2754" y="9436"/>
                  </a:lnTo>
                  <a:lnTo>
                    <a:pt x="2749" y="9447"/>
                  </a:lnTo>
                  <a:lnTo>
                    <a:pt x="2744" y="9460"/>
                  </a:lnTo>
                  <a:lnTo>
                    <a:pt x="2743" y="9473"/>
                  </a:lnTo>
                  <a:lnTo>
                    <a:pt x="2744" y="9488"/>
                  </a:lnTo>
                  <a:lnTo>
                    <a:pt x="2748" y="9500"/>
                  </a:lnTo>
                  <a:lnTo>
                    <a:pt x="2752" y="9508"/>
                  </a:lnTo>
                  <a:lnTo>
                    <a:pt x="2759" y="9516"/>
                  </a:lnTo>
                  <a:lnTo>
                    <a:pt x="2774" y="9527"/>
                  </a:lnTo>
                  <a:lnTo>
                    <a:pt x="2792" y="9539"/>
                  </a:lnTo>
                  <a:lnTo>
                    <a:pt x="2778" y="9573"/>
                  </a:lnTo>
                  <a:lnTo>
                    <a:pt x="2764" y="9611"/>
                  </a:lnTo>
                  <a:lnTo>
                    <a:pt x="2751" y="9649"/>
                  </a:lnTo>
                  <a:lnTo>
                    <a:pt x="2735" y="9685"/>
                  </a:lnTo>
                  <a:lnTo>
                    <a:pt x="2715" y="9717"/>
                  </a:lnTo>
                  <a:lnTo>
                    <a:pt x="2689" y="9742"/>
                  </a:lnTo>
                  <a:lnTo>
                    <a:pt x="2657" y="9759"/>
                  </a:lnTo>
                  <a:lnTo>
                    <a:pt x="2614" y="9765"/>
                  </a:lnTo>
                  <a:lnTo>
                    <a:pt x="2573" y="9762"/>
                  </a:lnTo>
                  <a:lnTo>
                    <a:pt x="2532" y="9664"/>
                  </a:lnTo>
                  <a:lnTo>
                    <a:pt x="2468" y="9685"/>
                  </a:lnTo>
                  <a:lnTo>
                    <a:pt x="2471" y="9637"/>
                  </a:lnTo>
                  <a:lnTo>
                    <a:pt x="2481" y="9597"/>
                  </a:lnTo>
                  <a:lnTo>
                    <a:pt x="2494" y="9564"/>
                  </a:lnTo>
                  <a:lnTo>
                    <a:pt x="2508" y="9536"/>
                  </a:lnTo>
                  <a:lnTo>
                    <a:pt x="2523" y="9508"/>
                  </a:lnTo>
                  <a:lnTo>
                    <a:pt x="2536" y="9477"/>
                  </a:lnTo>
                  <a:lnTo>
                    <a:pt x="2546" y="9439"/>
                  </a:lnTo>
                  <a:lnTo>
                    <a:pt x="2549" y="9392"/>
                  </a:lnTo>
                  <a:lnTo>
                    <a:pt x="2544" y="9363"/>
                  </a:lnTo>
                  <a:lnTo>
                    <a:pt x="2528" y="9323"/>
                  </a:lnTo>
                  <a:lnTo>
                    <a:pt x="2508" y="9276"/>
                  </a:lnTo>
                  <a:lnTo>
                    <a:pt x="2484" y="9228"/>
                  </a:lnTo>
                  <a:lnTo>
                    <a:pt x="2460" y="9182"/>
                  </a:lnTo>
                  <a:lnTo>
                    <a:pt x="2440" y="9142"/>
                  </a:lnTo>
                  <a:lnTo>
                    <a:pt x="2425" y="9114"/>
                  </a:lnTo>
                  <a:lnTo>
                    <a:pt x="2419" y="9100"/>
                  </a:lnTo>
                  <a:lnTo>
                    <a:pt x="2422" y="9072"/>
                  </a:lnTo>
                  <a:lnTo>
                    <a:pt x="2429" y="9047"/>
                  </a:lnTo>
                  <a:lnTo>
                    <a:pt x="2440" y="9024"/>
                  </a:lnTo>
                  <a:lnTo>
                    <a:pt x="2452" y="9003"/>
                  </a:lnTo>
                  <a:lnTo>
                    <a:pt x="2464" y="8982"/>
                  </a:lnTo>
                  <a:lnTo>
                    <a:pt x="2474" y="8963"/>
                  </a:lnTo>
                  <a:lnTo>
                    <a:pt x="2481" y="8942"/>
                  </a:lnTo>
                  <a:lnTo>
                    <a:pt x="2484" y="8922"/>
                  </a:lnTo>
                  <a:lnTo>
                    <a:pt x="2482" y="8911"/>
                  </a:lnTo>
                  <a:lnTo>
                    <a:pt x="2476" y="8904"/>
                  </a:lnTo>
                  <a:lnTo>
                    <a:pt x="2466" y="8896"/>
                  </a:lnTo>
                  <a:lnTo>
                    <a:pt x="2454" y="8891"/>
                  </a:lnTo>
                  <a:lnTo>
                    <a:pt x="2426" y="8881"/>
                  </a:lnTo>
                  <a:lnTo>
                    <a:pt x="2398" y="8870"/>
                  </a:lnTo>
                  <a:lnTo>
                    <a:pt x="2506" y="8715"/>
                  </a:lnTo>
                  <a:lnTo>
                    <a:pt x="2399" y="8678"/>
                  </a:lnTo>
                  <a:lnTo>
                    <a:pt x="2418" y="8598"/>
                  </a:lnTo>
                  <a:lnTo>
                    <a:pt x="2439" y="8604"/>
                  </a:lnTo>
                  <a:lnTo>
                    <a:pt x="2453" y="8611"/>
                  </a:lnTo>
                  <a:lnTo>
                    <a:pt x="2460" y="8616"/>
                  </a:lnTo>
                  <a:lnTo>
                    <a:pt x="2465" y="8621"/>
                  </a:lnTo>
                  <a:lnTo>
                    <a:pt x="2469" y="8625"/>
                  </a:lnTo>
                  <a:lnTo>
                    <a:pt x="2474" y="8628"/>
                  </a:lnTo>
                  <a:lnTo>
                    <a:pt x="2483" y="8629"/>
                  </a:lnTo>
                  <a:lnTo>
                    <a:pt x="2499" y="8630"/>
                  </a:lnTo>
                  <a:lnTo>
                    <a:pt x="2520" y="8628"/>
                  </a:lnTo>
                  <a:lnTo>
                    <a:pt x="2536" y="8622"/>
                  </a:lnTo>
                  <a:lnTo>
                    <a:pt x="2550" y="8611"/>
                  </a:lnTo>
                  <a:lnTo>
                    <a:pt x="2561" y="8597"/>
                  </a:lnTo>
                  <a:lnTo>
                    <a:pt x="2570" y="8580"/>
                  </a:lnTo>
                  <a:lnTo>
                    <a:pt x="2575" y="8560"/>
                  </a:lnTo>
                  <a:lnTo>
                    <a:pt x="2579" y="8538"/>
                  </a:lnTo>
                  <a:lnTo>
                    <a:pt x="2580" y="8515"/>
                  </a:lnTo>
                  <a:lnTo>
                    <a:pt x="2337" y="8549"/>
                  </a:lnTo>
                  <a:lnTo>
                    <a:pt x="2337" y="8535"/>
                  </a:lnTo>
                  <a:lnTo>
                    <a:pt x="2337" y="8521"/>
                  </a:lnTo>
                  <a:lnTo>
                    <a:pt x="2336" y="8508"/>
                  </a:lnTo>
                  <a:lnTo>
                    <a:pt x="2335" y="8495"/>
                  </a:lnTo>
                  <a:lnTo>
                    <a:pt x="2331" y="8484"/>
                  </a:lnTo>
                  <a:lnTo>
                    <a:pt x="2325" y="8476"/>
                  </a:lnTo>
                  <a:lnTo>
                    <a:pt x="2317" y="8470"/>
                  </a:lnTo>
                  <a:lnTo>
                    <a:pt x="2305" y="8468"/>
                  </a:lnTo>
                  <a:lnTo>
                    <a:pt x="2279" y="8473"/>
                  </a:lnTo>
                  <a:lnTo>
                    <a:pt x="2256" y="8484"/>
                  </a:lnTo>
                  <a:lnTo>
                    <a:pt x="2236" y="8503"/>
                  </a:lnTo>
                  <a:lnTo>
                    <a:pt x="2221" y="8527"/>
                  </a:lnTo>
                  <a:lnTo>
                    <a:pt x="2208" y="8555"/>
                  </a:lnTo>
                  <a:lnTo>
                    <a:pt x="2199" y="8585"/>
                  </a:lnTo>
                  <a:lnTo>
                    <a:pt x="2193" y="8615"/>
                  </a:lnTo>
                  <a:lnTo>
                    <a:pt x="2191" y="8646"/>
                  </a:lnTo>
                  <a:lnTo>
                    <a:pt x="2176" y="8656"/>
                  </a:lnTo>
                  <a:lnTo>
                    <a:pt x="2166" y="8665"/>
                  </a:lnTo>
                  <a:lnTo>
                    <a:pt x="2159" y="8671"/>
                  </a:lnTo>
                  <a:lnTo>
                    <a:pt x="2154" y="8677"/>
                  </a:lnTo>
                  <a:lnTo>
                    <a:pt x="2143" y="8691"/>
                  </a:lnTo>
                  <a:lnTo>
                    <a:pt x="2127" y="8712"/>
                  </a:lnTo>
                  <a:lnTo>
                    <a:pt x="2112" y="8726"/>
                  </a:lnTo>
                  <a:lnTo>
                    <a:pt x="2098" y="8736"/>
                  </a:lnTo>
                  <a:lnTo>
                    <a:pt x="2083" y="8744"/>
                  </a:lnTo>
                  <a:lnTo>
                    <a:pt x="2072" y="8748"/>
                  </a:lnTo>
                  <a:lnTo>
                    <a:pt x="2061" y="8752"/>
                  </a:lnTo>
                  <a:lnTo>
                    <a:pt x="2052" y="8758"/>
                  </a:lnTo>
                  <a:lnTo>
                    <a:pt x="2047" y="8765"/>
                  </a:lnTo>
                  <a:lnTo>
                    <a:pt x="2046" y="8776"/>
                  </a:lnTo>
                  <a:lnTo>
                    <a:pt x="2046" y="8788"/>
                  </a:lnTo>
                  <a:lnTo>
                    <a:pt x="2048" y="8798"/>
                  </a:lnTo>
                  <a:lnTo>
                    <a:pt x="2051" y="8804"/>
                  </a:lnTo>
                  <a:lnTo>
                    <a:pt x="2054" y="8810"/>
                  </a:lnTo>
                  <a:lnTo>
                    <a:pt x="2066" y="8819"/>
                  </a:lnTo>
                  <a:lnTo>
                    <a:pt x="2082" y="8829"/>
                  </a:lnTo>
                  <a:lnTo>
                    <a:pt x="2224" y="8889"/>
                  </a:lnTo>
                  <a:lnTo>
                    <a:pt x="2208" y="8918"/>
                  </a:lnTo>
                  <a:lnTo>
                    <a:pt x="2189" y="8945"/>
                  </a:lnTo>
                  <a:lnTo>
                    <a:pt x="2171" y="8970"/>
                  </a:lnTo>
                  <a:lnTo>
                    <a:pt x="2152" y="8995"/>
                  </a:lnTo>
                  <a:lnTo>
                    <a:pt x="2134" y="9018"/>
                  </a:lnTo>
                  <a:lnTo>
                    <a:pt x="2118" y="9040"/>
                  </a:lnTo>
                  <a:lnTo>
                    <a:pt x="2106" y="9058"/>
                  </a:lnTo>
                  <a:lnTo>
                    <a:pt x="2099" y="9072"/>
                  </a:lnTo>
                  <a:lnTo>
                    <a:pt x="2085" y="9104"/>
                  </a:lnTo>
                  <a:lnTo>
                    <a:pt x="2071" y="9129"/>
                  </a:lnTo>
                  <a:lnTo>
                    <a:pt x="2054" y="9150"/>
                  </a:lnTo>
                  <a:lnTo>
                    <a:pt x="2036" y="9166"/>
                  </a:lnTo>
                  <a:lnTo>
                    <a:pt x="2014" y="9178"/>
                  </a:lnTo>
                  <a:lnTo>
                    <a:pt x="1987" y="9186"/>
                  </a:lnTo>
                  <a:lnTo>
                    <a:pt x="1955" y="9193"/>
                  </a:lnTo>
                  <a:lnTo>
                    <a:pt x="1916" y="9198"/>
                  </a:lnTo>
                  <a:lnTo>
                    <a:pt x="1856" y="9210"/>
                  </a:lnTo>
                  <a:lnTo>
                    <a:pt x="1792" y="9233"/>
                  </a:lnTo>
                  <a:lnTo>
                    <a:pt x="1725" y="9262"/>
                  </a:lnTo>
                  <a:lnTo>
                    <a:pt x="1659" y="9293"/>
                  </a:lnTo>
                  <a:lnTo>
                    <a:pt x="1596" y="9325"/>
                  </a:lnTo>
                  <a:lnTo>
                    <a:pt x="1541" y="9352"/>
                  </a:lnTo>
                  <a:lnTo>
                    <a:pt x="1495" y="9370"/>
                  </a:lnTo>
                  <a:lnTo>
                    <a:pt x="1461" y="9377"/>
                  </a:lnTo>
                  <a:lnTo>
                    <a:pt x="1434" y="9371"/>
                  </a:lnTo>
                  <a:lnTo>
                    <a:pt x="1395" y="9357"/>
                  </a:lnTo>
                  <a:lnTo>
                    <a:pt x="1349" y="9336"/>
                  </a:lnTo>
                  <a:lnTo>
                    <a:pt x="1299" y="9311"/>
                  </a:lnTo>
                  <a:lnTo>
                    <a:pt x="1250" y="9284"/>
                  </a:lnTo>
                  <a:lnTo>
                    <a:pt x="1205" y="9258"/>
                  </a:lnTo>
                  <a:lnTo>
                    <a:pt x="1171" y="9236"/>
                  </a:lnTo>
                  <a:lnTo>
                    <a:pt x="1149" y="9219"/>
                  </a:lnTo>
                  <a:lnTo>
                    <a:pt x="1111" y="9183"/>
                  </a:lnTo>
                  <a:lnTo>
                    <a:pt x="1081" y="9150"/>
                  </a:lnTo>
                  <a:lnTo>
                    <a:pt x="1056" y="9117"/>
                  </a:lnTo>
                  <a:lnTo>
                    <a:pt x="1034" y="9086"/>
                  </a:lnTo>
                  <a:lnTo>
                    <a:pt x="1013" y="9054"/>
                  </a:lnTo>
                  <a:lnTo>
                    <a:pt x="992" y="9020"/>
                  </a:lnTo>
                  <a:lnTo>
                    <a:pt x="968" y="8983"/>
                  </a:lnTo>
                  <a:lnTo>
                    <a:pt x="939" y="8943"/>
                  </a:lnTo>
                  <a:lnTo>
                    <a:pt x="903" y="8900"/>
                  </a:lnTo>
                  <a:lnTo>
                    <a:pt x="844" y="8835"/>
                  </a:lnTo>
                  <a:lnTo>
                    <a:pt x="771" y="8756"/>
                  </a:lnTo>
                  <a:lnTo>
                    <a:pt x="691" y="8670"/>
                  </a:lnTo>
                  <a:lnTo>
                    <a:pt x="615" y="8587"/>
                  </a:lnTo>
                  <a:lnTo>
                    <a:pt x="550" y="8515"/>
                  </a:lnTo>
                  <a:lnTo>
                    <a:pt x="504" y="8463"/>
                  </a:lnTo>
                  <a:lnTo>
                    <a:pt x="487" y="8438"/>
                  </a:lnTo>
                  <a:lnTo>
                    <a:pt x="487" y="8422"/>
                  </a:lnTo>
                  <a:lnTo>
                    <a:pt x="488" y="8407"/>
                  </a:lnTo>
                  <a:lnTo>
                    <a:pt x="490" y="8391"/>
                  </a:lnTo>
                  <a:lnTo>
                    <a:pt x="495" y="8374"/>
                  </a:lnTo>
                  <a:lnTo>
                    <a:pt x="500" y="8359"/>
                  </a:lnTo>
                  <a:lnTo>
                    <a:pt x="508" y="8345"/>
                  </a:lnTo>
                  <a:lnTo>
                    <a:pt x="515" y="8334"/>
                  </a:lnTo>
                  <a:lnTo>
                    <a:pt x="525" y="8327"/>
                  </a:lnTo>
                  <a:lnTo>
                    <a:pt x="536" y="8325"/>
                  </a:lnTo>
                  <a:lnTo>
                    <a:pt x="545" y="8325"/>
                  </a:lnTo>
                  <a:lnTo>
                    <a:pt x="555" y="8326"/>
                  </a:lnTo>
                  <a:lnTo>
                    <a:pt x="563" y="8328"/>
                  </a:lnTo>
                  <a:lnTo>
                    <a:pt x="570" y="8331"/>
                  </a:lnTo>
                  <a:lnTo>
                    <a:pt x="577" y="8335"/>
                  </a:lnTo>
                  <a:lnTo>
                    <a:pt x="581" y="8341"/>
                  </a:lnTo>
                  <a:lnTo>
                    <a:pt x="584" y="8348"/>
                  </a:lnTo>
                  <a:lnTo>
                    <a:pt x="584" y="8356"/>
                  </a:lnTo>
                  <a:lnTo>
                    <a:pt x="583" y="8374"/>
                  </a:lnTo>
                  <a:lnTo>
                    <a:pt x="577" y="8389"/>
                  </a:lnTo>
                  <a:lnTo>
                    <a:pt x="569" y="8399"/>
                  </a:lnTo>
                  <a:lnTo>
                    <a:pt x="561" y="8407"/>
                  </a:lnTo>
                  <a:lnTo>
                    <a:pt x="552" y="8413"/>
                  </a:lnTo>
                  <a:lnTo>
                    <a:pt x="543" y="8420"/>
                  </a:lnTo>
                  <a:lnTo>
                    <a:pt x="538" y="8427"/>
                  </a:lnTo>
                  <a:lnTo>
                    <a:pt x="536" y="8438"/>
                  </a:lnTo>
                  <a:lnTo>
                    <a:pt x="537" y="8448"/>
                  </a:lnTo>
                  <a:lnTo>
                    <a:pt x="538" y="8456"/>
                  </a:lnTo>
                  <a:lnTo>
                    <a:pt x="540" y="8465"/>
                  </a:lnTo>
                  <a:lnTo>
                    <a:pt x="544" y="8473"/>
                  </a:lnTo>
                  <a:lnTo>
                    <a:pt x="549" y="8478"/>
                  </a:lnTo>
                  <a:lnTo>
                    <a:pt x="554" y="8482"/>
                  </a:lnTo>
                  <a:lnTo>
                    <a:pt x="561" y="8486"/>
                  </a:lnTo>
                  <a:lnTo>
                    <a:pt x="568" y="8487"/>
                  </a:lnTo>
                  <a:lnTo>
                    <a:pt x="584" y="8486"/>
                  </a:lnTo>
                  <a:lnTo>
                    <a:pt x="597" y="8482"/>
                  </a:lnTo>
                  <a:lnTo>
                    <a:pt x="608" y="8478"/>
                  </a:lnTo>
                  <a:lnTo>
                    <a:pt x="618" y="8473"/>
                  </a:lnTo>
                  <a:lnTo>
                    <a:pt x="628" y="8466"/>
                  </a:lnTo>
                  <a:lnTo>
                    <a:pt x="635" y="8457"/>
                  </a:lnTo>
                  <a:lnTo>
                    <a:pt x="642" y="8450"/>
                  </a:lnTo>
                  <a:lnTo>
                    <a:pt x="649" y="8442"/>
                  </a:lnTo>
                  <a:lnTo>
                    <a:pt x="746" y="8453"/>
                  </a:lnTo>
                  <a:lnTo>
                    <a:pt x="780" y="8388"/>
                  </a:lnTo>
                  <a:lnTo>
                    <a:pt x="792" y="8397"/>
                  </a:lnTo>
                  <a:lnTo>
                    <a:pt x="806" y="8408"/>
                  </a:lnTo>
                  <a:lnTo>
                    <a:pt x="812" y="8413"/>
                  </a:lnTo>
                  <a:lnTo>
                    <a:pt x="819" y="8416"/>
                  </a:lnTo>
                  <a:lnTo>
                    <a:pt x="824" y="8420"/>
                  </a:lnTo>
                  <a:lnTo>
                    <a:pt x="828" y="8421"/>
                  </a:lnTo>
                  <a:lnTo>
                    <a:pt x="847" y="8418"/>
                  </a:lnTo>
                  <a:lnTo>
                    <a:pt x="874" y="8408"/>
                  </a:lnTo>
                  <a:lnTo>
                    <a:pt x="905" y="8395"/>
                  </a:lnTo>
                  <a:lnTo>
                    <a:pt x="939" y="8378"/>
                  </a:lnTo>
                  <a:lnTo>
                    <a:pt x="972" y="8359"/>
                  </a:lnTo>
                  <a:lnTo>
                    <a:pt x="1001" y="8341"/>
                  </a:lnTo>
                  <a:lnTo>
                    <a:pt x="1024" y="8322"/>
                  </a:lnTo>
                  <a:lnTo>
                    <a:pt x="1039" y="8307"/>
                  </a:lnTo>
                  <a:lnTo>
                    <a:pt x="1134" y="8305"/>
                  </a:lnTo>
                  <a:lnTo>
                    <a:pt x="1233" y="8162"/>
                  </a:lnTo>
                  <a:lnTo>
                    <a:pt x="1276" y="8158"/>
                  </a:lnTo>
                  <a:lnTo>
                    <a:pt x="1301" y="8152"/>
                  </a:lnTo>
                  <a:lnTo>
                    <a:pt x="1316" y="8142"/>
                  </a:lnTo>
                  <a:lnTo>
                    <a:pt x="1322" y="8131"/>
                  </a:lnTo>
                  <a:lnTo>
                    <a:pt x="1325" y="8117"/>
                  </a:lnTo>
                  <a:lnTo>
                    <a:pt x="1331" y="8101"/>
                  </a:lnTo>
                  <a:lnTo>
                    <a:pt x="1343" y="8084"/>
                  </a:lnTo>
                  <a:lnTo>
                    <a:pt x="1365" y="8065"/>
                  </a:lnTo>
                  <a:lnTo>
                    <a:pt x="1381" y="8056"/>
                  </a:lnTo>
                  <a:lnTo>
                    <a:pt x="1400" y="8045"/>
                  </a:lnTo>
                  <a:lnTo>
                    <a:pt x="1419" y="8034"/>
                  </a:lnTo>
                  <a:lnTo>
                    <a:pt x="1437" y="8021"/>
                  </a:lnTo>
                  <a:lnTo>
                    <a:pt x="1453" y="8007"/>
                  </a:lnTo>
                  <a:lnTo>
                    <a:pt x="1465" y="7991"/>
                  </a:lnTo>
                  <a:lnTo>
                    <a:pt x="1473" y="7971"/>
                  </a:lnTo>
                  <a:lnTo>
                    <a:pt x="1476" y="7950"/>
                  </a:lnTo>
                  <a:lnTo>
                    <a:pt x="1476" y="7940"/>
                  </a:lnTo>
                  <a:lnTo>
                    <a:pt x="1474" y="7930"/>
                  </a:lnTo>
                  <a:lnTo>
                    <a:pt x="1472" y="7923"/>
                  </a:lnTo>
                  <a:lnTo>
                    <a:pt x="1469" y="7915"/>
                  </a:lnTo>
                  <a:lnTo>
                    <a:pt x="1465" y="7909"/>
                  </a:lnTo>
                  <a:lnTo>
                    <a:pt x="1459" y="7905"/>
                  </a:lnTo>
                  <a:lnTo>
                    <a:pt x="1452" y="7902"/>
                  </a:lnTo>
                  <a:lnTo>
                    <a:pt x="1444" y="7902"/>
                  </a:lnTo>
                  <a:lnTo>
                    <a:pt x="1426" y="7905"/>
                  </a:lnTo>
                  <a:lnTo>
                    <a:pt x="1413" y="7910"/>
                  </a:lnTo>
                  <a:lnTo>
                    <a:pt x="1403" y="7917"/>
                  </a:lnTo>
                  <a:lnTo>
                    <a:pt x="1395" y="7926"/>
                  </a:lnTo>
                  <a:lnTo>
                    <a:pt x="1388" y="7935"/>
                  </a:lnTo>
                  <a:lnTo>
                    <a:pt x="1379" y="7943"/>
                  </a:lnTo>
                  <a:lnTo>
                    <a:pt x="1366" y="7949"/>
                  </a:lnTo>
                  <a:lnTo>
                    <a:pt x="1347" y="7951"/>
                  </a:lnTo>
                  <a:lnTo>
                    <a:pt x="1330" y="7949"/>
                  </a:lnTo>
                  <a:lnTo>
                    <a:pt x="1319" y="7946"/>
                  </a:lnTo>
                  <a:lnTo>
                    <a:pt x="1311" y="7940"/>
                  </a:lnTo>
                  <a:lnTo>
                    <a:pt x="1307" y="7935"/>
                  </a:lnTo>
                  <a:lnTo>
                    <a:pt x="1301" y="7928"/>
                  </a:lnTo>
                  <a:lnTo>
                    <a:pt x="1294" y="7923"/>
                  </a:lnTo>
                  <a:lnTo>
                    <a:pt x="1283" y="7920"/>
                  </a:lnTo>
                  <a:lnTo>
                    <a:pt x="1266" y="7919"/>
                  </a:lnTo>
                  <a:lnTo>
                    <a:pt x="1233" y="7919"/>
                  </a:lnTo>
                  <a:lnTo>
                    <a:pt x="1210" y="7922"/>
                  </a:lnTo>
                  <a:lnTo>
                    <a:pt x="1195" y="7930"/>
                  </a:lnTo>
                  <a:lnTo>
                    <a:pt x="1184" y="7943"/>
                  </a:lnTo>
                  <a:lnTo>
                    <a:pt x="1178" y="7959"/>
                  </a:lnTo>
                  <a:lnTo>
                    <a:pt x="1175" y="7976"/>
                  </a:lnTo>
                  <a:lnTo>
                    <a:pt x="1172" y="7994"/>
                  </a:lnTo>
                  <a:lnTo>
                    <a:pt x="1169" y="8010"/>
                  </a:lnTo>
                  <a:lnTo>
                    <a:pt x="1162" y="8025"/>
                  </a:lnTo>
                  <a:lnTo>
                    <a:pt x="1154" y="8034"/>
                  </a:lnTo>
                  <a:lnTo>
                    <a:pt x="1142" y="8041"/>
                  </a:lnTo>
                  <a:lnTo>
                    <a:pt x="1128" y="8046"/>
                  </a:lnTo>
                  <a:lnTo>
                    <a:pt x="1112" y="8050"/>
                  </a:lnTo>
                  <a:lnTo>
                    <a:pt x="1095" y="8056"/>
                  </a:lnTo>
                  <a:lnTo>
                    <a:pt x="1077" y="8061"/>
                  </a:lnTo>
                  <a:lnTo>
                    <a:pt x="1057" y="8070"/>
                  </a:lnTo>
                  <a:lnTo>
                    <a:pt x="1039" y="8081"/>
                  </a:lnTo>
                  <a:lnTo>
                    <a:pt x="988" y="8083"/>
                  </a:lnTo>
                  <a:lnTo>
                    <a:pt x="952" y="8089"/>
                  </a:lnTo>
                  <a:lnTo>
                    <a:pt x="925" y="8099"/>
                  </a:lnTo>
                  <a:lnTo>
                    <a:pt x="904" y="8109"/>
                  </a:lnTo>
                  <a:lnTo>
                    <a:pt x="885" y="8117"/>
                  </a:lnTo>
                  <a:lnTo>
                    <a:pt x="862" y="8124"/>
                  </a:lnTo>
                  <a:lnTo>
                    <a:pt x="832" y="8125"/>
                  </a:lnTo>
                  <a:lnTo>
                    <a:pt x="790" y="8119"/>
                  </a:lnTo>
                  <a:lnTo>
                    <a:pt x="746" y="8113"/>
                  </a:lnTo>
                  <a:lnTo>
                    <a:pt x="711" y="8110"/>
                  </a:lnTo>
                  <a:lnTo>
                    <a:pt x="682" y="8106"/>
                  </a:lnTo>
                  <a:lnTo>
                    <a:pt x="655" y="8103"/>
                  </a:lnTo>
                  <a:lnTo>
                    <a:pt x="630" y="8098"/>
                  </a:lnTo>
                  <a:lnTo>
                    <a:pt x="605" y="8089"/>
                  </a:lnTo>
                  <a:lnTo>
                    <a:pt x="579" y="8074"/>
                  </a:lnTo>
                  <a:lnTo>
                    <a:pt x="548" y="8052"/>
                  </a:lnTo>
                  <a:lnTo>
                    <a:pt x="517" y="8027"/>
                  </a:lnTo>
                  <a:lnTo>
                    <a:pt x="476" y="7988"/>
                  </a:lnTo>
                  <a:lnTo>
                    <a:pt x="429" y="7940"/>
                  </a:lnTo>
                  <a:lnTo>
                    <a:pt x="380" y="7887"/>
                  </a:lnTo>
                  <a:lnTo>
                    <a:pt x="335" y="7834"/>
                  </a:lnTo>
                  <a:lnTo>
                    <a:pt x="296" y="7784"/>
                  </a:lnTo>
                  <a:lnTo>
                    <a:pt x="269" y="7740"/>
                  </a:lnTo>
                  <a:lnTo>
                    <a:pt x="259" y="7707"/>
                  </a:lnTo>
                  <a:lnTo>
                    <a:pt x="269" y="7669"/>
                  </a:lnTo>
                  <a:lnTo>
                    <a:pt x="296" y="7639"/>
                  </a:lnTo>
                  <a:lnTo>
                    <a:pt x="334" y="7613"/>
                  </a:lnTo>
                  <a:lnTo>
                    <a:pt x="377" y="7588"/>
                  </a:lnTo>
                  <a:lnTo>
                    <a:pt x="421" y="7563"/>
                  </a:lnTo>
                  <a:lnTo>
                    <a:pt x="460" y="7536"/>
                  </a:lnTo>
                  <a:lnTo>
                    <a:pt x="489" y="7504"/>
                  </a:lnTo>
                  <a:lnTo>
                    <a:pt x="502" y="7464"/>
                  </a:lnTo>
                  <a:lnTo>
                    <a:pt x="437" y="7464"/>
                  </a:lnTo>
                  <a:lnTo>
                    <a:pt x="451" y="7447"/>
                  </a:lnTo>
                  <a:lnTo>
                    <a:pt x="461" y="7435"/>
                  </a:lnTo>
                  <a:lnTo>
                    <a:pt x="466" y="7428"/>
                  </a:lnTo>
                  <a:lnTo>
                    <a:pt x="468" y="7421"/>
                  </a:lnTo>
                  <a:lnTo>
                    <a:pt x="470" y="7411"/>
                  </a:lnTo>
                  <a:lnTo>
                    <a:pt x="470" y="7399"/>
                  </a:lnTo>
                  <a:lnTo>
                    <a:pt x="470" y="7279"/>
                  </a:lnTo>
                  <a:lnTo>
                    <a:pt x="876" y="7302"/>
                  </a:lnTo>
                  <a:lnTo>
                    <a:pt x="902" y="7308"/>
                  </a:lnTo>
                  <a:lnTo>
                    <a:pt x="921" y="7320"/>
                  </a:lnTo>
                  <a:lnTo>
                    <a:pt x="938" y="7336"/>
                  </a:lnTo>
                  <a:lnTo>
                    <a:pt x="954" y="7354"/>
                  </a:lnTo>
                  <a:lnTo>
                    <a:pt x="970" y="7371"/>
                  </a:lnTo>
                  <a:lnTo>
                    <a:pt x="992" y="7385"/>
                  </a:lnTo>
                  <a:lnTo>
                    <a:pt x="1020" y="7396"/>
                  </a:lnTo>
                  <a:lnTo>
                    <a:pt x="1055" y="7399"/>
                  </a:lnTo>
                  <a:lnTo>
                    <a:pt x="1071" y="7399"/>
                  </a:lnTo>
                  <a:lnTo>
                    <a:pt x="1105" y="7394"/>
                  </a:lnTo>
                  <a:lnTo>
                    <a:pt x="1138" y="7376"/>
                  </a:lnTo>
                  <a:lnTo>
                    <a:pt x="1172" y="7354"/>
                  </a:lnTo>
                  <a:lnTo>
                    <a:pt x="1211" y="7327"/>
                  </a:lnTo>
                  <a:lnTo>
                    <a:pt x="1254" y="7301"/>
                  </a:lnTo>
                  <a:lnTo>
                    <a:pt x="1306" y="7277"/>
                  </a:lnTo>
                  <a:lnTo>
                    <a:pt x="1368" y="7260"/>
                  </a:lnTo>
                  <a:lnTo>
                    <a:pt x="1444" y="7252"/>
                  </a:lnTo>
                  <a:lnTo>
                    <a:pt x="1438" y="7274"/>
                  </a:lnTo>
                  <a:lnTo>
                    <a:pt x="1433" y="7290"/>
                  </a:lnTo>
                  <a:lnTo>
                    <a:pt x="1431" y="7299"/>
                  </a:lnTo>
                  <a:lnTo>
                    <a:pt x="1429" y="7307"/>
                  </a:lnTo>
                  <a:lnTo>
                    <a:pt x="1428" y="7319"/>
                  </a:lnTo>
                  <a:lnTo>
                    <a:pt x="1428" y="7333"/>
                  </a:lnTo>
                  <a:lnTo>
                    <a:pt x="1429" y="7345"/>
                  </a:lnTo>
                  <a:lnTo>
                    <a:pt x="1433" y="7357"/>
                  </a:lnTo>
                  <a:lnTo>
                    <a:pt x="1439" y="7368"/>
                  </a:lnTo>
                  <a:lnTo>
                    <a:pt x="1445" y="7377"/>
                  </a:lnTo>
                  <a:lnTo>
                    <a:pt x="1453" y="7386"/>
                  </a:lnTo>
                  <a:lnTo>
                    <a:pt x="1460" y="7393"/>
                  </a:lnTo>
                  <a:lnTo>
                    <a:pt x="1469" y="7397"/>
                  </a:lnTo>
                  <a:lnTo>
                    <a:pt x="1476" y="7398"/>
                  </a:lnTo>
                  <a:lnTo>
                    <a:pt x="1499" y="7397"/>
                  </a:lnTo>
                  <a:lnTo>
                    <a:pt x="1519" y="7394"/>
                  </a:lnTo>
                  <a:lnTo>
                    <a:pt x="1535" y="7388"/>
                  </a:lnTo>
                  <a:lnTo>
                    <a:pt x="1548" y="7381"/>
                  </a:lnTo>
                  <a:lnTo>
                    <a:pt x="1560" y="7371"/>
                  </a:lnTo>
                  <a:lnTo>
                    <a:pt x="1570" y="7360"/>
                  </a:lnTo>
                  <a:lnTo>
                    <a:pt x="1580" y="7347"/>
                  </a:lnTo>
                  <a:lnTo>
                    <a:pt x="1590" y="7333"/>
                  </a:lnTo>
                  <a:lnTo>
                    <a:pt x="1685" y="7331"/>
                  </a:lnTo>
                  <a:lnTo>
                    <a:pt x="1726" y="7275"/>
                  </a:lnTo>
                  <a:lnTo>
                    <a:pt x="1636" y="7236"/>
                  </a:lnTo>
                  <a:lnTo>
                    <a:pt x="1655" y="7171"/>
                  </a:lnTo>
                  <a:lnTo>
                    <a:pt x="1818" y="7176"/>
                  </a:lnTo>
                  <a:lnTo>
                    <a:pt x="1980" y="7155"/>
                  </a:lnTo>
                  <a:lnTo>
                    <a:pt x="1997" y="7168"/>
                  </a:lnTo>
                  <a:lnTo>
                    <a:pt x="2009" y="7179"/>
                  </a:lnTo>
                  <a:lnTo>
                    <a:pt x="2015" y="7182"/>
                  </a:lnTo>
                  <a:lnTo>
                    <a:pt x="2023" y="7185"/>
                  </a:lnTo>
                  <a:lnTo>
                    <a:pt x="2032" y="7187"/>
                  </a:lnTo>
                  <a:lnTo>
                    <a:pt x="2045" y="7187"/>
                  </a:lnTo>
                  <a:lnTo>
                    <a:pt x="2109" y="7187"/>
                  </a:lnTo>
                  <a:lnTo>
                    <a:pt x="2119" y="7186"/>
                  </a:lnTo>
                  <a:lnTo>
                    <a:pt x="2131" y="7182"/>
                  </a:lnTo>
                  <a:lnTo>
                    <a:pt x="2144" y="7176"/>
                  </a:lnTo>
                  <a:lnTo>
                    <a:pt x="2157" y="7168"/>
                  </a:lnTo>
                  <a:lnTo>
                    <a:pt x="2184" y="7151"/>
                  </a:lnTo>
                  <a:lnTo>
                    <a:pt x="2207" y="7138"/>
                  </a:lnTo>
                  <a:lnTo>
                    <a:pt x="2228" y="7156"/>
                  </a:lnTo>
                  <a:lnTo>
                    <a:pt x="2253" y="7183"/>
                  </a:lnTo>
                  <a:lnTo>
                    <a:pt x="2281" y="7214"/>
                  </a:lnTo>
                  <a:lnTo>
                    <a:pt x="2310" y="7248"/>
                  </a:lnTo>
                  <a:lnTo>
                    <a:pt x="2339" y="7280"/>
                  </a:lnTo>
                  <a:lnTo>
                    <a:pt x="2368" y="7307"/>
                  </a:lnTo>
                  <a:lnTo>
                    <a:pt x="2393" y="7326"/>
                  </a:lnTo>
                  <a:lnTo>
                    <a:pt x="2417" y="7332"/>
                  </a:lnTo>
                  <a:lnTo>
                    <a:pt x="2445" y="7333"/>
                  </a:lnTo>
                  <a:lnTo>
                    <a:pt x="2449" y="7332"/>
                  </a:lnTo>
                  <a:lnTo>
                    <a:pt x="2447" y="7331"/>
                  </a:lnTo>
                  <a:lnTo>
                    <a:pt x="2449" y="7328"/>
                  </a:lnTo>
                  <a:lnTo>
                    <a:pt x="2454" y="7323"/>
                  </a:lnTo>
                  <a:lnTo>
                    <a:pt x="2466" y="7316"/>
                  </a:lnTo>
                  <a:lnTo>
                    <a:pt x="2482" y="7328"/>
                  </a:lnTo>
                  <a:lnTo>
                    <a:pt x="2500" y="7341"/>
                  </a:lnTo>
                  <a:lnTo>
                    <a:pt x="2519" y="7355"/>
                  </a:lnTo>
                  <a:lnTo>
                    <a:pt x="2539" y="7368"/>
                  </a:lnTo>
                  <a:lnTo>
                    <a:pt x="2560" y="7379"/>
                  </a:lnTo>
                  <a:lnTo>
                    <a:pt x="2581" y="7388"/>
                  </a:lnTo>
                  <a:lnTo>
                    <a:pt x="2604" y="7395"/>
                  </a:lnTo>
                  <a:lnTo>
                    <a:pt x="2628" y="7397"/>
                  </a:lnTo>
                  <a:lnTo>
                    <a:pt x="2646" y="7395"/>
                  </a:lnTo>
                  <a:lnTo>
                    <a:pt x="2660" y="7389"/>
                  </a:lnTo>
                  <a:lnTo>
                    <a:pt x="2670" y="7380"/>
                  </a:lnTo>
                  <a:lnTo>
                    <a:pt x="2676" y="7367"/>
                  </a:lnTo>
                  <a:lnTo>
                    <a:pt x="2682" y="7353"/>
                  </a:lnTo>
                  <a:lnTo>
                    <a:pt x="2685" y="7335"/>
                  </a:lnTo>
                  <a:lnTo>
                    <a:pt x="2689" y="7318"/>
                  </a:lnTo>
                  <a:lnTo>
                    <a:pt x="2693" y="7300"/>
                  </a:lnTo>
                  <a:lnTo>
                    <a:pt x="2725" y="7300"/>
                  </a:lnTo>
                  <a:lnTo>
                    <a:pt x="2730" y="7318"/>
                  </a:lnTo>
                  <a:lnTo>
                    <a:pt x="2737" y="7331"/>
                  </a:lnTo>
                  <a:lnTo>
                    <a:pt x="2742" y="7340"/>
                  </a:lnTo>
                  <a:lnTo>
                    <a:pt x="2747" y="7345"/>
                  </a:lnTo>
                  <a:lnTo>
                    <a:pt x="2751" y="7349"/>
                  </a:lnTo>
                  <a:lnTo>
                    <a:pt x="2754" y="7354"/>
                  </a:lnTo>
                  <a:lnTo>
                    <a:pt x="2756" y="7358"/>
                  </a:lnTo>
                  <a:lnTo>
                    <a:pt x="2757" y="7365"/>
                  </a:lnTo>
                  <a:lnTo>
                    <a:pt x="2755" y="7380"/>
                  </a:lnTo>
                  <a:lnTo>
                    <a:pt x="2750" y="7394"/>
                  </a:lnTo>
                  <a:lnTo>
                    <a:pt x="2742" y="7407"/>
                  </a:lnTo>
                  <a:lnTo>
                    <a:pt x="2734" y="7419"/>
                  </a:lnTo>
                  <a:lnTo>
                    <a:pt x="2724" y="7430"/>
                  </a:lnTo>
                  <a:lnTo>
                    <a:pt x="2716" y="7441"/>
                  </a:lnTo>
                  <a:lnTo>
                    <a:pt x="2711" y="7452"/>
                  </a:lnTo>
                  <a:lnTo>
                    <a:pt x="2709" y="7462"/>
                  </a:lnTo>
                  <a:lnTo>
                    <a:pt x="2712" y="7478"/>
                  </a:lnTo>
                  <a:lnTo>
                    <a:pt x="2716" y="7495"/>
                  </a:lnTo>
                  <a:lnTo>
                    <a:pt x="2724" y="7511"/>
                  </a:lnTo>
                  <a:lnTo>
                    <a:pt x="2734" y="7527"/>
                  </a:lnTo>
                  <a:lnTo>
                    <a:pt x="2746" y="7539"/>
                  </a:lnTo>
                  <a:lnTo>
                    <a:pt x="2759" y="7550"/>
                  </a:lnTo>
                  <a:lnTo>
                    <a:pt x="2775" y="7557"/>
                  </a:lnTo>
                  <a:lnTo>
                    <a:pt x="2791" y="7559"/>
                  </a:lnTo>
                  <a:lnTo>
                    <a:pt x="2856" y="7559"/>
                  </a:lnTo>
                  <a:lnTo>
                    <a:pt x="2852" y="7585"/>
                  </a:lnTo>
                  <a:lnTo>
                    <a:pt x="2848" y="7603"/>
                  </a:lnTo>
                  <a:lnTo>
                    <a:pt x="2843" y="7617"/>
                  </a:lnTo>
                  <a:lnTo>
                    <a:pt x="2837" y="7628"/>
                  </a:lnTo>
                  <a:lnTo>
                    <a:pt x="2832" y="7638"/>
                  </a:lnTo>
                  <a:lnTo>
                    <a:pt x="2828" y="7651"/>
                  </a:lnTo>
                  <a:lnTo>
                    <a:pt x="2824" y="7667"/>
                  </a:lnTo>
                  <a:lnTo>
                    <a:pt x="2823" y="7689"/>
                  </a:lnTo>
                  <a:lnTo>
                    <a:pt x="2828" y="7707"/>
                  </a:lnTo>
                  <a:lnTo>
                    <a:pt x="2837" y="7730"/>
                  </a:lnTo>
                  <a:lnTo>
                    <a:pt x="2854" y="7753"/>
                  </a:lnTo>
                  <a:lnTo>
                    <a:pt x="2875" y="7777"/>
                  </a:lnTo>
                  <a:lnTo>
                    <a:pt x="2900" y="7799"/>
                  </a:lnTo>
                  <a:lnTo>
                    <a:pt x="2927" y="7817"/>
                  </a:lnTo>
                  <a:lnTo>
                    <a:pt x="2956" y="7830"/>
                  </a:lnTo>
                  <a:lnTo>
                    <a:pt x="2985" y="7835"/>
                  </a:lnTo>
                  <a:lnTo>
                    <a:pt x="2995" y="7867"/>
                  </a:lnTo>
                  <a:lnTo>
                    <a:pt x="3007" y="7892"/>
                  </a:lnTo>
                  <a:lnTo>
                    <a:pt x="3022" y="7911"/>
                  </a:lnTo>
                  <a:lnTo>
                    <a:pt x="3039" y="7926"/>
                  </a:lnTo>
                  <a:lnTo>
                    <a:pt x="3059" y="7939"/>
                  </a:lnTo>
                  <a:lnTo>
                    <a:pt x="3083" y="7950"/>
                  </a:lnTo>
                  <a:lnTo>
                    <a:pt x="3108" y="7962"/>
                  </a:lnTo>
                  <a:lnTo>
                    <a:pt x="3138" y="7975"/>
                  </a:lnTo>
                  <a:lnTo>
                    <a:pt x="3180" y="8000"/>
                  </a:lnTo>
                  <a:lnTo>
                    <a:pt x="3207" y="8021"/>
                  </a:lnTo>
                  <a:lnTo>
                    <a:pt x="3222" y="8041"/>
                  </a:lnTo>
                  <a:lnTo>
                    <a:pt x="3231" y="8058"/>
                  </a:lnTo>
                  <a:lnTo>
                    <a:pt x="3237" y="8074"/>
                  </a:lnTo>
                  <a:lnTo>
                    <a:pt x="3246" y="8087"/>
                  </a:lnTo>
                  <a:lnTo>
                    <a:pt x="3264" y="8100"/>
                  </a:lnTo>
                  <a:lnTo>
                    <a:pt x="3294" y="8111"/>
                  </a:lnTo>
                  <a:lnTo>
                    <a:pt x="3294" y="8176"/>
                  </a:lnTo>
                  <a:lnTo>
                    <a:pt x="3295" y="8193"/>
                  </a:lnTo>
                  <a:lnTo>
                    <a:pt x="3300" y="8207"/>
                  </a:lnTo>
                  <a:lnTo>
                    <a:pt x="3307" y="8219"/>
                  </a:lnTo>
                  <a:lnTo>
                    <a:pt x="3317" y="8226"/>
                  </a:lnTo>
                  <a:lnTo>
                    <a:pt x="3329" y="8233"/>
                  </a:lnTo>
                  <a:lnTo>
                    <a:pt x="3345" y="8237"/>
                  </a:lnTo>
                  <a:lnTo>
                    <a:pt x="3361" y="8240"/>
                  </a:lnTo>
                  <a:lnTo>
                    <a:pt x="3381" y="8243"/>
                  </a:lnTo>
                  <a:lnTo>
                    <a:pt x="3295" y="8386"/>
                  </a:lnTo>
                  <a:lnTo>
                    <a:pt x="3165" y="8386"/>
                  </a:lnTo>
                  <a:lnTo>
                    <a:pt x="3152" y="8403"/>
                  </a:lnTo>
                  <a:lnTo>
                    <a:pt x="3142" y="8415"/>
                  </a:lnTo>
                  <a:lnTo>
                    <a:pt x="3138" y="8422"/>
                  </a:lnTo>
                  <a:lnTo>
                    <a:pt x="3135" y="8429"/>
                  </a:lnTo>
                  <a:lnTo>
                    <a:pt x="3133" y="8439"/>
                  </a:lnTo>
                  <a:lnTo>
                    <a:pt x="3132" y="8451"/>
                  </a:lnTo>
                  <a:lnTo>
                    <a:pt x="3133" y="8467"/>
                  </a:lnTo>
                  <a:lnTo>
                    <a:pt x="3137" y="8479"/>
                  </a:lnTo>
                  <a:lnTo>
                    <a:pt x="3141" y="8487"/>
                  </a:lnTo>
                  <a:lnTo>
                    <a:pt x="3148" y="8492"/>
                  </a:lnTo>
                  <a:lnTo>
                    <a:pt x="3157" y="8495"/>
                  </a:lnTo>
                  <a:lnTo>
                    <a:pt x="3168" y="8497"/>
                  </a:lnTo>
                  <a:lnTo>
                    <a:pt x="3182" y="8499"/>
                  </a:lnTo>
                  <a:lnTo>
                    <a:pt x="3198" y="8500"/>
                  </a:lnTo>
                  <a:lnTo>
                    <a:pt x="3181" y="8521"/>
                  </a:lnTo>
                  <a:lnTo>
                    <a:pt x="3165" y="8538"/>
                  </a:lnTo>
                  <a:lnTo>
                    <a:pt x="3158" y="8547"/>
                  </a:lnTo>
                  <a:lnTo>
                    <a:pt x="3154" y="8556"/>
                  </a:lnTo>
                  <a:lnTo>
                    <a:pt x="3151" y="8568"/>
                  </a:lnTo>
                  <a:lnTo>
                    <a:pt x="3148" y="8581"/>
                  </a:lnTo>
                  <a:lnTo>
                    <a:pt x="3148" y="8613"/>
                  </a:lnTo>
                  <a:lnTo>
                    <a:pt x="3150" y="8625"/>
                  </a:lnTo>
                  <a:lnTo>
                    <a:pt x="3152" y="8635"/>
                  </a:lnTo>
                  <a:lnTo>
                    <a:pt x="3154" y="8642"/>
                  </a:lnTo>
                  <a:lnTo>
                    <a:pt x="3158" y="8648"/>
                  </a:lnTo>
                  <a:lnTo>
                    <a:pt x="3168" y="8661"/>
                  </a:lnTo>
                  <a:lnTo>
                    <a:pt x="3182" y="8678"/>
                  </a:lnTo>
                  <a:lnTo>
                    <a:pt x="3169" y="8688"/>
                  </a:lnTo>
                  <a:lnTo>
                    <a:pt x="3147" y="8707"/>
                  </a:lnTo>
                  <a:lnTo>
                    <a:pt x="3118" y="8733"/>
                  </a:lnTo>
                  <a:lnTo>
                    <a:pt x="3087" y="8762"/>
                  </a:lnTo>
                  <a:lnTo>
                    <a:pt x="3056" y="8790"/>
                  </a:lnTo>
                  <a:lnTo>
                    <a:pt x="3029" y="8815"/>
                  </a:lnTo>
                  <a:lnTo>
                    <a:pt x="3010" y="8833"/>
                  </a:lnTo>
                  <a:lnTo>
                    <a:pt x="3003" y="8841"/>
                  </a:lnTo>
                  <a:lnTo>
                    <a:pt x="3004" y="8853"/>
                  </a:lnTo>
                  <a:lnTo>
                    <a:pt x="3004" y="8860"/>
                  </a:lnTo>
                  <a:lnTo>
                    <a:pt x="3005" y="8866"/>
                  </a:lnTo>
                  <a:lnTo>
                    <a:pt x="3007" y="8870"/>
                  </a:lnTo>
                  <a:lnTo>
                    <a:pt x="3009" y="8875"/>
                  </a:lnTo>
                  <a:lnTo>
                    <a:pt x="3012" y="8882"/>
                  </a:lnTo>
                  <a:lnTo>
                    <a:pt x="3016" y="8892"/>
                  </a:lnTo>
                  <a:lnTo>
                    <a:pt x="3019" y="8906"/>
                  </a:lnTo>
                  <a:lnTo>
                    <a:pt x="3007" y="8909"/>
                  </a:lnTo>
                  <a:lnTo>
                    <a:pt x="2996" y="8911"/>
                  </a:lnTo>
                  <a:lnTo>
                    <a:pt x="2988" y="8913"/>
                  </a:lnTo>
                  <a:lnTo>
                    <a:pt x="2981" y="8916"/>
                  </a:lnTo>
                  <a:lnTo>
                    <a:pt x="2977" y="8922"/>
                  </a:lnTo>
                  <a:lnTo>
                    <a:pt x="2973" y="8929"/>
                  </a:lnTo>
                  <a:lnTo>
                    <a:pt x="2971" y="8940"/>
                  </a:lnTo>
                  <a:lnTo>
                    <a:pt x="2970" y="8954"/>
                  </a:lnTo>
                  <a:lnTo>
                    <a:pt x="2973" y="8972"/>
                  </a:lnTo>
                  <a:lnTo>
                    <a:pt x="2980" y="8987"/>
                  </a:lnTo>
                  <a:lnTo>
                    <a:pt x="2991" y="9001"/>
                  </a:lnTo>
                  <a:lnTo>
                    <a:pt x="3004" y="9013"/>
                  </a:lnTo>
                  <a:lnTo>
                    <a:pt x="3019" y="9022"/>
                  </a:lnTo>
                  <a:lnTo>
                    <a:pt x="3035" y="9030"/>
                  </a:lnTo>
                  <a:lnTo>
                    <a:pt x="3052" y="9034"/>
                  </a:lnTo>
                  <a:lnTo>
                    <a:pt x="3067" y="9035"/>
                  </a:lnTo>
                  <a:lnTo>
                    <a:pt x="3089" y="9034"/>
                  </a:lnTo>
                  <a:lnTo>
                    <a:pt x="3108" y="9031"/>
                  </a:lnTo>
                  <a:lnTo>
                    <a:pt x="3128" y="9026"/>
                  </a:lnTo>
                  <a:lnTo>
                    <a:pt x="3148" y="9019"/>
                  </a:lnTo>
                  <a:lnTo>
                    <a:pt x="3172" y="9014"/>
                  </a:lnTo>
                  <a:lnTo>
                    <a:pt x="3200" y="9008"/>
                  </a:lnTo>
                  <a:lnTo>
                    <a:pt x="3236" y="9005"/>
                  </a:lnTo>
                  <a:lnTo>
                    <a:pt x="3279" y="9002"/>
                  </a:lnTo>
                  <a:lnTo>
                    <a:pt x="3279" y="9018"/>
                  </a:lnTo>
                  <a:lnTo>
                    <a:pt x="3221" y="9021"/>
                  </a:lnTo>
                  <a:lnTo>
                    <a:pt x="3173" y="9027"/>
                  </a:lnTo>
                  <a:lnTo>
                    <a:pt x="3133" y="9036"/>
                  </a:lnTo>
                  <a:lnTo>
                    <a:pt x="3100" y="9050"/>
                  </a:lnTo>
                  <a:lnTo>
                    <a:pt x="3072" y="9070"/>
                  </a:lnTo>
                  <a:lnTo>
                    <a:pt x="3047" y="9096"/>
                  </a:lnTo>
                  <a:lnTo>
                    <a:pt x="3025" y="9127"/>
                  </a:lnTo>
                  <a:lnTo>
                    <a:pt x="3003" y="9165"/>
                  </a:lnTo>
                  <a:close/>
                  <a:moveTo>
                    <a:pt x="3360" y="8888"/>
                  </a:moveTo>
                  <a:lnTo>
                    <a:pt x="3366" y="8901"/>
                  </a:lnTo>
                  <a:lnTo>
                    <a:pt x="3382" y="8920"/>
                  </a:lnTo>
                  <a:lnTo>
                    <a:pt x="3405" y="8941"/>
                  </a:lnTo>
                  <a:lnTo>
                    <a:pt x="3435" y="8963"/>
                  </a:lnTo>
                  <a:lnTo>
                    <a:pt x="3465" y="8985"/>
                  </a:lnTo>
                  <a:lnTo>
                    <a:pt x="3494" y="9002"/>
                  </a:lnTo>
                  <a:lnTo>
                    <a:pt x="3519" y="9014"/>
                  </a:lnTo>
                  <a:lnTo>
                    <a:pt x="3538" y="9018"/>
                  </a:lnTo>
                  <a:lnTo>
                    <a:pt x="3549" y="9017"/>
                  </a:lnTo>
                  <a:lnTo>
                    <a:pt x="3560" y="9015"/>
                  </a:lnTo>
                  <a:lnTo>
                    <a:pt x="3571" y="9010"/>
                  </a:lnTo>
                  <a:lnTo>
                    <a:pt x="3582" y="9006"/>
                  </a:lnTo>
                  <a:lnTo>
                    <a:pt x="3603" y="8994"/>
                  </a:lnTo>
                  <a:lnTo>
                    <a:pt x="3623" y="8982"/>
                  </a:lnTo>
                  <a:lnTo>
                    <a:pt x="3766" y="9127"/>
                  </a:lnTo>
                  <a:lnTo>
                    <a:pt x="4220" y="9148"/>
                  </a:lnTo>
                  <a:lnTo>
                    <a:pt x="4218" y="9168"/>
                  </a:lnTo>
                  <a:lnTo>
                    <a:pt x="4216" y="9182"/>
                  </a:lnTo>
                  <a:lnTo>
                    <a:pt x="4212" y="9191"/>
                  </a:lnTo>
                  <a:lnTo>
                    <a:pt x="4210" y="9197"/>
                  </a:lnTo>
                  <a:lnTo>
                    <a:pt x="4208" y="9202"/>
                  </a:lnTo>
                  <a:lnTo>
                    <a:pt x="4206" y="9208"/>
                  </a:lnTo>
                  <a:lnTo>
                    <a:pt x="4205" y="9216"/>
                  </a:lnTo>
                  <a:lnTo>
                    <a:pt x="4204" y="9229"/>
                  </a:lnTo>
                  <a:lnTo>
                    <a:pt x="4206" y="9245"/>
                  </a:lnTo>
                  <a:lnTo>
                    <a:pt x="4210" y="9262"/>
                  </a:lnTo>
                  <a:lnTo>
                    <a:pt x="4218" y="9278"/>
                  </a:lnTo>
                  <a:lnTo>
                    <a:pt x="4227" y="9293"/>
                  </a:lnTo>
                  <a:lnTo>
                    <a:pt x="4239" y="9306"/>
                  </a:lnTo>
                  <a:lnTo>
                    <a:pt x="4253" y="9317"/>
                  </a:lnTo>
                  <a:lnTo>
                    <a:pt x="4268" y="9324"/>
                  </a:lnTo>
                  <a:lnTo>
                    <a:pt x="4285" y="9326"/>
                  </a:lnTo>
                  <a:lnTo>
                    <a:pt x="4382" y="9326"/>
                  </a:lnTo>
                  <a:lnTo>
                    <a:pt x="4399" y="9324"/>
                  </a:lnTo>
                  <a:lnTo>
                    <a:pt x="4414" y="9317"/>
                  </a:lnTo>
                  <a:lnTo>
                    <a:pt x="4428" y="9309"/>
                  </a:lnTo>
                  <a:lnTo>
                    <a:pt x="4440" y="9297"/>
                  </a:lnTo>
                  <a:lnTo>
                    <a:pt x="4452" y="9284"/>
                  </a:lnTo>
                  <a:lnTo>
                    <a:pt x="4463" y="9270"/>
                  </a:lnTo>
                  <a:lnTo>
                    <a:pt x="4472" y="9257"/>
                  </a:lnTo>
                  <a:lnTo>
                    <a:pt x="4480" y="9245"/>
                  </a:lnTo>
                  <a:lnTo>
                    <a:pt x="4557" y="9242"/>
                  </a:lnTo>
                  <a:lnTo>
                    <a:pt x="4642" y="9130"/>
                  </a:lnTo>
                  <a:lnTo>
                    <a:pt x="4641" y="9095"/>
                  </a:lnTo>
                  <a:lnTo>
                    <a:pt x="4641" y="9067"/>
                  </a:lnTo>
                  <a:lnTo>
                    <a:pt x="4643" y="9046"/>
                  </a:lnTo>
                  <a:lnTo>
                    <a:pt x="4649" y="9032"/>
                  </a:lnTo>
                  <a:lnTo>
                    <a:pt x="4658" y="9021"/>
                  </a:lnTo>
                  <a:lnTo>
                    <a:pt x="4676" y="9014"/>
                  </a:lnTo>
                  <a:lnTo>
                    <a:pt x="4701" y="9008"/>
                  </a:lnTo>
                  <a:lnTo>
                    <a:pt x="4736" y="9003"/>
                  </a:lnTo>
                  <a:lnTo>
                    <a:pt x="4982" y="8952"/>
                  </a:lnTo>
                  <a:lnTo>
                    <a:pt x="4981" y="8981"/>
                  </a:lnTo>
                  <a:lnTo>
                    <a:pt x="4918" y="9001"/>
                  </a:lnTo>
                  <a:lnTo>
                    <a:pt x="4920" y="9045"/>
                  </a:lnTo>
                  <a:lnTo>
                    <a:pt x="4926" y="9082"/>
                  </a:lnTo>
                  <a:lnTo>
                    <a:pt x="4936" y="9112"/>
                  </a:lnTo>
                  <a:lnTo>
                    <a:pt x="4951" y="9137"/>
                  </a:lnTo>
                  <a:lnTo>
                    <a:pt x="4972" y="9156"/>
                  </a:lnTo>
                  <a:lnTo>
                    <a:pt x="5000" y="9169"/>
                  </a:lnTo>
                  <a:lnTo>
                    <a:pt x="5035" y="9177"/>
                  </a:lnTo>
                  <a:lnTo>
                    <a:pt x="5080" y="9179"/>
                  </a:lnTo>
                  <a:lnTo>
                    <a:pt x="5144" y="9179"/>
                  </a:lnTo>
                  <a:lnTo>
                    <a:pt x="5206" y="9174"/>
                  </a:lnTo>
                  <a:lnTo>
                    <a:pt x="5259" y="9159"/>
                  </a:lnTo>
                  <a:lnTo>
                    <a:pt x="5304" y="9140"/>
                  </a:lnTo>
                  <a:lnTo>
                    <a:pt x="5344" y="9117"/>
                  </a:lnTo>
                  <a:lnTo>
                    <a:pt x="5379" y="9094"/>
                  </a:lnTo>
                  <a:lnTo>
                    <a:pt x="5409" y="9073"/>
                  </a:lnTo>
                  <a:lnTo>
                    <a:pt x="5438" y="9058"/>
                  </a:lnTo>
                  <a:lnTo>
                    <a:pt x="5466" y="9050"/>
                  </a:lnTo>
                  <a:lnTo>
                    <a:pt x="5485" y="9098"/>
                  </a:lnTo>
                  <a:lnTo>
                    <a:pt x="5527" y="9100"/>
                  </a:lnTo>
                  <a:lnTo>
                    <a:pt x="5559" y="9103"/>
                  </a:lnTo>
                  <a:lnTo>
                    <a:pt x="5584" y="9109"/>
                  </a:lnTo>
                  <a:lnTo>
                    <a:pt x="5605" y="9114"/>
                  </a:lnTo>
                  <a:lnTo>
                    <a:pt x="5623" y="9121"/>
                  </a:lnTo>
                  <a:lnTo>
                    <a:pt x="5640" y="9125"/>
                  </a:lnTo>
                  <a:lnTo>
                    <a:pt x="5659" y="9128"/>
                  </a:lnTo>
                  <a:lnTo>
                    <a:pt x="5680" y="9129"/>
                  </a:lnTo>
                  <a:lnTo>
                    <a:pt x="5714" y="9129"/>
                  </a:lnTo>
                  <a:lnTo>
                    <a:pt x="5726" y="9125"/>
                  </a:lnTo>
                  <a:lnTo>
                    <a:pt x="5750" y="9111"/>
                  </a:lnTo>
                  <a:lnTo>
                    <a:pt x="5784" y="9093"/>
                  </a:lnTo>
                  <a:lnTo>
                    <a:pt x="5823" y="9070"/>
                  </a:lnTo>
                  <a:lnTo>
                    <a:pt x="5862" y="9047"/>
                  </a:lnTo>
                  <a:lnTo>
                    <a:pt x="5897" y="9027"/>
                  </a:lnTo>
                  <a:lnTo>
                    <a:pt x="5924" y="9010"/>
                  </a:lnTo>
                  <a:lnTo>
                    <a:pt x="5939" y="9002"/>
                  </a:lnTo>
                  <a:lnTo>
                    <a:pt x="6054" y="9016"/>
                  </a:lnTo>
                  <a:lnTo>
                    <a:pt x="6067" y="9044"/>
                  </a:lnTo>
                  <a:lnTo>
                    <a:pt x="6081" y="9070"/>
                  </a:lnTo>
                  <a:lnTo>
                    <a:pt x="6091" y="9081"/>
                  </a:lnTo>
                  <a:lnTo>
                    <a:pt x="6102" y="9089"/>
                  </a:lnTo>
                  <a:lnTo>
                    <a:pt x="6117" y="9095"/>
                  </a:lnTo>
                  <a:lnTo>
                    <a:pt x="6135" y="9097"/>
                  </a:lnTo>
                  <a:lnTo>
                    <a:pt x="6151" y="9097"/>
                  </a:lnTo>
                  <a:lnTo>
                    <a:pt x="6163" y="9097"/>
                  </a:lnTo>
                  <a:lnTo>
                    <a:pt x="6173" y="9095"/>
                  </a:lnTo>
                  <a:lnTo>
                    <a:pt x="6179" y="9093"/>
                  </a:lnTo>
                  <a:lnTo>
                    <a:pt x="6186" y="9088"/>
                  </a:lnTo>
                  <a:lnTo>
                    <a:pt x="6199" y="9078"/>
                  </a:lnTo>
                  <a:lnTo>
                    <a:pt x="6216" y="9064"/>
                  </a:lnTo>
                  <a:lnTo>
                    <a:pt x="6237" y="9077"/>
                  </a:lnTo>
                  <a:lnTo>
                    <a:pt x="6258" y="9087"/>
                  </a:lnTo>
                  <a:lnTo>
                    <a:pt x="6269" y="9091"/>
                  </a:lnTo>
                  <a:lnTo>
                    <a:pt x="6282" y="9095"/>
                  </a:lnTo>
                  <a:lnTo>
                    <a:pt x="6296" y="9097"/>
                  </a:lnTo>
                  <a:lnTo>
                    <a:pt x="6313" y="9097"/>
                  </a:lnTo>
                  <a:lnTo>
                    <a:pt x="6329" y="9097"/>
                  </a:lnTo>
                  <a:lnTo>
                    <a:pt x="6347" y="9095"/>
                  </a:lnTo>
                  <a:lnTo>
                    <a:pt x="6360" y="9090"/>
                  </a:lnTo>
                  <a:lnTo>
                    <a:pt x="6369" y="9083"/>
                  </a:lnTo>
                  <a:lnTo>
                    <a:pt x="6380" y="9074"/>
                  </a:lnTo>
                  <a:lnTo>
                    <a:pt x="6394" y="9066"/>
                  </a:lnTo>
                  <a:lnTo>
                    <a:pt x="6412" y="9057"/>
                  </a:lnTo>
                  <a:lnTo>
                    <a:pt x="6438" y="9051"/>
                  </a:lnTo>
                  <a:lnTo>
                    <a:pt x="6475" y="9048"/>
                  </a:lnTo>
                  <a:lnTo>
                    <a:pt x="6478" y="9082"/>
                  </a:lnTo>
                  <a:lnTo>
                    <a:pt x="6487" y="9110"/>
                  </a:lnTo>
                  <a:lnTo>
                    <a:pt x="6499" y="9134"/>
                  </a:lnTo>
                  <a:lnTo>
                    <a:pt x="6516" y="9154"/>
                  </a:lnTo>
                  <a:lnTo>
                    <a:pt x="6537" y="9170"/>
                  </a:lnTo>
                  <a:lnTo>
                    <a:pt x="6562" y="9182"/>
                  </a:lnTo>
                  <a:lnTo>
                    <a:pt x="6590" y="9190"/>
                  </a:lnTo>
                  <a:lnTo>
                    <a:pt x="6621" y="9194"/>
                  </a:lnTo>
                  <a:lnTo>
                    <a:pt x="6598" y="9223"/>
                  </a:lnTo>
                  <a:lnTo>
                    <a:pt x="6578" y="9248"/>
                  </a:lnTo>
                  <a:lnTo>
                    <a:pt x="6569" y="9262"/>
                  </a:lnTo>
                  <a:lnTo>
                    <a:pt x="6563" y="9279"/>
                  </a:lnTo>
                  <a:lnTo>
                    <a:pt x="6558" y="9299"/>
                  </a:lnTo>
                  <a:lnTo>
                    <a:pt x="6556" y="9324"/>
                  </a:lnTo>
                  <a:lnTo>
                    <a:pt x="6556" y="9372"/>
                  </a:lnTo>
                  <a:lnTo>
                    <a:pt x="6558" y="9392"/>
                  </a:lnTo>
                  <a:lnTo>
                    <a:pt x="6564" y="9405"/>
                  </a:lnTo>
                  <a:lnTo>
                    <a:pt x="6571" y="9414"/>
                  </a:lnTo>
                  <a:lnTo>
                    <a:pt x="6581" y="9421"/>
                  </a:lnTo>
                  <a:lnTo>
                    <a:pt x="6590" y="9428"/>
                  </a:lnTo>
                  <a:lnTo>
                    <a:pt x="6597" y="9438"/>
                  </a:lnTo>
                  <a:lnTo>
                    <a:pt x="6603" y="9451"/>
                  </a:lnTo>
                  <a:lnTo>
                    <a:pt x="6605" y="9469"/>
                  </a:lnTo>
                  <a:lnTo>
                    <a:pt x="6605" y="9502"/>
                  </a:lnTo>
                  <a:lnTo>
                    <a:pt x="6604" y="9520"/>
                  </a:lnTo>
                  <a:lnTo>
                    <a:pt x="6600" y="9531"/>
                  </a:lnTo>
                  <a:lnTo>
                    <a:pt x="6595" y="9537"/>
                  </a:lnTo>
                  <a:lnTo>
                    <a:pt x="6589" y="9543"/>
                  </a:lnTo>
                  <a:lnTo>
                    <a:pt x="6583" y="9548"/>
                  </a:lnTo>
                  <a:lnTo>
                    <a:pt x="6578" y="9555"/>
                  </a:lnTo>
                  <a:lnTo>
                    <a:pt x="6573" y="9567"/>
                  </a:lnTo>
                  <a:lnTo>
                    <a:pt x="6572" y="9584"/>
                  </a:lnTo>
                  <a:lnTo>
                    <a:pt x="6576" y="9606"/>
                  </a:lnTo>
                  <a:lnTo>
                    <a:pt x="6583" y="9618"/>
                  </a:lnTo>
                  <a:lnTo>
                    <a:pt x="6593" y="9627"/>
                  </a:lnTo>
                  <a:lnTo>
                    <a:pt x="6605" y="9633"/>
                  </a:lnTo>
                  <a:lnTo>
                    <a:pt x="6618" y="9637"/>
                  </a:lnTo>
                  <a:lnTo>
                    <a:pt x="6628" y="9645"/>
                  </a:lnTo>
                  <a:lnTo>
                    <a:pt x="6636" y="9658"/>
                  </a:lnTo>
                  <a:lnTo>
                    <a:pt x="6638" y="9681"/>
                  </a:lnTo>
                  <a:lnTo>
                    <a:pt x="6638" y="9697"/>
                  </a:lnTo>
                  <a:lnTo>
                    <a:pt x="6634" y="9722"/>
                  </a:lnTo>
                  <a:lnTo>
                    <a:pt x="6621" y="9737"/>
                  </a:lnTo>
                  <a:lnTo>
                    <a:pt x="6603" y="9745"/>
                  </a:lnTo>
                  <a:lnTo>
                    <a:pt x="6582" y="9749"/>
                  </a:lnTo>
                  <a:lnTo>
                    <a:pt x="6560" y="9753"/>
                  </a:lnTo>
                  <a:lnTo>
                    <a:pt x="6543" y="9763"/>
                  </a:lnTo>
                  <a:lnTo>
                    <a:pt x="6530" y="9780"/>
                  </a:lnTo>
                  <a:lnTo>
                    <a:pt x="6525" y="9811"/>
                  </a:lnTo>
                  <a:lnTo>
                    <a:pt x="6525" y="9827"/>
                  </a:lnTo>
                  <a:lnTo>
                    <a:pt x="6529" y="9854"/>
                  </a:lnTo>
                  <a:lnTo>
                    <a:pt x="6539" y="9870"/>
                  </a:lnTo>
                  <a:lnTo>
                    <a:pt x="6554" y="9878"/>
                  </a:lnTo>
                  <a:lnTo>
                    <a:pt x="6572" y="9881"/>
                  </a:lnTo>
                  <a:lnTo>
                    <a:pt x="6591" y="9885"/>
                  </a:lnTo>
                  <a:lnTo>
                    <a:pt x="6610" y="9894"/>
                  </a:lnTo>
                  <a:lnTo>
                    <a:pt x="6626" y="9911"/>
                  </a:lnTo>
                  <a:lnTo>
                    <a:pt x="6638" y="9940"/>
                  </a:lnTo>
                  <a:lnTo>
                    <a:pt x="6617" y="9944"/>
                  </a:lnTo>
                  <a:lnTo>
                    <a:pt x="6597" y="9949"/>
                  </a:lnTo>
                  <a:lnTo>
                    <a:pt x="6581" y="9958"/>
                  </a:lnTo>
                  <a:lnTo>
                    <a:pt x="6567" y="9968"/>
                  </a:lnTo>
                  <a:lnTo>
                    <a:pt x="6556" y="9981"/>
                  </a:lnTo>
                  <a:lnTo>
                    <a:pt x="6547" y="9998"/>
                  </a:lnTo>
                  <a:lnTo>
                    <a:pt x="6543" y="10016"/>
                  </a:lnTo>
                  <a:lnTo>
                    <a:pt x="6541" y="10038"/>
                  </a:lnTo>
                  <a:lnTo>
                    <a:pt x="6543" y="10045"/>
                  </a:lnTo>
                  <a:lnTo>
                    <a:pt x="6546" y="10054"/>
                  </a:lnTo>
                  <a:lnTo>
                    <a:pt x="6554" y="10061"/>
                  </a:lnTo>
                  <a:lnTo>
                    <a:pt x="6562" y="10069"/>
                  </a:lnTo>
                  <a:lnTo>
                    <a:pt x="6571" y="10075"/>
                  </a:lnTo>
                  <a:lnTo>
                    <a:pt x="6583" y="10081"/>
                  </a:lnTo>
                  <a:lnTo>
                    <a:pt x="6594" y="10085"/>
                  </a:lnTo>
                  <a:lnTo>
                    <a:pt x="6606" y="10086"/>
                  </a:lnTo>
                  <a:lnTo>
                    <a:pt x="6654" y="10086"/>
                  </a:lnTo>
                  <a:lnTo>
                    <a:pt x="6668" y="10120"/>
                  </a:lnTo>
                  <a:lnTo>
                    <a:pt x="6687" y="10146"/>
                  </a:lnTo>
                  <a:lnTo>
                    <a:pt x="6708" y="10164"/>
                  </a:lnTo>
                  <a:lnTo>
                    <a:pt x="6730" y="10178"/>
                  </a:lnTo>
                  <a:lnTo>
                    <a:pt x="6751" y="10192"/>
                  </a:lnTo>
                  <a:lnTo>
                    <a:pt x="6768" y="10206"/>
                  </a:lnTo>
                  <a:lnTo>
                    <a:pt x="6780" y="10224"/>
                  </a:lnTo>
                  <a:lnTo>
                    <a:pt x="6784" y="10248"/>
                  </a:lnTo>
                  <a:lnTo>
                    <a:pt x="6784" y="10264"/>
                  </a:lnTo>
                  <a:lnTo>
                    <a:pt x="6784" y="10274"/>
                  </a:lnTo>
                  <a:lnTo>
                    <a:pt x="6782" y="10283"/>
                  </a:lnTo>
                  <a:lnTo>
                    <a:pt x="6780" y="10291"/>
                  </a:lnTo>
                  <a:lnTo>
                    <a:pt x="6776" y="10300"/>
                  </a:lnTo>
                  <a:lnTo>
                    <a:pt x="6772" y="10306"/>
                  </a:lnTo>
                  <a:lnTo>
                    <a:pt x="6766" y="10312"/>
                  </a:lnTo>
                  <a:lnTo>
                    <a:pt x="6759" y="10315"/>
                  </a:lnTo>
                  <a:lnTo>
                    <a:pt x="6752" y="10316"/>
                  </a:lnTo>
                  <a:lnTo>
                    <a:pt x="6606" y="10297"/>
                  </a:lnTo>
                  <a:lnTo>
                    <a:pt x="6567" y="10325"/>
                  </a:lnTo>
                  <a:lnTo>
                    <a:pt x="6537" y="10354"/>
                  </a:lnTo>
                  <a:lnTo>
                    <a:pt x="6514" y="10384"/>
                  </a:lnTo>
                  <a:lnTo>
                    <a:pt x="6498" y="10418"/>
                  </a:lnTo>
                  <a:lnTo>
                    <a:pt x="6487" y="10457"/>
                  </a:lnTo>
                  <a:lnTo>
                    <a:pt x="6480" y="10502"/>
                  </a:lnTo>
                  <a:lnTo>
                    <a:pt x="6477" y="10558"/>
                  </a:lnTo>
                  <a:lnTo>
                    <a:pt x="6476" y="10622"/>
                  </a:lnTo>
                  <a:lnTo>
                    <a:pt x="6464" y="10630"/>
                  </a:lnTo>
                  <a:lnTo>
                    <a:pt x="6450" y="10641"/>
                  </a:lnTo>
                  <a:lnTo>
                    <a:pt x="6444" y="10647"/>
                  </a:lnTo>
                  <a:lnTo>
                    <a:pt x="6437" y="10651"/>
                  </a:lnTo>
                  <a:lnTo>
                    <a:pt x="6432" y="10653"/>
                  </a:lnTo>
                  <a:lnTo>
                    <a:pt x="6428" y="10654"/>
                  </a:lnTo>
                  <a:lnTo>
                    <a:pt x="6415" y="10653"/>
                  </a:lnTo>
                  <a:lnTo>
                    <a:pt x="6403" y="10650"/>
                  </a:lnTo>
                  <a:lnTo>
                    <a:pt x="6394" y="10644"/>
                  </a:lnTo>
                  <a:lnTo>
                    <a:pt x="6385" y="10638"/>
                  </a:lnTo>
                  <a:lnTo>
                    <a:pt x="6368" y="10623"/>
                  </a:lnTo>
                  <a:lnTo>
                    <a:pt x="6347" y="10606"/>
                  </a:lnTo>
                  <a:lnTo>
                    <a:pt x="6349" y="10522"/>
                  </a:lnTo>
                  <a:lnTo>
                    <a:pt x="6317" y="10476"/>
                  </a:lnTo>
                  <a:lnTo>
                    <a:pt x="6347" y="10232"/>
                  </a:lnTo>
                  <a:lnTo>
                    <a:pt x="6320" y="10212"/>
                  </a:lnTo>
                  <a:lnTo>
                    <a:pt x="6282" y="10184"/>
                  </a:lnTo>
                  <a:lnTo>
                    <a:pt x="6262" y="10173"/>
                  </a:lnTo>
                  <a:lnTo>
                    <a:pt x="6244" y="10162"/>
                  </a:lnTo>
                  <a:lnTo>
                    <a:pt x="6229" y="10154"/>
                  </a:lnTo>
                  <a:lnTo>
                    <a:pt x="6217" y="10152"/>
                  </a:lnTo>
                  <a:lnTo>
                    <a:pt x="6152" y="10152"/>
                  </a:lnTo>
                  <a:lnTo>
                    <a:pt x="6135" y="10152"/>
                  </a:lnTo>
                  <a:lnTo>
                    <a:pt x="6121" y="10153"/>
                  </a:lnTo>
                  <a:lnTo>
                    <a:pt x="6110" y="10154"/>
                  </a:lnTo>
                  <a:lnTo>
                    <a:pt x="6099" y="10156"/>
                  </a:lnTo>
                  <a:lnTo>
                    <a:pt x="6079" y="10162"/>
                  </a:lnTo>
                  <a:lnTo>
                    <a:pt x="6055" y="10168"/>
                  </a:lnTo>
                  <a:lnTo>
                    <a:pt x="6033" y="10156"/>
                  </a:lnTo>
                  <a:lnTo>
                    <a:pt x="6013" y="10146"/>
                  </a:lnTo>
                  <a:lnTo>
                    <a:pt x="6002" y="10141"/>
                  </a:lnTo>
                  <a:lnTo>
                    <a:pt x="5989" y="10138"/>
                  </a:lnTo>
                  <a:lnTo>
                    <a:pt x="5975" y="10137"/>
                  </a:lnTo>
                  <a:lnTo>
                    <a:pt x="5958" y="10136"/>
                  </a:lnTo>
                  <a:lnTo>
                    <a:pt x="5939" y="10137"/>
                  </a:lnTo>
                  <a:lnTo>
                    <a:pt x="5925" y="10141"/>
                  </a:lnTo>
                  <a:lnTo>
                    <a:pt x="5915" y="10149"/>
                  </a:lnTo>
                  <a:lnTo>
                    <a:pt x="5907" y="10158"/>
                  </a:lnTo>
                  <a:lnTo>
                    <a:pt x="5900" y="10170"/>
                  </a:lnTo>
                  <a:lnTo>
                    <a:pt x="5897" y="10183"/>
                  </a:lnTo>
                  <a:lnTo>
                    <a:pt x="5894" y="10200"/>
                  </a:lnTo>
                  <a:lnTo>
                    <a:pt x="5893" y="10217"/>
                  </a:lnTo>
                  <a:lnTo>
                    <a:pt x="5837" y="10194"/>
                  </a:lnTo>
                  <a:lnTo>
                    <a:pt x="5800" y="10164"/>
                  </a:lnTo>
                  <a:lnTo>
                    <a:pt x="5773" y="10129"/>
                  </a:lnTo>
                  <a:lnTo>
                    <a:pt x="5749" y="10094"/>
                  </a:lnTo>
                  <a:lnTo>
                    <a:pt x="5722" y="10060"/>
                  </a:lnTo>
                  <a:lnTo>
                    <a:pt x="5682" y="10032"/>
                  </a:lnTo>
                  <a:lnTo>
                    <a:pt x="5622" y="10013"/>
                  </a:lnTo>
                  <a:lnTo>
                    <a:pt x="5534" y="10006"/>
                  </a:lnTo>
                  <a:lnTo>
                    <a:pt x="5514" y="9989"/>
                  </a:lnTo>
                  <a:lnTo>
                    <a:pt x="5497" y="9974"/>
                  </a:lnTo>
                  <a:lnTo>
                    <a:pt x="5488" y="9967"/>
                  </a:lnTo>
                  <a:lnTo>
                    <a:pt x="5478" y="9962"/>
                  </a:lnTo>
                  <a:lnTo>
                    <a:pt x="5467" y="9959"/>
                  </a:lnTo>
                  <a:lnTo>
                    <a:pt x="5453" y="9958"/>
                  </a:lnTo>
                  <a:lnTo>
                    <a:pt x="5421" y="9958"/>
                  </a:lnTo>
                  <a:lnTo>
                    <a:pt x="5408" y="9958"/>
                  </a:lnTo>
                  <a:lnTo>
                    <a:pt x="5398" y="9960"/>
                  </a:lnTo>
                  <a:lnTo>
                    <a:pt x="5390" y="9963"/>
                  </a:lnTo>
                  <a:lnTo>
                    <a:pt x="5383" y="9967"/>
                  </a:lnTo>
                  <a:lnTo>
                    <a:pt x="5378" y="9974"/>
                  </a:lnTo>
                  <a:lnTo>
                    <a:pt x="5374" y="9982"/>
                  </a:lnTo>
                  <a:lnTo>
                    <a:pt x="5373" y="9993"/>
                  </a:lnTo>
                  <a:lnTo>
                    <a:pt x="5372" y="10006"/>
                  </a:lnTo>
                  <a:lnTo>
                    <a:pt x="5372" y="10071"/>
                  </a:lnTo>
                  <a:lnTo>
                    <a:pt x="5373" y="10098"/>
                  </a:lnTo>
                  <a:lnTo>
                    <a:pt x="5377" y="10120"/>
                  </a:lnTo>
                  <a:lnTo>
                    <a:pt x="5381" y="10138"/>
                  </a:lnTo>
                  <a:lnTo>
                    <a:pt x="5386" y="10154"/>
                  </a:lnTo>
                  <a:lnTo>
                    <a:pt x="5392" y="10170"/>
                  </a:lnTo>
                  <a:lnTo>
                    <a:pt x="5397" y="10187"/>
                  </a:lnTo>
                  <a:lnTo>
                    <a:pt x="5401" y="10207"/>
                  </a:lnTo>
                  <a:lnTo>
                    <a:pt x="5405" y="10233"/>
                  </a:lnTo>
                  <a:lnTo>
                    <a:pt x="5340" y="10233"/>
                  </a:lnTo>
                  <a:lnTo>
                    <a:pt x="5327" y="10234"/>
                  </a:lnTo>
                  <a:lnTo>
                    <a:pt x="5316" y="10237"/>
                  </a:lnTo>
                  <a:lnTo>
                    <a:pt x="5306" y="10243"/>
                  </a:lnTo>
                  <a:lnTo>
                    <a:pt x="5298" y="10249"/>
                  </a:lnTo>
                  <a:lnTo>
                    <a:pt x="5281" y="10264"/>
                  </a:lnTo>
                  <a:lnTo>
                    <a:pt x="5259" y="10282"/>
                  </a:lnTo>
                  <a:lnTo>
                    <a:pt x="5247" y="10274"/>
                  </a:lnTo>
                  <a:lnTo>
                    <a:pt x="5239" y="10270"/>
                  </a:lnTo>
                  <a:lnTo>
                    <a:pt x="5234" y="10268"/>
                  </a:lnTo>
                  <a:lnTo>
                    <a:pt x="5229" y="10266"/>
                  </a:lnTo>
                  <a:lnTo>
                    <a:pt x="5221" y="10265"/>
                  </a:lnTo>
                  <a:lnTo>
                    <a:pt x="5210" y="10265"/>
                  </a:lnTo>
                  <a:lnTo>
                    <a:pt x="5198" y="10266"/>
                  </a:lnTo>
                  <a:lnTo>
                    <a:pt x="5189" y="10268"/>
                  </a:lnTo>
                  <a:lnTo>
                    <a:pt x="5181" y="10271"/>
                  </a:lnTo>
                  <a:lnTo>
                    <a:pt x="5176" y="10275"/>
                  </a:lnTo>
                  <a:lnTo>
                    <a:pt x="5163" y="10286"/>
                  </a:lnTo>
                  <a:lnTo>
                    <a:pt x="5146" y="10299"/>
                  </a:lnTo>
                  <a:lnTo>
                    <a:pt x="5146" y="10380"/>
                  </a:lnTo>
                  <a:lnTo>
                    <a:pt x="5134" y="10387"/>
                  </a:lnTo>
                  <a:lnTo>
                    <a:pt x="5121" y="10397"/>
                  </a:lnTo>
                  <a:lnTo>
                    <a:pt x="5108" y="10407"/>
                  </a:lnTo>
                  <a:lnTo>
                    <a:pt x="5095" y="10419"/>
                  </a:lnTo>
                  <a:lnTo>
                    <a:pt x="5083" y="10432"/>
                  </a:lnTo>
                  <a:lnTo>
                    <a:pt x="5073" y="10446"/>
                  </a:lnTo>
                  <a:lnTo>
                    <a:pt x="5067" y="10461"/>
                  </a:lnTo>
                  <a:lnTo>
                    <a:pt x="5065" y="10477"/>
                  </a:lnTo>
                  <a:lnTo>
                    <a:pt x="5068" y="10498"/>
                  </a:lnTo>
                  <a:lnTo>
                    <a:pt x="5074" y="10513"/>
                  </a:lnTo>
                  <a:lnTo>
                    <a:pt x="5085" y="10525"/>
                  </a:lnTo>
                  <a:lnTo>
                    <a:pt x="5097" y="10534"/>
                  </a:lnTo>
                  <a:lnTo>
                    <a:pt x="5109" y="10543"/>
                  </a:lnTo>
                  <a:lnTo>
                    <a:pt x="5120" y="10555"/>
                  </a:lnTo>
                  <a:lnTo>
                    <a:pt x="5126" y="10570"/>
                  </a:lnTo>
                  <a:lnTo>
                    <a:pt x="5130" y="10590"/>
                  </a:lnTo>
                  <a:lnTo>
                    <a:pt x="5123" y="10639"/>
                  </a:lnTo>
                  <a:lnTo>
                    <a:pt x="5103" y="10675"/>
                  </a:lnTo>
                  <a:lnTo>
                    <a:pt x="5075" y="10702"/>
                  </a:lnTo>
                  <a:lnTo>
                    <a:pt x="5043" y="10723"/>
                  </a:lnTo>
                  <a:lnTo>
                    <a:pt x="5009" y="10745"/>
                  </a:lnTo>
                  <a:lnTo>
                    <a:pt x="4981" y="10771"/>
                  </a:lnTo>
                  <a:lnTo>
                    <a:pt x="4961" y="10804"/>
                  </a:lnTo>
                  <a:lnTo>
                    <a:pt x="4952" y="10850"/>
                  </a:lnTo>
                  <a:lnTo>
                    <a:pt x="4920" y="10850"/>
                  </a:lnTo>
                  <a:lnTo>
                    <a:pt x="4917" y="10838"/>
                  </a:lnTo>
                  <a:lnTo>
                    <a:pt x="4914" y="10827"/>
                  </a:lnTo>
                  <a:lnTo>
                    <a:pt x="4912" y="10818"/>
                  </a:lnTo>
                  <a:lnTo>
                    <a:pt x="4909" y="10812"/>
                  </a:lnTo>
                  <a:lnTo>
                    <a:pt x="4904" y="10808"/>
                  </a:lnTo>
                  <a:lnTo>
                    <a:pt x="4896" y="10804"/>
                  </a:lnTo>
                  <a:lnTo>
                    <a:pt x="4885" y="10802"/>
                  </a:lnTo>
                  <a:lnTo>
                    <a:pt x="4871" y="10801"/>
                  </a:lnTo>
                  <a:lnTo>
                    <a:pt x="4855" y="10801"/>
                  </a:lnTo>
                  <a:lnTo>
                    <a:pt x="4829" y="10806"/>
                  </a:lnTo>
                  <a:lnTo>
                    <a:pt x="4809" y="10818"/>
                  </a:lnTo>
                  <a:lnTo>
                    <a:pt x="4792" y="10837"/>
                  </a:lnTo>
                  <a:lnTo>
                    <a:pt x="4778" y="10858"/>
                  </a:lnTo>
                  <a:lnTo>
                    <a:pt x="4767" y="10882"/>
                  </a:lnTo>
                  <a:lnTo>
                    <a:pt x="4757" y="10906"/>
                  </a:lnTo>
                  <a:lnTo>
                    <a:pt x="4747" y="10926"/>
                  </a:lnTo>
                  <a:lnTo>
                    <a:pt x="4736" y="10941"/>
                  </a:lnTo>
                  <a:lnTo>
                    <a:pt x="4716" y="10957"/>
                  </a:lnTo>
                  <a:lnTo>
                    <a:pt x="4696" y="10965"/>
                  </a:lnTo>
                  <a:lnTo>
                    <a:pt x="4676" y="10970"/>
                  </a:lnTo>
                  <a:lnTo>
                    <a:pt x="4656" y="10976"/>
                  </a:lnTo>
                  <a:lnTo>
                    <a:pt x="4639" y="10987"/>
                  </a:lnTo>
                  <a:lnTo>
                    <a:pt x="4626" y="11007"/>
                  </a:lnTo>
                  <a:lnTo>
                    <a:pt x="4616" y="11042"/>
                  </a:lnTo>
                  <a:lnTo>
                    <a:pt x="4612" y="11093"/>
                  </a:lnTo>
                  <a:lnTo>
                    <a:pt x="4582" y="11094"/>
                  </a:lnTo>
                  <a:lnTo>
                    <a:pt x="4558" y="11097"/>
                  </a:lnTo>
                  <a:lnTo>
                    <a:pt x="4539" y="11101"/>
                  </a:lnTo>
                  <a:lnTo>
                    <a:pt x="4523" y="11110"/>
                  </a:lnTo>
                  <a:lnTo>
                    <a:pt x="4513" y="11122"/>
                  </a:lnTo>
                  <a:lnTo>
                    <a:pt x="4504" y="11139"/>
                  </a:lnTo>
                  <a:lnTo>
                    <a:pt x="4500" y="11162"/>
                  </a:lnTo>
                  <a:lnTo>
                    <a:pt x="4499" y="11191"/>
                  </a:lnTo>
                  <a:lnTo>
                    <a:pt x="4433" y="11191"/>
                  </a:lnTo>
                  <a:lnTo>
                    <a:pt x="4416" y="11196"/>
                  </a:lnTo>
                  <a:lnTo>
                    <a:pt x="4394" y="11211"/>
                  </a:lnTo>
                  <a:lnTo>
                    <a:pt x="4368" y="11234"/>
                  </a:lnTo>
                  <a:lnTo>
                    <a:pt x="4342" y="11262"/>
                  </a:lnTo>
                  <a:lnTo>
                    <a:pt x="4316" y="11292"/>
                  </a:lnTo>
                  <a:lnTo>
                    <a:pt x="4294" y="11325"/>
                  </a:lnTo>
                  <a:lnTo>
                    <a:pt x="4278" y="11357"/>
                  </a:lnTo>
                  <a:lnTo>
                    <a:pt x="4271" y="11386"/>
                  </a:lnTo>
                  <a:lnTo>
                    <a:pt x="4190" y="11386"/>
                  </a:lnTo>
                  <a:lnTo>
                    <a:pt x="4173" y="11386"/>
                  </a:lnTo>
                  <a:lnTo>
                    <a:pt x="4159" y="11388"/>
                  </a:lnTo>
                  <a:lnTo>
                    <a:pt x="4148" y="11389"/>
                  </a:lnTo>
                  <a:lnTo>
                    <a:pt x="4137" y="11391"/>
                  </a:lnTo>
                  <a:lnTo>
                    <a:pt x="4117" y="11396"/>
                  </a:lnTo>
                  <a:lnTo>
                    <a:pt x="4092" y="11403"/>
                  </a:lnTo>
                  <a:lnTo>
                    <a:pt x="4069" y="11385"/>
                  </a:lnTo>
                  <a:lnTo>
                    <a:pt x="4038" y="11364"/>
                  </a:lnTo>
                  <a:lnTo>
                    <a:pt x="4021" y="11354"/>
                  </a:lnTo>
                  <a:lnTo>
                    <a:pt x="4006" y="11345"/>
                  </a:lnTo>
                  <a:lnTo>
                    <a:pt x="3991" y="11340"/>
                  </a:lnTo>
                  <a:lnTo>
                    <a:pt x="3979" y="11338"/>
                  </a:lnTo>
                  <a:lnTo>
                    <a:pt x="3947" y="11338"/>
                  </a:lnTo>
                  <a:lnTo>
                    <a:pt x="3935" y="11338"/>
                  </a:lnTo>
                  <a:lnTo>
                    <a:pt x="3925" y="11340"/>
                  </a:lnTo>
                  <a:lnTo>
                    <a:pt x="3917" y="11342"/>
                  </a:lnTo>
                  <a:lnTo>
                    <a:pt x="3911" y="11346"/>
                  </a:lnTo>
                  <a:lnTo>
                    <a:pt x="3899" y="11356"/>
                  </a:lnTo>
                  <a:lnTo>
                    <a:pt x="3881" y="11370"/>
                  </a:lnTo>
                  <a:lnTo>
                    <a:pt x="3898" y="11613"/>
                  </a:lnTo>
                  <a:lnTo>
                    <a:pt x="3736" y="11613"/>
                  </a:lnTo>
                  <a:lnTo>
                    <a:pt x="3721" y="11614"/>
                  </a:lnTo>
                  <a:lnTo>
                    <a:pt x="3710" y="11616"/>
                  </a:lnTo>
                  <a:lnTo>
                    <a:pt x="3700" y="11622"/>
                  </a:lnTo>
                  <a:lnTo>
                    <a:pt x="3694" y="11627"/>
                  </a:lnTo>
                  <a:lnTo>
                    <a:pt x="3682" y="11645"/>
                  </a:lnTo>
                  <a:lnTo>
                    <a:pt x="3671" y="11663"/>
                  </a:lnTo>
                  <a:lnTo>
                    <a:pt x="3655" y="11650"/>
                  </a:lnTo>
                  <a:lnTo>
                    <a:pt x="3636" y="11634"/>
                  </a:lnTo>
                  <a:lnTo>
                    <a:pt x="3627" y="11626"/>
                  </a:lnTo>
                  <a:lnTo>
                    <a:pt x="3618" y="11620"/>
                  </a:lnTo>
                  <a:lnTo>
                    <a:pt x="3611" y="11615"/>
                  </a:lnTo>
                  <a:lnTo>
                    <a:pt x="3606" y="11614"/>
                  </a:lnTo>
                  <a:lnTo>
                    <a:pt x="3585" y="11616"/>
                  </a:lnTo>
                  <a:lnTo>
                    <a:pt x="3565" y="11624"/>
                  </a:lnTo>
                  <a:lnTo>
                    <a:pt x="3546" y="11635"/>
                  </a:lnTo>
                  <a:lnTo>
                    <a:pt x="3529" y="11649"/>
                  </a:lnTo>
                  <a:lnTo>
                    <a:pt x="3514" y="11665"/>
                  </a:lnTo>
                  <a:lnTo>
                    <a:pt x="3498" y="11681"/>
                  </a:lnTo>
                  <a:lnTo>
                    <a:pt x="3487" y="11696"/>
                  </a:lnTo>
                  <a:lnTo>
                    <a:pt x="3477" y="11712"/>
                  </a:lnTo>
                  <a:lnTo>
                    <a:pt x="3393" y="11710"/>
                  </a:lnTo>
                  <a:lnTo>
                    <a:pt x="3363" y="11786"/>
                  </a:lnTo>
                  <a:lnTo>
                    <a:pt x="3250" y="11776"/>
                  </a:lnTo>
                  <a:lnTo>
                    <a:pt x="3123" y="11874"/>
                  </a:lnTo>
                  <a:lnTo>
                    <a:pt x="3137" y="12052"/>
                  </a:lnTo>
                  <a:lnTo>
                    <a:pt x="3193" y="12083"/>
                  </a:lnTo>
                  <a:lnTo>
                    <a:pt x="3185" y="12230"/>
                  </a:lnTo>
                  <a:lnTo>
                    <a:pt x="3135" y="12311"/>
                  </a:lnTo>
                  <a:lnTo>
                    <a:pt x="3043" y="12314"/>
                  </a:lnTo>
                  <a:lnTo>
                    <a:pt x="2995" y="12355"/>
                  </a:lnTo>
                  <a:lnTo>
                    <a:pt x="2909" y="12260"/>
                  </a:lnTo>
                  <a:lnTo>
                    <a:pt x="2834" y="12275"/>
                  </a:lnTo>
                  <a:lnTo>
                    <a:pt x="2747" y="12150"/>
                  </a:lnTo>
                  <a:lnTo>
                    <a:pt x="2747" y="12110"/>
                  </a:lnTo>
                  <a:lnTo>
                    <a:pt x="2744" y="12081"/>
                  </a:lnTo>
                  <a:lnTo>
                    <a:pt x="2740" y="12060"/>
                  </a:lnTo>
                  <a:lnTo>
                    <a:pt x="2735" y="12045"/>
                  </a:lnTo>
                  <a:lnTo>
                    <a:pt x="2728" y="12032"/>
                  </a:lnTo>
                  <a:lnTo>
                    <a:pt x="2720" y="12017"/>
                  </a:lnTo>
                  <a:lnTo>
                    <a:pt x="2709" y="11999"/>
                  </a:lnTo>
                  <a:lnTo>
                    <a:pt x="2696" y="11973"/>
                  </a:lnTo>
                  <a:lnTo>
                    <a:pt x="2687" y="11946"/>
                  </a:lnTo>
                  <a:lnTo>
                    <a:pt x="2682" y="11920"/>
                  </a:lnTo>
                  <a:lnTo>
                    <a:pt x="2680" y="11893"/>
                  </a:lnTo>
                  <a:lnTo>
                    <a:pt x="2680" y="11865"/>
                  </a:lnTo>
                  <a:lnTo>
                    <a:pt x="2681" y="11837"/>
                  </a:lnTo>
                  <a:lnTo>
                    <a:pt x="2682" y="11808"/>
                  </a:lnTo>
                  <a:lnTo>
                    <a:pt x="2682" y="11777"/>
                  </a:lnTo>
                  <a:lnTo>
                    <a:pt x="2680" y="11745"/>
                  </a:lnTo>
                  <a:lnTo>
                    <a:pt x="2675" y="11712"/>
                  </a:lnTo>
                  <a:lnTo>
                    <a:pt x="2669" y="11663"/>
                  </a:lnTo>
                  <a:lnTo>
                    <a:pt x="2659" y="11605"/>
                  </a:lnTo>
                  <a:lnTo>
                    <a:pt x="2649" y="11541"/>
                  </a:lnTo>
                  <a:lnTo>
                    <a:pt x="2639" y="11476"/>
                  </a:lnTo>
                  <a:lnTo>
                    <a:pt x="2628" y="11417"/>
                  </a:lnTo>
                  <a:lnTo>
                    <a:pt x="2618" y="11366"/>
                  </a:lnTo>
                  <a:lnTo>
                    <a:pt x="2609" y="11329"/>
                  </a:lnTo>
                  <a:lnTo>
                    <a:pt x="2598" y="11280"/>
                  </a:lnTo>
                  <a:lnTo>
                    <a:pt x="2588" y="11230"/>
                  </a:lnTo>
                  <a:lnTo>
                    <a:pt x="2579" y="11180"/>
                  </a:lnTo>
                  <a:lnTo>
                    <a:pt x="2572" y="11129"/>
                  </a:lnTo>
                  <a:lnTo>
                    <a:pt x="2564" y="11080"/>
                  </a:lnTo>
                  <a:lnTo>
                    <a:pt x="2554" y="11030"/>
                  </a:lnTo>
                  <a:lnTo>
                    <a:pt x="2545" y="10980"/>
                  </a:lnTo>
                  <a:lnTo>
                    <a:pt x="2534" y="10933"/>
                  </a:lnTo>
                  <a:lnTo>
                    <a:pt x="2526" y="10904"/>
                  </a:lnTo>
                  <a:lnTo>
                    <a:pt x="2520" y="10880"/>
                  </a:lnTo>
                  <a:lnTo>
                    <a:pt x="2514" y="10858"/>
                  </a:lnTo>
                  <a:lnTo>
                    <a:pt x="2510" y="10837"/>
                  </a:lnTo>
                  <a:lnTo>
                    <a:pt x="2507" y="10814"/>
                  </a:lnTo>
                  <a:lnTo>
                    <a:pt x="2504" y="10789"/>
                  </a:lnTo>
                  <a:lnTo>
                    <a:pt x="2503" y="10759"/>
                  </a:lnTo>
                  <a:lnTo>
                    <a:pt x="2501" y="10722"/>
                  </a:lnTo>
                  <a:lnTo>
                    <a:pt x="2499" y="10679"/>
                  </a:lnTo>
                  <a:lnTo>
                    <a:pt x="2492" y="10646"/>
                  </a:lnTo>
                  <a:lnTo>
                    <a:pt x="2482" y="10620"/>
                  </a:lnTo>
                  <a:lnTo>
                    <a:pt x="2471" y="10600"/>
                  </a:lnTo>
                  <a:lnTo>
                    <a:pt x="2460" y="10585"/>
                  </a:lnTo>
                  <a:lnTo>
                    <a:pt x="2453" y="10572"/>
                  </a:lnTo>
                  <a:lnTo>
                    <a:pt x="2447" y="10559"/>
                  </a:lnTo>
                  <a:lnTo>
                    <a:pt x="2449" y="10544"/>
                  </a:lnTo>
                  <a:lnTo>
                    <a:pt x="2422" y="9803"/>
                  </a:lnTo>
                  <a:lnTo>
                    <a:pt x="2500" y="9766"/>
                  </a:lnTo>
                  <a:lnTo>
                    <a:pt x="2504" y="9779"/>
                  </a:lnTo>
                  <a:lnTo>
                    <a:pt x="2508" y="9791"/>
                  </a:lnTo>
                  <a:lnTo>
                    <a:pt x="2512" y="9803"/>
                  </a:lnTo>
                  <a:lnTo>
                    <a:pt x="2518" y="9812"/>
                  </a:lnTo>
                  <a:lnTo>
                    <a:pt x="2525" y="9820"/>
                  </a:lnTo>
                  <a:lnTo>
                    <a:pt x="2536" y="9826"/>
                  </a:lnTo>
                  <a:lnTo>
                    <a:pt x="2549" y="9830"/>
                  </a:lnTo>
                  <a:lnTo>
                    <a:pt x="2565" y="9831"/>
                  </a:lnTo>
                  <a:lnTo>
                    <a:pt x="2647" y="9830"/>
                  </a:lnTo>
                  <a:lnTo>
                    <a:pt x="2685" y="9823"/>
                  </a:lnTo>
                  <a:lnTo>
                    <a:pt x="2723" y="9801"/>
                  </a:lnTo>
                  <a:lnTo>
                    <a:pt x="2757" y="9769"/>
                  </a:lnTo>
                  <a:lnTo>
                    <a:pt x="2789" y="9729"/>
                  </a:lnTo>
                  <a:lnTo>
                    <a:pt x="2816" y="9683"/>
                  </a:lnTo>
                  <a:lnTo>
                    <a:pt x="2837" y="9634"/>
                  </a:lnTo>
                  <a:lnTo>
                    <a:pt x="2851" y="9585"/>
                  </a:lnTo>
                  <a:lnTo>
                    <a:pt x="2857" y="9539"/>
                  </a:lnTo>
                  <a:lnTo>
                    <a:pt x="2878" y="9550"/>
                  </a:lnTo>
                  <a:lnTo>
                    <a:pt x="2899" y="9560"/>
                  </a:lnTo>
                  <a:lnTo>
                    <a:pt x="2910" y="9564"/>
                  </a:lnTo>
                  <a:lnTo>
                    <a:pt x="2923" y="9568"/>
                  </a:lnTo>
                  <a:lnTo>
                    <a:pt x="2938" y="9570"/>
                  </a:lnTo>
                  <a:lnTo>
                    <a:pt x="2954" y="9571"/>
                  </a:lnTo>
                  <a:lnTo>
                    <a:pt x="2972" y="9569"/>
                  </a:lnTo>
                  <a:lnTo>
                    <a:pt x="2986" y="9564"/>
                  </a:lnTo>
                  <a:lnTo>
                    <a:pt x="2997" y="9558"/>
                  </a:lnTo>
                  <a:lnTo>
                    <a:pt x="3005" y="9548"/>
                  </a:lnTo>
                  <a:lnTo>
                    <a:pt x="3011" y="9536"/>
                  </a:lnTo>
                  <a:lnTo>
                    <a:pt x="3015" y="9522"/>
                  </a:lnTo>
                  <a:lnTo>
                    <a:pt x="3018" y="9507"/>
                  </a:lnTo>
                  <a:lnTo>
                    <a:pt x="3019" y="9489"/>
                  </a:lnTo>
                  <a:lnTo>
                    <a:pt x="3034" y="9488"/>
                  </a:lnTo>
                  <a:lnTo>
                    <a:pt x="3048" y="9486"/>
                  </a:lnTo>
                  <a:lnTo>
                    <a:pt x="3062" y="9481"/>
                  </a:lnTo>
                  <a:lnTo>
                    <a:pt x="3074" y="9477"/>
                  </a:lnTo>
                  <a:lnTo>
                    <a:pt x="3085" y="9471"/>
                  </a:lnTo>
                  <a:lnTo>
                    <a:pt x="3093" y="9462"/>
                  </a:lnTo>
                  <a:lnTo>
                    <a:pt x="3099" y="9452"/>
                  </a:lnTo>
                  <a:lnTo>
                    <a:pt x="3100" y="9440"/>
                  </a:lnTo>
                  <a:lnTo>
                    <a:pt x="3099" y="9404"/>
                  </a:lnTo>
                  <a:lnTo>
                    <a:pt x="3097" y="9372"/>
                  </a:lnTo>
                  <a:lnTo>
                    <a:pt x="3091" y="9344"/>
                  </a:lnTo>
                  <a:lnTo>
                    <a:pt x="3084" y="9319"/>
                  </a:lnTo>
                  <a:lnTo>
                    <a:pt x="3075" y="9297"/>
                  </a:lnTo>
                  <a:lnTo>
                    <a:pt x="3063" y="9275"/>
                  </a:lnTo>
                  <a:lnTo>
                    <a:pt x="3050" y="9252"/>
                  </a:lnTo>
                  <a:lnTo>
                    <a:pt x="3035" y="9230"/>
                  </a:lnTo>
                  <a:lnTo>
                    <a:pt x="3062" y="9191"/>
                  </a:lnTo>
                  <a:lnTo>
                    <a:pt x="3084" y="9158"/>
                  </a:lnTo>
                  <a:lnTo>
                    <a:pt x="3105" y="9132"/>
                  </a:lnTo>
                  <a:lnTo>
                    <a:pt x="3130" y="9113"/>
                  </a:lnTo>
                  <a:lnTo>
                    <a:pt x="3159" y="9100"/>
                  </a:lnTo>
                  <a:lnTo>
                    <a:pt x="3197" y="9090"/>
                  </a:lnTo>
                  <a:lnTo>
                    <a:pt x="3247" y="9086"/>
                  </a:lnTo>
                  <a:lnTo>
                    <a:pt x="3312" y="9083"/>
                  </a:lnTo>
                  <a:lnTo>
                    <a:pt x="3324" y="9066"/>
                  </a:lnTo>
                  <a:lnTo>
                    <a:pt x="3334" y="9054"/>
                  </a:lnTo>
                  <a:lnTo>
                    <a:pt x="3339" y="9047"/>
                  </a:lnTo>
                  <a:lnTo>
                    <a:pt x="3341" y="9040"/>
                  </a:lnTo>
                  <a:lnTo>
                    <a:pt x="3343" y="9030"/>
                  </a:lnTo>
                  <a:lnTo>
                    <a:pt x="3344" y="9018"/>
                  </a:lnTo>
                  <a:lnTo>
                    <a:pt x="3344" y="8986"/>
                  </a:lnTo>
                  <a:lnTo>
                    <a:pt x="3343" y="8973"/>
                  </a:lnTo>
                  <a:lnTo>
                    <a:pt x="3341" y="8963"/>
                  </a:lnTo>
                  <a:lnTo>
                    <a:pt x="3339" y="8954"/>
                  </a:lnTo>
                  <a:lnTo>
                    <a:pt x="3333" y="8948"/>
                  </a:lnTo>
                  <a:lnTo>
                    <a:pt x="3327" y="8942"/>
                  </a:lnTo>
                  <a:lnTo>
                    <a:pt x="3318" y="8939"/>
                  </a:lnTo>
                  <a:lnTo>
                    <a:pt x="3307" y="8938"/>
                  </a:lnTo>
                  <a:lnTo>
                    <a:pt x="3295" y="8937"/>
                  </a:lnTo>
                  <a:lnTo>
                    <a:pt x="3198" y="8938"/>
                  </a:lnTo>
                  <a:lnTo>
                    <a:pt x="3179" y="8939"/>
                  </a:lnTo>
                  <a:lnTo>
                    <a:pt x="3164" y="8940"/>
                  </a:lnTo>
                  <a:lnTo>
                    <a:pt x="3151" y="8942"/>
                  </a:lnTo>
                  <a:lnTo>
                    <a:pt x="3139" y="8945"/>
                  </a:lnTo>
                  <a:lnTo>
                    <a:pt x="3128" y="8948"/>
                  </a:lnTo>
                  <a:lnTo>
                    <a:pt x="3115" y="8950"/>
                  </a:lnTo>
                  <a:lnTo>
                    <a:pt x="3101" y="8952"/>
                  </a:lnTo>
                  <a:lnTo>
                    <a:pt x="3084" y="8954"/>
                  </a:lnTo>
                  <a:lnTo>
                    <a:pt x="3091" y="8943"/>
                  </a:lnTo>
                  <a:lnTo>
                    <a:pt x="3097" y="8935"/>
                  </a:lnTo>
                  <a:lnTo>
                    <a:pt x="3098" y="8929"/>
                  </a:lnTo>
                  <a:lnTo>
                    <a:pt x="3100" y="8924"/>
                  </a:lnTo>
                  <a:lnTo>
                    <a:pt x="3100" y="8916"/>
                  </a:lnTo>
                  <a:lnTo>
                    <a:pt x="3100" y="8906"/>
                  </a:lnTo>
                  <a:lnTo>
                    <a:pt x="3101" y="8879"/>
                  </a:lnTo>
                  <a:lnTo>
                    <a:pt x="3101" y="8875"/>
                  </a:lnTo>
                  <a:lnTo>
                    <a:pt x="3100" y="8877"/>
                  </a:lnTo>
                  <a:lnTo>
                    <a:pt x="3098" y="8877"/>
                  </a:lnTo>
                  <a:lnTo>
                    <a:pt x="3093" y="8873"/>
                  </a:lnTo>
                  <a:lnTo>
                    <a:pt x="3088" y="8864"/>
                  </a:lnTo>
                  <a:lnTo>
                    <a:pt x="3182" y="8807"/>
                  </a:lnTo>
                  <a:lnTo>
                    <a:pt x="3276" y="8803"/>
                  </a:lnTo>
                  <a:lnTo>
                    <a:pt x="3393" y="8759"/>
                  </a:lnTo>
                  <a:lnTo>
                    <a:pt x="3390" y="8788"/>
                  </a:lnTo>
                  <a:lnTo>
                    <a:pt x="3386" y="8811"/>
                  </a:lnTo>
                  <a:lnTo>
                    <a:pt x="3381" y="8827"/>
                  </a:lnTo>
                  <a:lnTo>
                    <a:pt x="3375" y="8840"/>
                  </a:lnTo>
                  <a:lnTo>
                    <a:pt x="3370" y="8851"/>
                  </a:lnTo>
                  <a:lnTo>
                    <a:pt x="3364" y="8861"/>
                  </a:lnTo>
                  <a:lnTo>
                    <a:pt x="3361" y="8873"/>
                  </a:lnTo>
                  <a:lnTo>
                    <a:pt x="3360" y="8888"/>
                  </a:lnTo>
                  <a:close/>
                  <a:moveTo>
                    <a:pt x="10937" y="8736"/>
                  </a:moveTo>
                  <a:lnTo>
                    <a:pt x="10955" y="8704"/>
                  </a:lnTo>
                  <a:lnTo>
                    <a:pt x="10937" y="8769"/>
                  </a:lnTo>
                  <a:lnTo>
                    <a:pt x="10937" y="8736"/>
                  </a:lnTo>
                  <a:close/>
                  <a:moveTo>
                    <a:pt x="2256" y="8614"/>
                  </a:moveTo>
                  <a:lnTo>
                    <a:pt x="2272" y="8582"/>
                  </a:lnTo>
                  <a:lnTo>
                    <a:pt x="2289" y="8582"/>
                  </a:lnTo>
                  <a:lnTo>
                    <a:pt x="2305" y="8598"/>
                  </a:lnTo>
                  <a:lnTo>
                    <a:pt x="2353" y="8598"/>
                  </a:lnTo>
                  <a:lnTo>
                    <a:pt x="2353" y="8663"/>
                  </a:lnTo>
                  <a:lnTo>
                    <a:pt x="2352" y="8691"/>
                  </a:lnTo>
                  <a:lnTo>
                    <a:pt x="2353" y="8694"/>
                  </a:lnTo>
                  <a:lnTo>
                    <a:pt x="2355" y="8694"/>
                  </a:lnTo>
                  <a:lnTo>
                    <a:pt x="2358" y="8694"/>
                  </a:lnTo>
                  <a:lnTo>
                    <a:pt x="2363" y="8699"/>
                  </a:lnTo>
                  <a:lnTo>
                    <a:pt x="2370" y="8711"/>
                  </a:lnTo>
                  <a:lnTo>
                    <a:pt x="2386" y="8727"/>
                  </a:lnTo>
                  <a:lnTo>
                    <a:pt x="2402" y="8744"/>
                  </a:lnTo>
                  <a:lnTo>
                    <a:pt x="2386" y="8776"/>
                  </a:lnTo>
                  <a:lnTo>
                    <a:pt x="2370" y="8792"/>
                  </a:lnTo>
                  <a:lnTo>
                    <a:pt x="2353" y="8825"/>
                  </a:lnTo>
                  <a:lnTo>
                    <a:pt x="2355" y="8906"/>
                  </a:lnTo>
                  <a:lnTo>
                    <a:pt x="2371" y="8922"/>
                  </a:lnTo>
                  <a:lnTo>
                    <a:pt x="2403" y="8938"/>
                  </a:lnTo>
                  <a:lnTo>
                    <a:pt x="2403" y="8970"/>
                  </a:lnTo>
                  <a:lnTo>
                    <a:pt x="2387" y="9003"/>
                  </a:lnTo>
                  <a:lnTo>
                    <a:pt x="2371" y="9035"/>
                  </a:lnTo>
                  <a:lnTo>
                    <a:pt x="2371" y="9132"/>
                  </a:lnTo>
                  <a:lnTo>
                    <a:pt x="2387" y="9149"/>
                  </a:lnTo>
                  <a:lnTo>
                    <a:pt x="2403" y="9165"/>
                  </a:lnTo>
                  <a:lnTo>
                    <a:pt x="2419" y="9197"/>
                  </a:lnTo>
                  <a:lnTo>
                    <a:pt x="2436" y="9294"/>
                  </a:lnTo>
                  <a:lnTo>
                    <a:pt x="2452" y="9311"/>
                  </a:lnTo>
                  <a:lnTo>
                    <a:pt x="2468" y="9343"/>
                  </a:lnTo>
                  <a:lnTo>
                    <a:pt x="2484" y="9375"/>
                  </a:lnTo>
                  <a:lnTo>
                    <a:pt x="2484" y="9440"/>
                  </a:lnTo>
                  <a:lnTo>
                    <a:pt x="2468" y="9473"/>
                  </a:lnTo>
                  <a:lnTo>
                    <a:pt x="2452" y="9522"/>
                  </a:lnTo>
                  <a:lnTo>
                    <a:pt x="2436" y="9539"/>
                  </a:lnTo>
                  <a:lnTo>
                    <a:pt x="2419" y="9588"/>
                  </a:lnTo>
                  <a:lnTo>
                    <a:pt x="2403" y="9653"/>
                  </a:lnTo>
                  <a:lnTo>
                    <a:pt x="2387" y="9718"/>
                  </a:lnTo>
                  <a:lnTo>
                    <a:pt x="2371" y="9750"/>
                  </a:lnTo>
                  <a:lnTo>
                    <a:pt x="2355" y="9831"/>
                  </a:lnTo>
                  <a:lnTo>
                    <a:pt x="2355" y="9945"/>
                  </a:lnTo>
                  <a:lnTo>
                    <a:pt x="2372" y="10107"/>
                  </a:lnTo>
                  <a:lnTo>
                    <a:pt x="2388" y="10269"/>
                  </a:lnTo>
                  <a:lnTo>
                    <a:pt x="2388" y="10447"/>
                  </a:lnTo>
                  <a:lnTo>
                    <a:pt x="2388" y="10560"/>
                  </a:lnTo>
                  <a:lnTo>
                    <a:pt x="2404" y="10609"/>
                  </a:lnTo>
                  <a:lnTo>
                    <a:pt x="2420" y="10641"/>
                  </a:lnTo>
                  <a:lnTo>
                    <a:pt x="2437" y="10690"/>
                  </a:lnTo>
                  <a:lnTo>
                    <a:pt x="2453" y="10803"/>
                  </a:lnTo>
                  <a:lnTo>
                    <a:pt x="2469" y="10917"/>
                  </a:lnTo>
                  <a:lnTo>
                    <a:pt x="2485" y="10981"/>
                  </a:lnTo>
                  <a:lnTo>
                    <a:pt x="2503" y="11079"/>
                  </a:lnTo>
                  <a:lnTo>
                    <a:pt x="2519" y="11143"/>
                  </a:lnTo>
                  <a:lnTo>
                    <a:pt x="2535" y="11290"/>
                  </a:lnTo>
                  <a:lnTo>
                    <a:pt x="2551" y="11371"/>
                  </a:lnTo>
                  <a:lnTo>
                    <a:pt x="2567" y="11485"/>
                  </a:lnTo>
                  <a:lnTo>
                    <a:pt x="2584" y="11582"/>
                  </a:lnTo>
                  <a:lnTo>
                    <a:pt x="2600" y="11663"/>
                  </a:lnTo>
                  <a:lnTo>
                    <a:pt x="2616" y="11728"/>
                  </a:lnTo>
                  <a:lnTo>
                    <a:pt x="2616" y="11875"/>
                  </a:lnTo>
                  <a:lnTo>
                    <a:pt x="2616" y="11923"/>
                  </a:lnTo>
                  <a:lnTo>
                    <a:pt x="2632" y="11972"/>
                  </a:lnTo>
                  <a:lnTo>
                    <a:pt x="2648" y="12004"/>
                  </a:lnTo>
                  <a:lnTo>
                    <a:pt x="2665" y="12037"/>
                  </a:lnTo>
                  <a:lnTo>
                    <a:pt x="2682" y="12166"/>
                  </a:lnTo>
                  <a:lnTo>
                    <a:pt x="2698" y="12199"/>
                  </a:lnTo>
                  <a:lnTo>
                    <a:pt x="2714" y="12215"/>
                  </a:lnTo>
                  <a:lnTo>
                    <a:pt x="2730" y="12231"/>
                  </a:lnTo>
                  <a:lnTo>
                    <a:pt x="2747" y="12247"/>
                  </a:lnTo>
                  <a:lnTo>
                    <a:pt x="2763" y="12263"/>
                  </a:lnTo>
                  <a:lnTo>
                    <a:pt x="2779" y="12344"/>
                  </a:lnTo>
                  <a:lnTo>
                    <a:pt x="2795" y="12409"/>
                  </a:lnTo>
                  <a:lnTo>
                    <a:pt x="2811" y="12458"/>
                  </a:lnTo>
                  <a:lnTo>
                    <a:pt x="2828" y="12474"/>
                  </a:lnTo>
                  <a:lnTo>
                    <a:pt x="2844" y="12604"/>
                  </a:lnTo>
                  <a:lnTo>
                    <a:pt x="2860" y="12636"/>
                  </a:lnTo>
                  <a:lnTo>
                    <a:pt x="2876" y="12668"/>
                  </a:lnTo>
                  <a:lnTo>
                    <a:pt x="2892" y="12701"/>
                  </a:lnTo>
                  <a:lnTo>
                    <a:pt x="2909" y="12749"/>
                  </a:lnTo>
                  <a:lnTo>
                    <a:pt x="2925" y="12782"/>
                  </a:lnTo>
                  <a:lnTo>
                    <a:pt x="2941" y="12798"/>
                  </a:lnTo>
                  <a:lnTo>
                    <a:pt x="2957" y="12814"/>
                  </a:lnTo>
                  <a:lnTo>
                    <a:pt x="2973" y="12830"/>
                  </a:lnTo>
                  <a:lnTo>
                    <a:pt x="2990" y="12847"/>
                  </a:lnTo>
                  <a:lnTo>
                    <a:pt x="3006" y="12879"/>
                  </a:lnTo>
                  <a:lnTo>
                    <a:pt x="3022" y="12895"/>
                  </a:lnTo>
                  <a:lnTo>
                    <a:pt x="3038" y="12928"/>
                  </a:lnTo>
                  <a:lnTo>
                    <a:pt x="3054" y="12944"/>
                  </a:lnTo>
                  <a:lnTo>
                    <a:pt x="3087" y="12961"/>
                  </a:lnTo>
                  <a:lnTo>
                    <a:pt x="3104" y="12993"/>
                  </a:lnTo>
                  <a:lnTo>
                    <a:pt x="3120" y="13026"/>
                  </a:lnTo>
                  <a:lnTo>
                    <a:pt x="3137" y="13042"/>
                  </a:lnTo>
                  <a:lnTo>
                    <a:pt x="3153" y="13155"/>
                  </a:lnTo>
                  <a:lnTo>
                    <a:pt x="3153" y="13204"/>
                  </a:lnTo>
                  <a:lnTo>
                    <a:pt x="3153" y="13269"/>
                  </a:lnTo>
                  <a:lnTo>
                    <a:pt x="3169" y="13317"/>
                  </a:lnTo>
                  <a:lnTo>
                    <a:pt x="3186" y="13350"/>
                  </a:lnTo>
                  <a:lnTo>
                    <a:pt x="3202" y="13366"/>
                  </a:lnTo>
                  <a:lnTo>
                    <a:pt x="3219" y="13382"/>
                  </a:lnTo>
                  <a:lnTo>
                    <a:pt x="3235" y="13415"/>
                  </a:lnTo>
                  <a:lnTo>
                    <a:pt x="3251" y="13447"/>
                  </a:lnTo>
                  <a:lnTo>
                    <a:pt x="3267" y="13479"/>
                  </a:lnTo>
                  <a:lnTo>
                    <a:pt x="3283" y="13544"/>
                  </a:lnTo>
                  <a:lnTo>
                    <a:pt x="3300" y="13787"/>
                  </a:lnTo>
                  <a:lnTo>
                    <a:pt x="3316" y="13868"/>
                  </a:lnTo>
                  <a:lnTo>
                    <a:pt x="3332" y="13982"/>
                  </a:lnTo>
                  <a:lnTo>
                    <a:pt x="3349" y="14014"/>
                  </a:lnTo>
                  <a:lnTo>
                    <a:pt x="3366" y="14063"/>
                  </a:lnTo>
                  <a:lnTo>
                    <a:pt x="3382" y="14079"/>
                  </a:lnTo>
                  <a:lnTo>
                    <a:pt x="3398" y="14127"/>
                  </a:lnTo>
                  <a:lnTo>
                    <a:pt x="3414" y="14192"/>
                  </a:lnTo>
                  <a:lnTo>
                    <a:pt x="3430" y="14289"/>
                  </a:lnTo>
                  <a:lnTo>
                    <a:pt x="3447" y="14322"/>
                  </a:lnTo>
                  <a:lnTo>
                    <a:pt x="3463" y="14354"/>
                  </a:lnTo>
                  <a:lnTo>
                    <a:pt x="3479" y="14387"/>
                  </a:lnTo>
                  <a:lnTo>
                    <a:pt x="3495" y="14435"/>
                  </a:lnTo>
                  <a:lnTo>
                    <a:pt x="3511" y="14451"/>
                  </a:lnTo>
                  <a:lnTo>
                    <a:pt x="3528" y="14484"/>
                  </a:lnTo>
                  <a:lnTo>
                    <a:pt x="3544" y="14500"/>
                  </a:lnTo>
                  <a:lnTo>
                    <a:pt x="3560" y="14516"/>
                  </a:lnTo>
                  <a:lnTo>
                    <a:pt x="3576" y="14532"/>
                  </a:lnTo>
                  <a:lnTo>
                    <a:pt x="3592" y="14549"/>
                  </a:lnTo>
                  <a:lnTo>
                    <a:pt x="3609" y="14565"/>
                  </a:lnTo>
                  <a:lnTo>
                    <a:pt x="3625" y="14581"/>
                  </a:lnTo>
                  <a:lnTo>
                    <a:pt x="3641" y="14613"/>
                  </a:lnTo>
                  <a:lnTo>
                    <a:pt x="3657" y="14630"/>
                  </a:lnTo>
                  <a:lnTo>
                    <a:pt x="3673" y="14662"/>
                  </a:lnTo>
                  <a:lnTo>
                    <a:pt x="3690" y="14678"/>
                  </a:lnTo>
                  <a:lnTo>
                    <a:pt x="3706" y="14696"/>
                  </a:lnTo>
                  <a:lnTo>
                    <a:pt x="3722" y="14744"/>
                  </a:lnTo>
                  <a:lnTo>
                    <a:pt x="3738" y="14760"/>
                  </a:lnTo>
                  <a:lnTo>
                    <a:pt x="3754" y="14793"/>
                  </a:lnTo>
                  <a:lnTo>
                    <a:pt x="3771" y="14809"/>
                  </a:lnTo>
                  <a:lnTo>
                    <a:pt x="3787" y="14858"/>
                  </a:lnTo>
                  <a:lnTo>
                    <a:pt x="3804" y="14874"/>
                  </a:lnTo>
                  <a:lnTo>
                    <a:pt x="3820" y="14906"/>
                  </a:lnTo>
                  <a:lnTo>
                    <a:pt x="3836" y="14939"/>
                  </a:lnTo>
                  <a:lnTo>
                    <a:pt x="3853" y="14971"/>
                  </a:lnTo>
                  <a:lnTo>
                    <a:pt x="3869" y="14987"/>
                  </a:lnTo>
                  <a:lnTo>
                    <a:pt x="3885" y="15020"/>
                  </a:lnTo>
                  <a:lnTo>
                    <a:pt x="3901" y="15068"/>
                  </a:lnTo>
                  <a:lnTo>
                    <a:pt x="3917" y="15182"/>
                  </a:lnTo>
                  <a:lnTo>
                    <a:pt x="3934" y="15263"/>
                  </a:lnTo>
                  <a:lnTo>
                    <a:pt x="3950" y="15311"/>
                  </a:lnTo>
                  <a:lnTo>
                    <a:pt x="3966" y="15360"/>
                  </a:lnTo>
                  <a:lnTo>
                    <a:pt x="3982" y="15408"/>
                  </a:lnTo>
                  <a:lnTo>
                    <a:pt x="3998" y="15441"/>
                  </a:lnTo>
                  <a:lnTo>
                    <a:pt x="4015" y="15473"/>
                  </a:lnTo>
                  <a:lnTo>
                    <a:pt x="4031" y="15489"/>
                  </a:lnTo>
                  <a:lnTo>
                    <a:pt x="4047" y="15522"/>
                  </a:lnTo>
                  <a:lnTo>
                    <a:pt x="4063" y="15538"/>
                  </a:lnTo>
                  <a:lnTo>
                    <a:pt x="4079" y="15587"/>
                  </a:lnTo>
                  <a:lnTo>
                    <a:pt x="4097" y="15830"/>
                  </a:lnTo>
                  <a:lnTo>
                    <a:pt x="4113" y="15894"/>
                  </a:lnTo>
                  <a:lnTo>
                    <a:pt x="4129" y="15911"/>
                  </a:lnTo>
                  <a:lnTo>
                    <a:pt x="4145" y="16040"/>
                  </a:lnTo>
                  <a:lnTo>
                    <a:pt x="4162" y="16105"/>
                  </a:lnTo>
                  <a:lnTo>
                    <a:pt x="4178" y="16137"/>
                  </a:lnTo>
                  <a:lnTo>
                    <a:pt x="4194" y="16170"/>
                  </a:lnTo>
                  <a:lnTo>
                    <a:pt x="4210" y="16235"/>
                  </a:lnTo>
                  <a:lnTo>
                    <a:pt x="4226" y="16267"/>
                  </a:lnTo>
                  <a:lnTo>
                    <a:pt x="4243" y="16299"/>
                  </a:lnTo>
                  <a:lnTo>
                    <a:pt x="4259" y="16332"/>
                  </a:lnTo>
                  <a:lnTo>
                    <a:pt x="4275" y="16380"/>
                  </a:lnTo>
                  <a:lnTo>
                    <a:pt x="4291" y="16430"/>
                  </a:lnTo>
                  <a:lnTo>
                    <a:pt x="4307" y="16446"/>
                  </a:lnTo>
                  <a:lnTo>
                    <a:pt x="4324" y="16479"/>
                  </a:lnTo>
                  <a:lnTo>
                    <a:pt x="4340" y="16495"/>
                  </a:lnTo>
                  <a:lnTo>
                    <a:pt x="4356" y="16511"/>
                  </a:lnTo>
                  <a:lnTo>
                    <a:pt x="4372" y="16527"/>
                  </a:lnTo>
                  <a:lnTo>
                    <a:pt x="4388" y="16543"/>
                  </a:lnTo>
                  <a:lnTo>
                    <a:pt x="4421" y="16543"/>
                  </a:lnTo>
                  <a:lnTo>
                    <a:pt x="4421" y="16576"/>
                  </a:lnTo>
                  <a:lnTo>
                    <a:pt x="4437" y="16592"/>
                  </a:lnTo>
                  <a:lnTo>
                    <a:pt x="4454" y="16624"/>
                  </a:lnTo>
                  <a:lnTo>
                    <a:pt x="4470" y="16657"/>
                  </a:lnTo>
                  <a:lnTo>
                    <a:pt x="4487" y="16673"/>
                  </a:lnTo>
                  <a:lnTo>
                    <a:pt x="4503" y="16689"/>
                  </a:lnTo>
                  <a:lnTo>
                    <a:pt x="4520" y="16722"/>
                  </a:lnTo>
                  <a:lnTo>
                    <a:pt x="4553" y="16738"/>
                  </a:lnTo>
                  <a:lnTo>
                    <a:pt x="4569" y="16754"/>
                  </a:lnTo>
                  <a:lnTo>
                    <a:pt x="4585" y="16770"/>
                  </a:lnTo>
                  <a:lnTo>
                    <a:pt x="4601" y="16786"/>
                  </a:lnTo>
                  <a:lnTo>
                    <a:pt x="4634" y="16803"/>
                  </a:lnTo>
                  <a:lnTo>
                    <a:pt x="4650" y="16819"/>
                  </a:lnTo>
                  <a:lnTo>
                    <a:pt x="4666" y="16835"/>
                  </a:lnTo>
                  <a:lnTo>
                    <a:pt x="4682" y="16851"/>
                  </a:lnTo>
                  <a:lnTo>
                    <a:pt x="4715" y="16851"/>
                  </a:lnTo>
                  <a:lnTo>
                    <a:pt x="4715" y="16884"/>
                  </a:lnTo>
                  <a:lnTo>
                    <a:pt x="4747" y="16900"/>
                  </a:lnTo>
                  <a:lnTo>
                    <a:pt x="4779" y="16916"/>
                  </a:lnTo>
                  <a:lnTo>
                    <a:pt x="4941" y="16916"/>
                  </a:lnTo>
                  <a:lnTo>
                    <a:pt x="4974" y="16900"/>
                  </a:lnTo>
                  <a:lnTo>
                    <a:pt x="4990" y="16884"/>
                  </a:lnTo>
                  <a:lnTo>
                    <a:pt x="5006" y="16867"/>
                  </a:lnTo>
                  <a:lnTo>
                    <a:pt x="5039" y="16851"/>
                  </a:lnTo>
                  <a:lnTo>
                    <a:pt x="5071" y="16835"/>
                  </a:lnTo>
                  <a:lnTo>
                    <a:pt x="5087" y="16819"/>
                  </a:lnTo>
                  <a:lnTo>
                    <a:pt x="5103" y="16803"/>
                  </a:lnTo>
                  <a:lnTo>
                    <a:pt x="5136" y="16786"/>
                  </a:lnTo>
                  <a:lnTo>
                    <a:pt x="5168" y="16770"/>
                  </a:lnTo>
                  <a:lnTo>
                    <a:pt x="5201" y="16754"/>
                  </a:lnTo>
                  <a:lnTo>
                    <a:pt x="5217" y="16738"/>
                  </a:lnTo>
                  <a:lnTo>
                    <a:pt x="5233" y="16722"/>
                  </a:lnTo>
                  <a:lnTo>
                    <a:pt x="5249" y="16689"/>
                  </a:lnTo>
                  <a:lnTo>
                    <a:pt x="5265" y="16624"/>
                  </a:lnTo>
                  <a:lnTo>
                    <a:pt x="5282" y="16592"/>
                  </a:lnTo>
                  <a:lnTo>
                    <a:pt x="5298" y="16543"/>
                  </a:lnTo>
                  <a:lnTo>
                    <a:pt x="5314" y="16397"/>
                  </a:lnTo>
                  <a:lnTo>
                    <a:pt x="5330" y="16380"/>
                  </a:lnTo>
                  <a:lnTo>
                    <a:pt x="5346" y="16364"/>
                  </a:lnTo>
                  <a:lnTo>
                    <a:pt x="5379" y="16347"/>
                  </a:lnTo>
                  <a:lnTo>
                    <a:pt x="5411" y="16331"/>
                  </a:lnTo>
                  <a:lnTo>
                    <a:pt x="5427" y="16314"/>
                  </a:lnTo>
                  <a:lnTo>
                    <a:pt x="5525" y="16298"/>
                  </a:lnTo>
                  <a:lnTo>
                    <a:pt x="5557" y="16282"/>
                  </a:lnTo>
                  <a:lnTo>
                    <a:pt x="5589" y="16266"/>
                  </a:lnTo>
                  <a:lnTo>
                    <a:pt x="5606" y="16250"/>
                  </a:lnTo>
                  <a:lnTo>
                    <a:pt x="5834" y="16233"/>
                  </a:lnTo>
                  <a:lnTo>
                    <a:pt x="5963" y="16217"/>
                  </a:lnTo>
                  <a:lnTo>
                    <a:pt x="5996" y="16201"/>
                  </a:lnTo>
                  <a:lnTo>
                    <a:pt x="5996" y="16136"/>
                  </a:lnTo>
                  <a:lnTo>
                    <a:pt x="5979" y="16120"/>
                  </a:lnTo>
                  <a:lnTo>
                    <a:pt x="5963" y="16104"/>
                  </a:lnTo>
                  <a:lnTo>
                    <a:pt x="5898" y="16104"/>
                  </a:lnTo>
                  <a:lnTo>
                    <a:pt x="5785" y="16120"/>
                  </a:lnTo>
                  <a:lnTo>
                    <a:pt x="5769" y="16120"/>
                  </a:lnTo>
                  <a:lnTo>
                    <a:pt x="5734" y="16120"/>
                  </a:lnTo>
                  <a:lnTo>
                    <a:pt x="5753" y="16023"/>
                  </a:lnTo>
                  <a:lnTo>
                    <a:pt x="5769" y="16007"/>
                  </a:lnTo>
                  <a:lnTo>
                    <a:pt x="5785" y="15974"/>
                  </a:lnTo>
                  <a:lnTo>
                    <a:pt x="5801" y="15958"/>
                  </a:lnTo>
                  <a:lnTo>
                    <a:pt x="5817" y="15926"/>
                  </a:lnTo>
                  <a:lnTo>
                    <a:pt x="5834" y="15909"/>
                  </a:lnTo>
                  <a:lnTo>
                    <a:pt x="5850" y="15877"/>
                  </a:lnTo>
                  <a:lnTo>
                    <a:pt x="5866" y="15861"/>
                  </a:lnTo>
                  <a:lnTo>
                    <a:pt x="5898" y="15845"/>
                  </a:lnTo>
                  <a:lnTo>
                    <a:pt x="5913" y="15828"/>
                  </a:lnTo>
                  <a:lnTo>
                    <a:pt x="5930" y="15796"/>
                  </a:lnTo>
                  <a:lnTo>
                    <a:pt x="5930" y="15699"/>
                  </a:lnTo>
                  <a:lnTo>
                    <a:pt x="5930" y="15666"/>
                  </a:lnTo>
                  <a:lnTo>
                    <a:pt x="5962" y="15650"/>
                  </a:lnTo>
                  <a:lnTo>
                    <a:pt x="5994" y="15634"/>
                  </a:lnTo>
                  <a:lnTo>
                    <a:pt x="6075" y="15618"/>
                  </a:lnTo>
                  <a:lnTo>
                    <a:pt x="6108" y="15601"/>
                  </a:lnTo>
                  <a:lnTo>
                    <a:pt x="6124" y="15601"/>
                  </a:lnTo>
                  <a:lnTo>
                    <a:pt x="6156" y="15617"/>
                  </a:lnTo>
                  <a:lnTo>
                    <a:pt x="6205" y="15633"/>
                  </a:lnTo>
                  <a:lnTo>
                    <a:pt x="6255" y="15633"/>
                  </a:lnTo>
                  <a:lnTo>
                    <a:pt x="6287" y="15617"/>
                  </a:lnTo>
                  <a:lnTo>
                    <a:pt x="6302" y="15422"/>
                  </a:lnTo>
                  <a:lnTo>
                    <a:pt x="6302" y="15163"/>
                  </a:lnTo>
                  <a:lnTo>
                    <a:pt x="6286" y="14936"/>
                  </a:lnTo>
                  <a:lnTo>
                    <a:pt x="6286" y="14628"/>
                  </a:lnTo>
                  <a:lnTo>
                    <a:pt x="6302" y="14595"/>
                  </a:lnTo>
                  <a:lnTo>
                    <a:pt x="6318" y="14563"/>
                  </a:lnTo>
                  <a:lnTo>
                    <a:pt x="6335" y="14547"/>
                  </a:lnTo>
                  <a:lnTo>
                    <a:pt x="6351" y="14530"/>
                  </a:lnTo>
                  <a:lnTo>
                    <a:pt x="6367" y="14514"/>
                  </a:lnTo>
                  <a:lnTo>
                    <a:pt x="6383" y="14498"/>
                  </a:lnTo>
                  <a:lnTo>
                    <a:pt x="6399" y="14482"/>
                  </a:lnTo>
                  <a:lnTo>
                    <a:pt x="6416" y="14466"/>
                  </a:lnTo>
                  <a:lnTo>
                    <a:pt x="6432" y="14433"/>
                  </a:lnTo>
                  <a:lnTo>
                    <a:pt x="6448" y="14417"/>
                  </a:lnTo>
                  <a:lnTo>
                    <a:pt x="6464" y="14352"/>
                  </a:lnTo>
                  <a:lnTo>
                    <a:pt x="6479" y="14238"/>
                  </a:lnTo>
                  <a:lnTo>
                    <a:pt x="6496" y="14189"/>
                  </a:lnTo>
                  <a:lnTo>
                    <a:pt x="6512" y="14173"/>
                  </a:lnTo>
                  <a:lnTo>
                    <a:pt x="6528" y="14124"/>
                  </a:lnTo>
                  <a:lnTo>
                    <a:pt x="6544" y="14059"/>
                  </a:lnTo>
                  <a:lnTo>
                    <a:pt x="6560" y="13946"/>
                  </a:lnTo>
                  <a:lnTo>
                    <a:pt x="6577" y="13865"/>
                  </a:lnTo>
                  <a:lnTo>
                    <a:pt x="6577" y="13687"/>
                  </a:lnTo>
                  <a:lnTo>
                    <a:pt x="6560" y="13654"/>
                  </a:lnTo>
                  <a:lnTo>
                    <a:pt x="6544" y="13638"/>
                  </a:lnTo>
                  <a:lnTo>
                    <a:pt x="6528" y="13444"/>
                  </a:lnTo>
                  <a:lnTo>
                    <a:pt x="6512" y="13411"/>
                  </a:lnTo>
                  <a:lnTo>
                    <a:pt x="6496" y="13395"/>
                  </a:lnTo>
                  <a:lnTo>
                    <a:pt x="6479" y="13363"/>
                  </a:lnTo>
                  <a:lnTo>
                    <a:pt x="6463" y="13314"/>
                  </a:lnTo>
                  <a:lnTo>
                    <a:pt x="6463" y="13249"/>
                  </a:lnTo>
                  <a:lnTo>
                    <a:pt x="6478" y="13136"/>
                  </a:lnTo>
                  <a:lnTo>
                    <a:pt x="6478" y="13039"/>
                  </a:lnTo>
                  <a:lnTo>
                    <a:pt x="6462" y="12990"/>
                  </a:lnTo>
                  <a:lnTo>
                    <a:pt x="6446" y="12958"/>
                  </a:lnTo>
                  <a:lnTo>
                    <a:pt x="6430" y="12924"/>
                  </a:lnTo>
                  <a:lnTo>
                    <a:pt x="6414" y="12892"/>
                  </a:lnTo>
                  <a:lnTo>
                    <a:pt x="6414" y="12779"/>
                  </a:lnTo>
                  <a:lnTo>
                    <a:pt x="6430" y="12698"/>
                  </a:lnTo>
                  <a:lnTo>
                    <a:pt x="6446" y="12665"/>
                  </a:lnTo>
                  <a:lnTo>
                    <a:pt x="6462" y="12633"/>
                  </a:lnTo>
                  <a:lnTo>
                    <a:pt x="6478" y="12617"/>
                  </a:lnTo>
                  <a:lnTo>
                    <a:pt x="6495" y="12584"/>
                  </a:lnTo>
                  <a:lnTo>
                    <a:pt x="6511" y="12568"/>
                  </a:lnTo>
                  <a:lnTo>
                    <a:pt x="6527" y="12470"/>
                  </a:lnTo>
                  <a:lnTo>
                    <a:pt x="6543" y="12453"/>
                  </a:lnTo>
                  <a:lnTo>
                    <a:pt x="6559" y="12437"/>
                  </a:lnTo>
                  <a:lnTo>
                    <a:pt x="6576" y="12421"/>
                  </a:lnTo>
                  <a:lnTo>
                    <a:pt x="6608" y="12405"/>
                  </a:lnTo>
                  <a:lnTo>
                    <a:pt x="6657" y="12389"/>
                  </a:lnTo>
                  <a:lnTo>
                    <a:pt x="6673" y="12372"/>
                  </a:lnTo>
                  <a:lnTo>
                    <a:pt x="6705" y="12356"/>
                  </a:lnTo>
                  <a:lnTo>
                    <a:pt x="6738" y="12356"/>
                  </a:lnTo>
                  <a:lnTo>
                    <a:pt x="6754" y="12421"/>
                  </a:lnTo>
                  <a:lnTo>
                    <a:pt x="6770" y="12437"/>
                  </a:lnTo>
                  <a:lnTo>
                    <a:pt x="6786" y="12453"/>
                  </a:lnTo>
                  <a:lnTo>
                    <a:pt x="6883" y="12453"/>
                  </a:lnTo>
                  <a:lnTo>
                    <a:pt x="6916" y="12437"/>
                  </a:lnTo>
                  <a:lnTo>
                    <a:pt x="6932" y="12405"/>
                  </a:lnTo>
                  <a:lnTo>
                    <a:pt x="6948" y="12389"/>
                  </a:lnTo>
                  <a:lnTo>
                    <a:pt x="6948" y="12324"/>
                  </a:lnTo>
                  <a:lnTo>
                    <a:pt x="6982" y="12324"/>
                  </a:lnTo>
                  <a:lnTo>
                    <a:pt x="7014" y="12308"/>
                  </a:lnTo>
                  <a:lnTo>
                    <a:pt x="7030" y="12275"/>
                  </a:lnTo>
                  <a:lnTo>
                    <a:pt x="7046" y="12243"/>
                  </a:lnTo>
                  <a:lnTo>
                    <a:pt x="7063" y="12210"/>
                  </a:lnTo>
                  <a:lnTo>
                    <a:pt x="7079" y="12113"/>
                  </a:lnTo>
                  <a:lnTo>
                    <a:pt x="7095" y="12097"/>
                  </a:lnTo>
                  <a:lnTo>
                    <a:pt x="7144" y="12081"/>
                  </a:lnTo>
                  <a:lnTo>
                    <a:pt x="7208" y="12081"/>
                  </a:lnTo>
                  <a:lnTo>
                    <a:pt x="7338" y="12081"/>
                  </a:lnTo>
                  <a:lnTo>
                    <a:pt x="7387" y="12065"/>
                  </a:lnTo>
                  <a:lnTo>
                    <a:pt x="7419" y="12047"/>
                  </a:lnTo>
                  <a:lnTo>
                    <a:pt x="7468" y="12031"/>
                  </a:lnTo>
                  <a:lnTo>
                    <a:pt x="7516" y="12015"/>
                  </a:lnTo>
                  <a:lnTo>
                    <a:pt x="7549" y="11999"/>
                  </a:lnTo>
                  <a:lnTo>
                    <a:pt x="7565" y="11983"/>
                  </a:lnTo>
                  <a:lnTo>
                    <a:pt x="7597" y="11966"/>
                  </a:lnTo>
                  <a:lnTo>
                    <a:pt x="7630" y="11950"/>
                  </a:lnTo>
                  <a:lnTo>
                    <a:pt x="7646" y="11918"/>
                  </a:lnTo>
                  <a:lnTo>
                    <a:pt x="7662" y="11885"/>
                  </a:lnTo>
                  <a:lnTo>
                    <a:pt x="7678" y="11853"/>
                  </a:lnTo>
                  <a:lnTo>
                    <a:pt x="7695" y="11756"/>
                  </a:lnTo>
                  <a:lnTo>
                    <a:pt x="7695" y="11675"/>
                  </a:lnTo>
                  <a:lnTo>
                    <a:pt x="7678" y="11659"/>
                  </a:lnTo>
                  <a:lnTo>
                    <a:pt x="7678" y="11642"/>
                  </a:lnTo>
                  <a:lnTo>
                    <a:pt x="7695" y="11626"/>
                  </a:lnTo>
                  <a:lnTo>
                    <a:pt x="7711" y="11610"/>
                  </a:lnTo>
                  <a:lnTo>
                    <a:pt x="7727" y="11594"/>
                  </a:lnTo>
                  <a:lnTo>
                    <a:pt x="7743" y="11578"/>
                  </a:lnTo>
                  <a:lnTo>
                    <a:pt x="7759" y="11561"/>
                  </a:lnTo>
                  <a:lnTo>
                    <a:pt x="7776" y="11545"/>
                  </a:lnTo>
                  <a:lnTo>
                    <a:pt x="7792" y="11529"/>
                  </a:lnTo>
                  <a:lnTo>
                    <a:pt x="7808" y="11513"/>
                  </a:lnTo>
                  <a:lnTo>
                    <a:pt x="7824" y="11497"/>
                  </a:lnTo>
                  <a:lnTo>
                    <a:pt x="7873" y="11480"/>
                  </a:lnTo>
                  <a:lnTo>
                    <a:pt x="7905" y="11464"/>
                  </a:lnTo>
                  <a:lnTo>
                    <a:pt x="7954" y="11448"/>
                  </a:lnTo>
                  <a:lnTo>
                    <a:pt x="7970" y="11432"/>
                  </a:lnTo>
                  <a:lnTo>
                    <a:pt x="8002" y="11416"/>
                  </a:lnTo>
                  <a:lnTo>
                    <a:pt x="8019" y="11399"/>
                  </a:lnTo>
                  <a:lnTo>
                    <a:pt x="8051" y="11383"/>
                  </a:lnTo>
                  <a:lnTo>
                    <a:pt x="8067" y="11367"/>
                  </a:lnTo>
                  <a:lnTo>
                    <a:pt x="8083" y="11351"/>
                  </a:lnTo>
                  <a:lnTo>
                    <a:pt x="8116" y="11335"/>
                  </a:lnTo>
                  <a:lnTo>
                    <a:pt x="8132" y="11317"/>
                  </a:lnTo>
                  <a:lnTo>
                    <a:pt x="8164" y="11301"/>
                  </a:lnTo>
                  <a:lnTo>
                    <a:pt x="8197" y="11285"/>
                  </a:lnTo>
                  <a:lnTo>
                    <a:pt x="8213" y="11269"/>
                  </a:lnTo>
                  <a:lnTo>
                    <a:pt x="8229" y="11253"/>
                  </a:lnTo>
                  <a:lnTo>
                    <a:pt x="8246" y="11219"/>
                  </a:lnTo>
                  <a:lnTo>
                    <a:pt x="8263" y="11187"/>
                  </a:lnTo>
                  <a:lnTo>
                    <a:pt x="8279" y="11154"/>
                  </a:lnTo>
                  <a:lnTo>
                    <a:pt x="8279" y="11122"/>
                  </a:lnTo>
                  <a:lnTo>
                    <a:pt x="8311" y="11122"/>
                  </a:lnTo>
                  <a:lnTo>
                    <a:pt x="8327" y="11106"/>
                  </a:lnTo>
                  <a:lnTo>
                    <a:pt x="8344" y="11089"/>
                  </a:lnTo>
                  <a:lnTo>
                    <a:pt x="8376" y="11073"/>
                  </a:lnTo>
                  <a:lnTo>
                    <a:pt x="8392" y="11057"/>
                  </a:lnTo>
                  <a:lnTo>
                    <a:pt x="8425" y="11041"/>
                  </a:lnTo>
                  <a:lnTo>
                    <a:pt x="8441" y="11025"/>
                  </a:lnTo>
                  <a:lnTo>
                    <a:pt x="8473" y="11008"/>
                  </a:lnTo>
                  <a:lnTo>
                    <a:pt x="8506" y="10992"/>
                  </a:lnTo>
                  <a:lnTo>
                    <a:pt x="8538" y="10976"/>
                  </a:lnTo>
                  <a:lnTo>
                    <a:pt x="8570" y="10960"/>
                  </a:lnTo>
                  <a:lnTo>
                    <a:pt x="8587" y="10944"/>
                  </a:lnTo>
                  <a:lnTo>
                    <a:pt x="8603" y="10927"/>
                  </a:lnTo>
                  <a:lnTo>
                    <a:pt x="8619" y="10911"/>
                  </a:lnTo>
                  <a:lnTo>
                    <a:pt x="8635" y="10895"/>
                  </a:lnTo>
                  <a:lnTo>
                    <a:pt x="8651" y="10846"/>
                  </a:lnTo>
                  <a:lnTo>
                    <a:pt x="8684" y="10830"/>
                  </a:lnTo>
                  <a:lnTo>
                    <a:pt x="8700" y="10798"/>
                  </a:lnTo>
                  <a:lnTo>
                    <a:pt x="8716" y="10782"/>
                  </a:lnTo>
                  <a:lnTo>
                    <a:pt x="8732" y="10765"/>
                  </a:lnTo>
                  <a:lnTo>
                    <a:pt x="8749" y="10749"/>
                  </a:lnTo>
                  <a:lnTo>
                    <a:pt x="8765" y="10733"/>
                  </a:lnTo>
                  <a:lnTo>
                    <a:pt x="8765" y="10701"/>
                  </a:lnTo>
                  <a:lnTo>
                    <a:pt x="8797" y="10701"/>
                  </a:lnTo>
                  <a:lnTo>
                    <a:pt x="8813" y="10668"/>
                  </a:lnTo>
                  <a:lnTo>
                    <a:pt x="8830" y="10652"/>
                  </a:lnTo>
                  <a:lnTo>
                    <a:pt x="8846" y="10635"/>
                  </a:lnTo>
                  <a:lnTo>
                    <a:pt x="8862" y="10619"/>
                  </a:lnTo>
                  <a:lnTo>
                    <a:pt x="8878" y="10586"/>
                  </a:lnTo>
                  <a:lnTo>
                    <a:pt x="8894" y="10570"/>
                  </a:lnTo>
                  <a:lnTo>
                    <a:pt x="8894" y="10538"/>
                  </a:lnTo>
                  <a:lnTo>
                    <a:pt x="8927" y="10538"/>
                  </a:lnTo>
                  <a:lnTo>
                    <a:pt x="8943" y="10505"/>
                  </a:lnTo>
                  <a:lnTo>
                    <a:pt x="8959" y="10473"/>
                  </a:lnTo>
                  <a:lnTo>
                    <a:pt x="8974" y="10457"/>
                  </a:lnTo>
                  <a:lnTo>
                    <a:pt x="8991" y="10440"/>
                  </a:lnTo>
                  <a:lnTo>
                    <a:pt x="9007" y="10424"/>
                  </a:lnTo>
                  <a:lnTo>
                    <a:pt x="9023" y="10392"/>
                  </a:lnTo>
                  <a:lnTo>
                    <a:pt x="9039" y="10376"/>
                  </a:lnTo>
                  <a:lnTo>
                    <a:pt x="9055" y="10359"/>
                  </a:lnTo>
                  <a:lnTo>
                    <a:pt x="9072" y="10327"/>
                  </a:lnTo>
                  <a:lnTo>
                    <a:pt x="9088" y="10311"/>
                  </a:lnTo>
                  <a:lnTo>
                    <a:pt x="9104" y="10295"/>
                  </a:lnTo>
                  <a:lnTo>
                    <a:pt x="9136" y="10278"/>
                  </a:lnTo>
                  <a:lnTo>
                    <a:pt x="9169" y="10262"/>
                  </a:lnTo>
                  <a:lnTo>
                    <a:pt x="9185" y="10246"/>
                  </a:lnTo>
                  <a:lnTo>
                    <a:pt x="9201" y="10230"/>
                  </a:lnTo>
                  <a:lnTo>
                    <a:pt x="9201" y="10197"/>
                  </a:lnTo>
                  <a:lnTo>
                    <a:pt x="9234" y="10197"/>
                  </a:lnTo>
                  <a:lnTo>
                    <a:pt x="9266" y="10181"/>
                  </a:lnTo>
                  <a:lnTo>
                    <a:pt x="9298" y="10165"/>
                  </a:lnTo>
                  <a:lnTo>
                    <a:pt x="9315" y="10149"/>
                  </a:lnTo>
                  <a:lnTo>
                    <a:pt x="9331" y="10133"/>
                  </a:lnTo>
                  <a:lnTo>
                    <a:pt x="9347" y="10116"/>
                  </a:lnTo>
                  <a:lnTo>
                    <a:pt x="9379" y="10100"/>
                  </a:lnTo>
                  <a:lnTo>
                    <a:pt x="9412" y="10084"/>
                  </a:lnTo>
                  <a:lnTo>
                    <a:pt x="9428" y="10068"/>
                  </a:lnTo>
                  <a:lnTo>
                    <a:pt x="9477" y="10052"/>
                  </a:lnTo>
                  <a:lnTo>
                    <a:pt x="9526" y="10035"/>
                  </a:lnTo>
                  <a:lnTo>
                    <a:pt x="9575" y="10019"/>
                  </a:lnTo>
                  <a:lnTo>
                    <a:pt x="9607" y="10003"/>
                  </a:lnTo>
                  <a:lnTo>
                    <a:pt x="9656" y="9986"/>
                  </a:lnTo>
                  <a:lnTo>
                    <a:pt x="9688" y="9969"/>
                  </a:lnTo>
                  <a:lnTo>
                    <a:pt x="9721" y="9953"/>
                  </a:lnTo>
                  <a:lnTo>
                    <a:pt x="9769" y="9937"/>
                  </a:lnTo>
                  <a:lnTo>
                    <a:pt x="9818" y="9921"/>
                  </a:lnTo>
                  <a:lnTo>
                    <a:pt x="9834" y="9905"/>
                  </a:lnTo>
                  <a:lnTo>
                    <a:pt x="9850" y="9888"/>
                  </a:lnTo>
                  <a:lnTo>
                    <a:pt x="9867" y="9872"/>
                  </a:lnTo>
                  <a:lnTo>
                    <a:pt x="9883" y="9824"/>
                  </a:lnTo>
                  <a:lnTo>
                    <a:pt x="9899" y="9791"/>
                  </a:lnTo>
                  <a:lnTo>
                    <a:pt x="9915" y="9775"/>
                  </a:lnTo>
                  <a:lnTo>
                    <a:pt x="9931" y="9759"/>
                  </a:lnTo>
                  <a:lnTo>
                    <a:pt x="9964" y="9743"/>
                  </a:lnTo>
                  <a:lnTo>
                    <a:pt x="9980" y="9726"/>
                  </a:lnTo>
                  <a:lnTo>
                    <a:pt x="10012" y="9710"/>
                  </a:lnTo>
                  <a:lnTo>
                    <a:pt x="10029" y="9694"/>
                  </a:lnTo>
                  <a:lnTo>
                    <a:pt x="10045" y="9662"/>
                  </a:lnTo>
                  <a:lnTo>
                    <a:pt x="10045" y="9581"/>
                  </a:lnTo>
                  <a:lnTo>
                    <a:pt x="10029" y="9548"/>
                  </a:lnTo>
                  <a:lnTo>
                    <a:pt x="10061" y="9548"/>
                  </a:lnTo>
                  <a:lnTo>
                    <a:pt x="10077" y="9532"/>
                  </a:lnTo>
                  <a:lnTo>
                    <a:pt x="10093" y="9516"/>
                  </a:lnTo>
                  <a:lnTo>
                    <a:pt x="10110" y="9499"/>
                  </a:lnTo>
                  <a:lnTo>
                    <a:pt x="10126" y="9482"/>
                  </a:lnTo>
                  <a:lnTo>
                    <a:pt x="10142" y="9466"/>
                  </a:lnTo>
                  <a:lnTo>
                    <a:pt x="10158" y="9450"/>
                  </a:lnTo>
                  <a:lnTo>
                    <a:pt x="10174" y="9434"/>
                  </a:lnTo>
                  <a:lnTo>
                    <a:pt x="10191" y="9418"/>
                  </a:lnTo>
                  <a:lnTo>
                    <a:pt x="10191" y="9353"/>
                  </a:lnTo>
                  <a:lnTo>
                    <a:pt x="10174" y="9320"/>
                  </a:lnTo>
                  <a:lnTo>
                    <a:pt x="10142" y="9304"/>
                  </a:lnTo>
                  <a:lnTo>
                    <a:pt x="10126" y="9288"/>
                  </a:lnTo>
                  <a:lnTo>
                    <a:pt x="10093" y="9288"/>
                  </a:lnTo>
                  <a:lnTo>
                    <a:pt x="10093" y="9256"/>
                  </a:lnTo>
                  <a:lnTo>
                    <a:pt x="10077" y="9239"/>
                  </a:lnTo>
                  <a:lnTo>
                    <a:pt x="10061" y="9207"/>
                  </a:lnTo>
                  <a:lnTo>
                    <a:pt x="10061" y="9158"/>
                  </a:lnTo>
                  <a:lnTo>
                    <a:pt x="10061" y="9110"/>
                  </a:lnTo>
                  <a:lnTo>
                    <a:pt x="10093" y="9110"/>
                  </a:lnTo>
                  <a:lnTo>
                    <a:pt x="10110" y="9094"/>
                  </a:lnTo>
                  <a:lnTo>
                    <a:pt x="10126" y="9061"/>
                  </a:lnTo>
                  <a:lnTo>
                    <a:pt x="10142" y="9045"/>
                  </a:lnTo>
                  <a:lnTo>
                    <a:pt x="10158" y="9029"/>
                  </a:lnTo>
                  <a:lnTo>
                    <a:pt x="10174" y="9013"/>
                  </a:lnTo>
                  <a:lnTo>
                    <a:pt x="10191" y="8995"/>
                  </a:lnTo>
                  <a:lnTo>
                    <a:pt x="10255" y="8979"/>
                  </a:lnTo>
                  <a:lnTo>
                    <a:pt x="10288" y="8963"/>
                  </a:lnTo>
                  <a:lnTo>
                    <a:pt x="10353" y="8947"/>
                  </a:lnTo>
                  <a:lnTo>
                    <a:pt x="10417" y="8931"/>
                  </a:lnTo>
                  <a:lnTo>
                    <a:pt x="10466" y="8914"/>
                  </a:lnTo>
                  <a:lnTo>
                    <a:pt x="10498" y="8898"/>
                  </a:lnTo>
                  <a:lnTo>
                    <a:pt x="10531" y="8882"/>
                  </a:lnTo>
                  <a:lnTo>
                    <a:pt x="10563" y="8866"/>
                  </a:lnTo>
                  <a:lnTo>
                    <a:pt x="10579" y="8850"/>
                  </a:lnTo>
                  <a:lnTo>
                    <a:pt x="10596" y="8833"/>
                  </a:lnTo>
                  <a:lnTo>
                    <a:pt x="10612" y="8801"/>
                  </a:lnTo>
                  <a:lnTo>
                    <a:pt x="10628" y="8785"/>
                  </a:lnTo>
                  <a:lnTo>
                    <a:pt x="10644" y="8769"/>
                  </a:lnTo>
                  <a:lnTo>
                    <a:pt x="10644" y="8785"/>
                  </a:lnTo>
                  <a:lnTo>
                    <a:pt x="10628" y="8801"/>
                  </a:lnTo>
                  <a:lnTo>
                    <a:pt x="10628" y="8898"/>
                  </a:lnTo>
                  <a:lnTo>
                    <a:pt x="10644" y="8914"/>
                  </a:lnTo>
                  <a:lnTo>
                    <a:pt x="10693" y="8914"/>
                  </a:lnTo>
                  <a:lnTo>
                    <a:pt x="10709" y="8931"/>
                  </a:lnTo>
                  <a:lnTo>
                    <a:pt x="10741" y="8947"/>
                  </a:lnTo>
                  <a:lnTo>
                    <a:pt x="10791" y="8947"/>
                  </a:lnTo>
                  <a:lnTo>
                    <a:pt x="10807" y="8931"/>
                  </a:lnTo>
                  <a:lnTo>
                    <a:pt x="10807" y="8833"/>
                  </a:lnTo>
                  <a:lnTo>
                    <a:pt x="10807" y="8817"/>
                  </a:lnTo>
                  <a:lnTo>
                    <a:pt x="10840" y="8801"/>
                  </a:lnTo>
                  <a:lnTo>
                    <a:pt x="10840" y="8898"/>
                  </a:lnTo>
                  <a:lnTo>
                    <a:pt x="10856" y="8914"/>
                  </a:lnTo>
                  <a:lnTo>
                    <a:pt x="10872" y="8931"/>
                  </a:lnTo>
                  <a:lnTo>
                    <a:pt x="10937" y="8931"/>
                  </a:lnTo>
                  <a:lnTo>
                    <a:pt x="10953" y="8914"/>
                  </a:lnTo>
                  <a:lnTo>
                    <a:pt x="10969" y="8914"/>
                  </a:lnTo>
                  <a:lnTo>
                    <a:pt x="11034" y="8914"/>
                  </a:lnTo>
                  <a:lnTo>
                    <a:pt x="11050" y="8898"/>
                  </a:lnTo>
                  <a:lnTo>
                    <a:pt x="11067" y="8866"/>
                  </a:lnTo>
                  <a:lnTo>
                    <a:pt x="11083" y="8882"/>
                  </a:lnTo>
                  <a:lnTo>
                    <a:pt x="11180" y="8882"/>
                  </a:lnTo>
                  <a:lnTo>
                    <a:pt x="11212" y="8866"/>
                  </a:lnTo>
                  <a:lnTo>
                    <a:pt x="11212" y="8784"/>
                  </a:lnTo>
                  <a:lnTo>
                    <a:pt x="11196" y="8767"/>
                  </a:lnTo>
                  <a:lnTo>
                    <a:pt x="11180" y="8735"/>
                  </a:lnTo>
                  <a:lnTo>
                    <a:pt x="11180" y="8686"/>
                  </a:lnTo>
                  <a:lnTo>
                    <a:pt x="11196" y="8670"/>
                  </a:lnTo>
                  <a:lnTo>
                    <a:pt x="11196" y="8557"/>
                  </a:lnTo>
                  <a:lnTo>
                    <a:pt x="11180" y="8508"/>
                  </a:lnTo>
                  <a:lnTo>
                    <a:pt x="11164" y="8476"/>
                  </a:lnTo>
                  <a:lnTo>
                    <a:pt x="11148" y="8330"/>
                  </a:lnTo>
                  <a:lnTo>
                    <a:pt x="11131" y="8314"/>
                  </a:lnTo>
                  <a:lnTo>
                    <a:pt x="11115" y="8087"/>
                  </a:lnTo>
                  <a:lnTo>
                    <a:pt x="11099" y="8055"/>
                  </a:lnTo>
                  <a:lnTo>
                    <a:pt x="11083" y="8038"/>
                  </a:lnTo>
                  <a:lnTo>
                    <a:pt x="11083" y="8022"/>
                  </a:lnTo>
                  <a:lnTo>
                    <a:pt x="11099" y="8006"/>
                  </a:lnTo>
                  <a:lnTo>
                    <a:pt x="11115" y="7990"/>
                  </a:lnTo>
                  <a:lnTo>
                    <a:pt x="11131" y="7974"/>
                  </a:lnTo>
                  <a:lnTo>
                    <a:pt x="11130" y="7925"/>
                  </a:lnTo>
                  <a:lnTo>
                    <a:pt x="11114" y="7909"/>
                  </a:lnTo>
                  <a:lnTo>
                    <a:pt x="11098" y="7893"/>
                  </a:lnTo>
                  <a:lnTo>
                    <a:pt x="11065" y="7876"/>
                  </a:lnTo>
                  <a:lnTo>
                    <a:pt x="11033" y="7876"/>
                  </a:lnTo>
                  <a:lnTo>
                    <a:pt x="10997" y="7911"/>
                  </a:lnTo>
                  <a:lnTo>
                    <a:pt x="10995" y="7893"/>
                  </a:lnTo>
                  <a:lnTo>
                    <a:pt x="11001" y="7779"/>
                  </a:lnTo>
                  <a:lnTo>
                    <a:pt x="10984" y="7746"/>
                  </a:lnTo>
                  <a:lnTo>
                    <a:pt x="10968" y="7730"/>
                  </a:lnTo>
                  <a:lnTo>
                    <a:pt x="10936" y="7713"/>
                  </a:lnTo>
                  <a:lnTo>
                    <a:pt x="10903" y="7697"/>
                  </a:lnTo>
                  <a:lnTo>
                    <a:pt x="10887" y="7681"/>
                  </a:lnTo>
                  <a:lnTo>
                    <a:pt x="10887" y="7600"/>
                  </a:lnTo>
                  <a:lnTo>
                    <a:pt x="10920" y="7584"/>
                  </a:lnTo>
                  <a:lnTo>
                    <a:pt x="10936" y="7568"/>
                  </a:lnTo>
                  <a:lnTo>
                    <a:pt x="10952" y="7551"/>
                  </a:lnTo>
                  <a:lnTo>
                    <a:pt x="10968" y="7535"/>
                  </a:lnTo>
                  <a:lnTo>
                    <a:pt x="10968" y="7454"/>
                  </a:lnTo>
                  <a:lnTo>
                    <a:pt x="10952" y="7438"/>
                  </a:lnTo>
                  <a:lnTo>
                    <a:pt x="10952" y="7389"/>
                  </a:lnTo>
                  <a:lnTo>
                    <a:pt x="10952" y="7292"/>
                  </a:lnTo>
                  <a:lnTo>
                    <a:pt x="10920" y="7276"/>
                  </a:lnTo>
                  <a:lnTo>
                    <a:pt x="10903" y="7260"/>
                  </a:lnTo>
                  <a:lnTo>
                    <a:pt x="10708" y="7244"/>
                  </a:lnTo>
                  <a:lnTo>
                    <a:pt x="10676" y="7227"/>
                  </a:lnTo>
                  <a:lnTo>
                    <a:pt x="10659" y="7211"/>
                  </a:lnTo>
                  <a:lnTo>
                    <a:pt x="10643" y="7195"/>
                  </a:lnTo>
                  <a:lnTo>
                    <a:pt x="10611" y="7179"/>
                  </a:lnTo>
                  <a:lnTo>
                    <a:pt x="10595" y="7163"/>
                  </a:lnTo>
                  <a:lnTo>
                    <a:pt x="10577" y="7146"/>
                  </a:lnTo>
                  <a:lnTo>
                    <a:pt x="10577" y="7130"/>
                  </a:lnTo>
                  <a:lnTo>
                    <a:pt x="10593" y="7114"/>
                  </a:lnTo>
                  <a:lnTo>
                    <a:pt x="10610" y="7082"/>
                  </a:lnTo>
                  <a:lnTo>
                    <a:pt x="10626" y="7017"/>
                  </a:lnTo>
                  <a:lnTo>
                    <a:pt x="10642" y="7033"/>
                  </a:lnTo>
                  <a:lnTo>
                    <a:pt x="10707" y="7033"/>
                  </a:lnTo>
                  <a:lnTo>
                    <a:pt x="10739" y="7017"/>
                  </a:lnTo>
                  <a:lnTo>
                    <a:pt x="10755" y="7001"/>
                  </a:lnTo>
                  <a:lnTo>
                    <a:pt x="10773" y="6968"/>
                  </a:lnTo>
                  <a:lnTo>
                    <a:pt x="10773" y="6871"/>
                  </a:lnTo>
                  <a:lnTo>
                    <a:pt x="10805" y="6871"/>
                  </a:lnTo>
                  <a:lnTo>
                    <a:pt x="10935" y="6855"/>
                  </a:lnTo>
                  <a:lnTo>
                    <a:pt x="11000" y="6839"/>
                  </a:lnTo>
                  <a:lnTo>
                    <a:pt x="11032" y="6822"/>
                  </a:lnTo>
                  <a:lnTo>
                    <a:pt x="11048" y="6790"/>
                  </a:lnTo>
                  <a:lnTo>
                    <a:pt x="11048" y="6725"/>
                  </a:lnTo>
                  <a:lnTo>
                    <a:pt x="11032" y="6693"/>
                  </a:lnTo>
                  <a:lnTo>
                    <a:pt x="11016" y="6677"/>
                  </a:lnTo>
                  <a:lnTo>
                    <a:pt x="10983" y="6660"/>
                  </a:lnTo>
                  <a:lnTo>
                    <a:pt x="10967" y="6612"/>
                  </a:lnTo>
                  <a:lnTo>
                    <a:pt x="10951" y="6596"/>
                  </a:lnTo>
                  <a:lnTo>
                    <a:pt x="10935" y="6579"/>
                  </a:lnTo>
                  <a:lnTo>
                    <a:pt x="10838" y="6579"/>
                  </a:lnTo>
                  <a:lnTo>
                    <a:pt x="10789" y="6579"/>
                  </a:lnTo>
                  <a:lnTo>
                    <a:pt x="10773" y="6547"/>
                  </a:lnTo>
                  <a:lnTo>
                    <a:pt x="10739" y="6531"/>
                  </a:lnTo>
                  <a:lnTo>
                    <a:pt x="10723" y="6515"/>
                  </a:lnTo>
                  <a:lnTo>
                    <a:pt x="10707" y="6498"/>
                  </a:lnTo>
                  <a:lnTo>
                    <a:pt x="10691" y="6482"/>
                  </a:lnTo>
                  <a:lnTo>
                    <a:pt x="10674" y="6450"/>
                  </a:lnTo>
                  <a:lnTo>
                    <a:pt x="10658" y="6417"/>
                  </a:lnTo>
                  <a:lnTo>
                    <a:pt x="10577" y="6417"/>
                  </a:lnTo>
                  <a:lnTo>
                    <a:pt x="10561" y="6417"/>
                  </a:lnTo>
                  <a:lnTo>
                    <a:pt x="10577" y="6353"/>
                  </a:lnTo>
                  <a:lnTo>
                    <a:pt x="10593" y="6336"/>
                  </a:lnTo>
                  <a:lnTo>
                    <a:pt x="10610" y="6320"/>
                  </a:lnTo>
                  <a:lnTo>
                    <a:pt x="10610" y="6288"/>
                  </a:lnTo>
                  <a:lnTo>
                    <a:pt x="10642" y="6288"/>
                  </a:lnTo>
                  <a:lnTo>
                    <a:pt x="10658" y="6272"/>
                  </a:lnTo>
                  <a:lnTo>
                    <a:pt x="10674" y="6255"/>
                  </a:lnTo>
                  <a:lnTo>
                    <a:pt x="10691" y="6223"/>
                  </a:lnTo>
                  <a:lnTo>
                    <a:pt x="10707" y="6207"/>
                  </a:lnTo>
                  <a:lnTo>
                    <a:pt x="10755" y="6191"/>
                  </a:lnTo>
                  <a:lnTo>
                    <a:pt x="10773" y="6173"/>
                  </a:lnTo>
                  <a:lnTo>
                    <a:pt x="10789" y="6255"/>
                  </a:lnTo>
                  <a:lnTo>
                    <a:pt x="10805" y="6272"/>
                  </a:lnTo>
                  <a:lnTo>
                    <a:pt x="10821" y="6288"/>
                  </a:lnTo>
                  <a:lnTo>
                    <a:pt x="10854" y="6303"/>
                  </a:lnTo>
                  <a:lnTo>
                    <a:pt x="10870" y="6303"/>
                  </a:lnTo>
                  <a:lnTo>
                    <a:pt x="10919" y="6287"/>
                  </a:lnTo>
                  <a:lnTo>
                    <a:pt x="10919" y="6222"/>
                  </a:lnTo>
                  <a:lnTo>
                    <a:pt x="11000" y="6222"/>
                  </a:lnTo>
                  <a:lnTo>
                    <a:pt x="11016" y="6238"/>
                  </a:lnTo>
                  <a:lnTo>
                    <a:pt x="11032" y="6270"/>
                  </a:lnTo>
                  <a:lnTo>
                    <a:pt x="11064" y="6287"/>
                  </a:lnTo>
                  <a:lnTo>
                    <a:pt x="11081" y="6319"/>
                  </a:lnTo>
                  <a:lnTo>
                    <a:pt x="11113" y="6335"/>
                  </a:lnTo>
                  <a:lnTo>
                    <a:pt x="11162" y="6351"/>
                  </a:lnTo>
                  <a:lnTo>
                    <a:pt x="11291" y="6351"/>
                  </a:lnTo>
                  <a:lnTo>
                    <a:pt x="11307" y="6335"/>
                  </a:lnTo>
                  <a:lnTo>
                    <a:pt x="11324" y="6319"/>
                  </a:lnTo>
                  <a:lnTo>
                    <a:pt x="11332" y="6220"/>
                  </a:lnTo>
                  <a:lnTo>
                    <a:pt x="11340" y="6270"/>
                  </a:lnTo>
                  <a:lnTo>
                    <a:pt x="11356" y="6287"/>
                  </a:lnTo>
                  <a:lnTo>
                    <a:pt x="11372" y="6335"/>
                  </a:lnTo>
                  <a:lnTo>
                    <a:pt x="11372" y="6351"/>
                  </a:lnTo>
                  <a:lnTo>
                    <a:pt x="11372" y="6416"/>
                  </a:lnTo>
                  <a:lnTo>
                    <a:pt x="11388" y="6513"/>
                  </a:lnTo>
                  <a:lnTo>
                    <a:pt x="11405" y="6530"/>
                  </a:lnTo>
                  <a:lnTo>
                    <a:pt x="11421" y="6546"/>
                  </a:lnTo>
                  <a:lnTo>
                    <a:pt x="11421" y="6562"/>
                  </a:lnTo>
                  <a:lnTo>
                    <a:pt x="11405" y="6578"/>
                  </a:lnTo>
                  <a:lnTo>
                    <a:pt x="11388" y="6627"/>
                  </a:lnTo>
                  <a:lnTo>
                    <a:pt x="11389" y="6659"/>
                  </a:lnTo>
                  <a:lnTo>
                    <a:pt x="11406" y="6708"/>
                  </a:lnTo>
                  <a:lnTo>
                    <a:pt x="11422" y="6724"/>
                  </a:lnTo>
                  <a:lnTo>
                    <a:pt x="11454" y="6740"/>
                  </a:lnTo>
                  <a:lnTo>
                    <a:pt x="11487" y="6756"/>
                  </a:lnTo>
                  <a:lnTo>
                    <a:pt x="11568" y="6773"/>
                  </a:lnTo>
                  <a:lnTo>
                    <a:pt x="11665" y="6789"/>
                  </a:lnTo>
                  <a:lnTo>
                    <a:pt x="11681" y="6805"/>
                  </a:lnTo>
                  <a:lnTo>
                    <a:pt x="11811" y="6805"/>
                  </a:lnTo>
                  <a:lnTo>
                    <a:pt x="11843" y="6789"/>
                  </a:lnTo>
                  <a:lnTo>
                    <a:pt x="12055" y="6773"/>
                  </a:lnTo>
                  <a:lnTo>
                    <a:pt x="12103" y="6756"/>
                  </a:lnTo>
                  <a:lnTo>
                    <a:pt x="12217" y="6756"/>
                  </a:lnTo>
                  <a:lnTo>
                    <a:pt x="12265" y="6773"/>
                  </a:lnTo>
                  <a:lnTo>
                    <a:pt x="12379" y="6772"/>
                  </a:lnTo>
                  <a:lnTo>
                    <a:pt x="12411" y="6755"/>
                  </a:lnTo>
                  <a:lnTo>
                    <a:pt x="12444" y="6739"/>
                  </a:lnTo>
                  <a:lnTo>
                    <a:pt x="12622" y="6723"/>
                  </a:lnTo>
                  <a:lnTo>
                    <a:pt x="12622" y="6755"/>
                  </a:lnTo>
                  <a:lnTo>
                    <a:pt x="12654" y="6772"/>
                  </a:lnTo>
                  <a:lnTo>
                    <a:pt x="12736" y="6781"/>
                  </a:lnTo>
                  <a:lnTo>
                    <a:pt x="12670" y="6788"/>
                  </a:lnTo>
                  <a:lnTo>
                    <a:pt x="12654" y="6820"/>
                  </a:lnTo>
                  <a:lnTo>
                    <a:pt x="12654" y="6869"/>
                  </a:lnTo>
                  <a:lnTo>
                    <a:pt x="12670" y="6917"/>
                  </a:lnTo>
                  <a:lnTo>
                    <a:pt x="12687" y="6934"/>
                  </a:lnTo>
                  <a:lnTo>
                    <a:pt x="12704" y="7031"/>
                  </a:lnTo>
                  <a:lnTo>
                    <a:pt x="12672" y="7031"/>
                  </a:lnTo>
                  <a:lnTo>
                    <a:pt x="12639" y="7047"/>
                  </a:lnTo>
                  <a:lnTo>
                    <a:pt x="12623" y="7112"/>
                  </a:lnTo>
                  <a:lnTo>
                    <a:pt x="12591" y="7128"/>
                  </a:lnTo>
                  <a:lnTo>
                    <a:pt x="12574" y="7144"/>
                  </a:lnTo>
                  <a:lnTo>
                    <a:pt x="12558" y="7160"/>
                  </a:lnTo>
                  <a:lnTo>
                    <a:pt x="12542" y="7193"/>
                  </a:lnTo>
                  <a:lnTo>
                    <a:pt x="12542" y="7226"/>
                  </a:lnTo>
                  <a:lnTo>
                    <a:pt x="12461" y="7226"/>
                  </a:lnTo>
                  <a:lnTo>
                    <a:pt x="12429" y="7242"/>
                  </a:lnTo>
                  <a:lnTo>
                    <a:pt x="12412" y="7259"/>
                  </a:lnTo>
                  <a:lnTo>
                    <a:pt x="12396" y="7275"/>
                  </a:lnTo>
                  <a:lnTo>
                    <a:pt x="12299" y="7291"/>
                  </a:lnTo>
                  <a:lnTo>
                    <a:pt x="12283" y="7307"/>
                  </a:lnTo>
                  <a:lnTo>
                    <a:pt x="12266" y="7340"/>
                  </a:lnTo>
                  <a:lnTo>
                    <a:pt x="12250" y="7388"/>
                  </a:lnTo>
                  <a:lnTo>
                    <a:pt x="12234" y="7404"/>
                  </a:lnTo>
                  <a:lnTo>
                    <a:pt x="12218" y="7421"/>
                  </a:lnTo>
                  <a:lnTo>
                    <a:pt x="12202" y="7437"/>
                  </a:lnTo>
                  <a:lnTo>
                    <a:pt x="12185" y="7566"/>
                  </a:lnTo>
                  <a:lnTo>
                    <a:pt x="12169" y="7599"/>
                  </a:lnTo>
                  <a:lnTo>
                    <a:pt x="12153" y="7615"/>
                  </a:lnTo>
                  <a:lnTo>
                    <a:pt x="12153" y="7761"/>
                  </a:lnTo>
                  <a:lnTo>
                    <a:pt x="12169" y="7778"/>
                  </a:lnTo>
                  <a:lnTo>
                    <a:pt x="12185" y="7811"/>
                  </a:lnTo>
                  <a:lnTo>
                    <a:pt x="12202" y="7827"/>
                  </a:lnTo>
                  <a:lnTo>
                    <a:pt x="12250" y="7843"/>
                  </a:lnTo>
                  <a:lnTo>
                    <a:pt x="12266" y="7875"/>
                  </a:lnTo>
                  <a:lnTo>
                    <a:pt x="12283" y="7924"/>
                  </a:lnTo>
                  <a:lnTo>
                    <a:pt x="12299" y="7956"/>
                  </a:lnTo>
                  <a:lnTo>
                    <a:pt x="12315" y="7973"/>
                  </a:lnTo>
                  <a:lnTo>
                    <a:pt x="12380" y="7973"/>
                  </a:lnTo>
                  <a:lnTo>
                    <a:pt x="12396" y="7989"/>
                  </a:lnTo>
                  <a:lnTo>
                    <a:pt x="12412" y="8005"/>
                  </a:lnTo>
                  <a:lnTo>
                    <a:pt x="12429" y="8021"/>
                  </a:lnTo>
                  <a:lnTo>
                    <a:pt x="12510" y="8021"/>
                  </a:lnTo>
                  <a:lnTo>
                    <a:pt x="12542" y="8005"/>
                  </a:lnTo>
                  <a:lnTo>
                    <a:pt x="12574" y="7989"/>
                  </a:lnTo>
                  <a:lnTo>
                    <a:pt x="12591" y="7956"/>
                  </a:lnTo>
                  <a:lnTo>
                    <a:pt x="12607" y="7940"/>
                  </a:lnTo>
                  <a:lnTo>
                    <a:pt x="12623" y="7924"/>
                  </a:lnTo>
                  <a:lnTo>
                    <a:pt x="12623" y="7811"/>
                  </a:lnTo>
                  <a:lnTo>
                    <a:pt x="12607" y="7794"/>
                  </a:lnTo>
                  <a:lnTo>
                    <a:pt x="12607" y="7761"/>
                  </a:lnTo>
                  <a:lnTo>
                    <a:pt x="12623" y="7745"/>
                  </a:lnTo>
                  <a:lnTo>
                    <a:pt x="12639" y="7728"/>
                  </a:lnTo>
                  <a:lnTo>
                    <a:pt x="12655" y="7712"/>
                  </a:lnTo>
                  <a:lnTo>
                    <a:pt x="12655" y="7615"/>
                  </a:lnTo>
                  <a:lnTo>
                    <a:pt x="12639" y="7583"/>
                  </a:lnTo>
                  <a:lnTo>
                    <a:pt x="12720" y="7583"/>
                  </a:lnTo>
                  <a:lnTo>
                    <a:pt x="12740" y="7583"/>
                  </a:lnTo>
                  <a:lnTo>
                    <a:pt x="12749" y="7584"/>
                  </a:lnTo>
                  <a:lnTo>
                    <a:pt x="12753" y="7583"/>
                  </a:lnTo>
                  <a:lnTo>
                    <a:pt x="12751" y="7582"/>
                  </a:lnTo>
                  <a:lnTo>
                    <a:pt x="12749" y="7579"/>
                  </a:lnTo>
                  <a:lnTo>
                    <a:pt x="12747" y="7576"/>
                  </a:lnTo>
                  <a:lnTo>
                    <a:pt x="12748" y="7571"/>
                  </a:lnTo>
                  <a:lnTo>
                    <a:pt x="12756" y="7563"/>
                  </a:lnTo>
                  <a:lnTo>
                    <a:pt x="12761" y="7581"/>
                  </a:lnTo>
                  <a:lnTo>
                    <a:pt x="12753" y="7615"/>
                  </a:lnTo>
                  <a:lnTo>
                    <a:pt x="12769" y="7647"/>
                  </a:lnTo>
                  <a:lnTo>
                    <a:pt x="12785" y="7680"/>
                  </a:lnTo>
                  <a:lnTo>
                    <a:pt x="12801" y="7696"/>
                  </a:lnTo>
                  <a:lnTo>
                    <a:pt x="12817" y="7712"/>
                  </a:lnTo>
                  <a:lnTo>
                    <a:pt x="12817" y="7778"/>
                  </a:lnTo>
                  <a:lnTo>
                    <a:pt x="12817" y="7859"/>
                  </a:lnTo>
                  <a:lnTo>
                    <a:pt x="12834" y="7924"/>
                  </a:lnTo>
                  <a:lnTo>
                    <a:pt x="12850" y="7973"/>
                  </a:lnTo>
                  <a:lnTo>
                    <a:pt x="12866" y="8021"/>
                  </a:lnTo>
                  <a:lnTo>
                    <a:pt x="12883" y="8070"/>
                  </a:lnTo>
                  <a:lnTo>
                    <a:pt x="12899" y="8086"/>
                  </a:lnTo>
                  <a:lnTo>
                    <a:pt x="12916" y="8118"/>
                  </a:lnTo>
                  <a:lnTo>
                    <a:pt x="12932" y="8248"/>
                  </a:lnTo>
                  <a:lnTo>
                    <a:pt x="12948" y="8280"/>
                  </a:lnTo>
                  <a:lnTo>
                    <a:pt x="12964" y="8297"/>
                  </a:lnTo>
                  <a:lnTo>
                    <a:pt x="12980" y="8378"/>
                  </a:lnTo>
                  <a:lnTo>
                    <a:pt x="12997" y="8475"/>
                  </a:lnTo>
                  <a:lnTo>
                    <a:pt x="13013" y="8507"/>
                  </a:lnTo>
                  <a:lnTo>
                    <a:pt x="13029" y="8523"/>
                  </a:lnTo>
                  <a:lnTo>
                    <a:pt x="13045" y="8540"/>
                  </a:lnTo>
                  <a:lnTo>
                    <a:pt x="13110" y="8540"/>
                  </a:lnTo>
                  <a:lnTo>
                    <a:pt x="13126" y="8523"/>
                  </a:lnTo>
                  <a:lnTo>
                    <a:pt x="13142" y="8475"/>
                  </a:lnTo>
                  <a:lnTo>
                    <a:pt x="13159" y="8491"/>
                  </a:lnTo>
                  <a:lnTo>
                    <a:pt x="13175" y="8507"/>
                  </a:lnTo>
                  <a:lnTo>
                    <a:pt x="13207" y="8523"/>
                  </a:lnTo>
                  <a:lnTo>
                    <a:pt x="13256" y="8523"/>
                  </a:lnTo>
                  <a:lnTo>
                    <a:pt x="13272" y="8507"/>
                  </a:lnTo>
                  <a:lnTo>
                    <a:pt x="13288" y="8491"/>
                  </a:lnTo>
                  <a:lnTo>
                    <a:pt x="13304" y="8474"/>
                  </a:lnTo>
                  <a:lnTo>
                    <a:pt x="13322" y="8441"/>
                  </a:lnTo>
                  <a:lnTo>
                    <a:pt x="13322" y="8376"/>
                  </a:lnTo>
                  <a:lnTo>
                    <a:pt x="13370" y="8376"/>
                  </a:lnTo>
                  <a:lnTo>
                    <a:pt x="13387" y="8344"/>
                  </a:lnTo>
                  <a:lnTo>
                    <a:pt x="13387" y="8312"/>
                  </a:lnTo>
                  <a:lnTo>
                    <a:pt x="13370" y="8166"/>
                  </a:lnTo>
                  <a:lnTo>
                    <a:pt x="13354" y="8150"/>
                  </a:lnTo>
                  <a:lnTo>
                    <a:pt x="13338" y="8117"/>
                  </a:lnTo>
                  <a:lnTo>
                    <a:pt x="13322" y="8020"/>
                  </a:lnTo>
                  <a:lnTo>
                    <a:pt x="13322" y="7939"/>
                  </a:lnTo>
                  <a:lnTo>
                    <a:pt x="13338" y="7923"/>
                  </a:lnTo>
                  <a:lnTo>
                    <a:pt x="13354" y="7890"/>
                  </a:lnTo>
                  <a:lnTo>
                    <a:pt x="13387" y="7874"/>
                  </a:lnTo>
                  <a:lnTo>
                    <a:pt x="13403" y="7842"/>
                  </a:lnTo>
                  <a:lnTo>
                    <a:pt x="13419" y="7826"/>
                  </a:lnTo>
                  <a:lnTo>
                    <a:pt x="13435" y="7809"/>
                  </a:lnTo>
                  <a:lnTo>
                    <a:pt x="13435" y="7711"/>
                  </a:lnTo>
                  <a:lnTo>
                    <a:pt x="13418" y="7679"/>
                  </a:lnTo>
                  <a:lnTo>
                    <a:pt x="13418" y="7646"/>
                  </a:lnTo>
                  <a:lnTo>
                    <a:pt x="13434" y="7630"/>
                  </a:lnTo>
                  <a:lnTo>
                    <a:pt x="13450" y="7582"/>
                  </a:lnTo>
                  <a:lnTo>
                    <a:pt x="13450" y="7436"/>
                  </a:lnTo>
                  <a:lnTo>
                    <a:pt x="13434" y="7371"/>
                  </a:lnTo>
                  <a:lnTo>
                    <a:pt x="13466" y="7371"/>
                  </a:lnTo>
                  <a:lnTo>
                    <a:pt x="13483" y="7355"/>
                  </a:lnTo>
                  <a:lnTo>
                    <a:pt x="13515" y="7339"/>
                  </a:lnTo>
                  <a:lnTo>
                    <a:pt x="13531" y="7339"/>
                  </a:lnTo>
                  <a:lnTo>
                    <a:pt x="13564" y="7355"/>
                  </a:lnTo>
                  <a:lnTo>
                    <a:pt x="13677" y="7371"/>
                  </a:lnTo>
                  <a:lnTo>
                    <a:pt x="13693" y="7387"/>
                  </a:lnTo>
                  <a:lnTo>
                    <a:pt x="13726" y="7403"/>
                  </a:lnTo>
                  <a:lnTo>
                    <a:pt x="13774" y="7403"/>
                  </a:lnTo>
                  <a:lnTo>
                    <a:pt x="13807" y="7386"/>
                  </a:lnTo>
                  <a:lnTo>
                    <a:pt x="13823" y="7338"/>
                  </a:lnTo>
                  <a:lnTo>
                    <a:pt x="13839" y="7240"/>
                  </a:lnTo>
                  <a:lnTo>
                    <a:pt x="13855" y="7176"/>
                  </a:lnTo>
                  <a:lnTo>
                    <a:pt x="13871" y="7159"/>
                  </a:lnTo>
                  <a:lnTo>
                    <a:pt x="13888" y="7062"/>
                  </a:lnTo>
                  <a:lnTo>
                    <a:pt x="13904" y="7030"/>
                  </a:lnTo>
                  <a:lnTo>
                    <a:pt x="13920" y="6997"/>
                  </a:lnTo>
                  <a:lnTo>
                    <a:pt x="13936" y="6949"/>
                  </a:lnTo>
                  <a:lnTo>
                    <a:pt x="13953" y="6900"/>
                  </a:lnTo>
                  <a:lnTo>
                    <a:pt x="13969" y="6868"/>
                  </a:lnTo>
                  <a:lnTo>
                    <a:pt x="13985" y="6852"/>
                  </a:lnTo>
                  <a:lnTo>
                    <a:pt x="14001" y="6787"/>
                  </a:lnTo>
                  <a:lnTo>
                    <a:pt x="14017" y="6754"/>
                  </a:lnTo>
                  <a:lnTo>
                    <a:pt x="14017" y="6722"/>
                  </a:lnTo>
                  <a:lnTo>
                    <a:pt x="14050" y="6722"/>
                  </a:lnTo>
                  <a:lnTo>
                    <a:pt x="14066" y="6706"/>
                  </a:lnTo>
                  <a:lnTo>
                    <a:pt x="14066" y="6576"/>
                  </a:lnTo>
                  <a:lnTo>
                    <a:pt x="14050" y="6560"/>
                  </a:lnTo>
                  <a:lnTo>
                    <a:pt x="14001" y="6544"/>
                  </a:lnTo>
                  <a:lnTo>
                    <a:pt x="13969" y="6528"/>
                  </a:lnTo>
                  <a:lnTo>
                    <a:pt x="13969" y="6463"/>
                  </a:lnTo>
                  <a:lnTo>
                    <a:pt x="13969" y="6430"/>
                  </a:lnTo>
                  <a:lnTo>
                    <a:pt x="14001" y="6430"/>
                  </a:lnTo>
                  <a:lnTo>
                    <a:pt x="14034" y="6414"/>
                  </a:lnTo>
                  <a:lnTo>
                    <a:pt x="14050" y="6398"/>
                  </a:lnTo>
                  <a:lnTo>
                    <a:pt x="14066" y="6382"/>
                  </a:lnTo>
                  <a:lnTo>
                    <a:pt x="14082" y="6349"/>
                  </a:lnTo>
                  <a:lnTo>
                    <a:pt x="14082" y="6317"/>
                  </a:lnTo>
                  <a:lnTo>
                    <a:pt x="14115" y="6317"/>
                  </a:lnTo>
                  <a:lnTo>
                    <a:pt x="14131" y="6285"/>
                  </a:lnTo>
                  <a:lnTo>
                    <a:pt x="14147" y="6268"/>
                  </a:lnTo>
                  <a:lnTo>
                    <a:pt x="14147" y="6187"/>
                  </a:lnTo>
                  <a:lnTo>
                    <a:pt x="14147" y="6139"/>
                  </a:lnTo>
                  <a:lnTo>
                    <a:pt x="14147" y="6106"/>
                  </a:lnTo>
                  <a:lnTo>
                    <a:pt x="14179" y="6105"/>
                  </a:lnTo>
                  <a:lnTo>
                    <a:pt x="14196" y="6073"/>
                  </a:lnTo>
                  <a:lnTo>
                    <a:pt x="14212" y="6040"/>
                  </a:lnTo>
                  <a:lnTo>
                    <a:pt x="14211" y="6007"/>
                  </a:lnTo>
                  <a:lnTo>
                    <a:pt x="14194" y="5991"/>
                  </a:lnTo>
                  <a:lnTo>
                    <a:pt x="14178" y="5975"/>
                  </a:lnTo>
                  <a:lnTo>
                    <a:pt x="14178" y="5942"/>
                  </a:lnTo>
                  <a:lnTo>
                    <a:pt x="14178" y="5845"/>
                  </a:lnTo>
                  <a:lnTo>
                    <a:pt x="14162" y="5829"/>
                  </a:lnTo>
                  <a:lnTo>
                    <a:pt x="14146" y="5796"/>
                  </a:lnTo>
                  <a:lnTo>
                    <a:pt x="14146" y="5748"/>
                  </a:lnTo>
                  <a:lnTo>
                    <a:pt x="14162" y="5732"/>
                  </a:lnTo>
                  <a:lnTo>
                    <a:pt x="14194" y="5715"/>
                  </a:lnTo>
                  <a:lnTo>
                    <a:pt x="14275" y="5699"/>
                  </a:lnTo>
                  <a:lnTo>
                    <a:pt x="14292" y="5683"/>
                  </a:lnTo>
                  <a:lnTo>
                    <a:pt x="14308" y="5667"/>
                  </a:lnTo>
                  <a:lnTo>
                    <a:pt x="14308" y="5602"/>
                  </a:lnTo>
                  <a:lnTo>
                    <a:pt x="14340" y="5602"/>
                  </a:lnTo>
                  <a:lnTo>
                    <a:pt x="14373" y="5586"/>
                  </a:lnTo>
                  <a:lnTo>
                    <a:pt x="14389" y="5570"/>
                  </a:lnTo>
                  <a:lnTo>
                    <a:pt x="14405" y="5553"/>
                  </a:lnTo>
                  <a:lnTo>
                    <a:pt x="14421" y="5537"/>
                  </a:lnTo>
                  <a:lnTo>
                    <a:pt x="14437" y="5505"/>
                  </a:lnTo>
                  <a:lnTo>
                    <a:pt x="14437" y="5472"/>
                  </a:lnTo>
                  <a:lnTo>
                    <a:pt x="14486" y="5472"/>
                  </a:lnTo>
                  <a:lnTo>
                    <a:pt x="14502" y="5456"/>
                  </a:lnTo>
                  <a:lnTo>
                    <a:pt x="14518" y="5440"/>
                  </a:lnTo>
                  <a:lnTo>
                    <a:pt x="14535" y="5408"/>
                  </a:lnTo>
                  <a:lnTo>
                    <a:pt x="14551" y="5391"/>
                  </a:lnTo>
                  <a:lnTo>
                    <a:pt x="14568" y="5359"/>
                  </a:lnTo>
                  <a:lnTo>
                    <a:pt x="14584" y="5343"/>
                  </a:lnTo>
                  <a:lnTo>
                    <a:pt x="14617" y="5327"/>
                  </a:lnTo>
                  <a:lnTo>
                    <a:pt x="14649" y="5310"/>
                  </a:lnTo>
                  <a:lnTo>
                    <a:pt x="14698" y="5294"/>
                  </a:lnTo>
                  <a:lnTo>
                    <a:pt x="14714" y="5294"/>
                  </a:lnTo>
                  <a:lnTo>
                    <a:pt x="14746" y="5294"/>
                  </a:lnTo>
                  <a:lnTo>
                    <a:pt x="14795" y="5278"/>
                  </a:lnTo>
                  <a:lnTo>
                    <a:pt x="14811" y="5262"/>
                  </a:lnTo>
                  <a:lnTo>
                    <a:pt x="14827" y="5228"/>
                  </a:lnTo>
                  <a:lnTo>
                    <a:pt x="14860" y="5228"/>
                  </a:lnTo>
                  <a:lnTo>
                    <a:pt x="14892" y="5228"/>
                  </a:lnTo>
                  <a:lnTo>
                    <a:pt x="14892" y="5261"/>
                  </a:lnTo>
                  <a:lnTo>
                    <a:pt x="14908" y="5277"/>
                  </a:lnTo>
                  <a:lnTo>
                    <a:pt x="14925" y="5293"/>
                  </a:lnTo>
                  <a:lnTo>
                    <a:pt x="14957" y="5293"/>
                  </a:lnTo>
                  <a:lnTo>
                    <a:pt x="14957" y="5325"/>
                  </a:lnTo>
                  <a:lnTo>
                    <a:pt x="14989" y="5342"/>
                  </a:lnTo>
                  <a:lnTo>
                    <a:pt x="15135" y="5342"/>
                  </a:lnTo>
                  <a:lnTo>
                    <a:pt x="15151" y="5325"/>
                  </a:lnTo>
                  <a:lnTo>
                    <a:pt x="15151" y="5261"/>
                  </a:lnTo>
                  <a:lnTo>
                    <a:pt x="15135" y="5228"/>
                  </a:lnTo>
                  <a:lnTo>
                    <a:pt x="15119" y="5212"/>
                  </a:lnTo>
                  <a:lnTo>
                    <a:pt x="15103" y="5196"/>
                  </a:lnTo>
                  <a:lnTo>
                    <a:pt x="15087" y="5180"/>
                  </a:lnTo>
                  <a:lnTo>
                    <a:pt x="15054" y="5180"/>
                  </a:lnTo>
                  <a:lnTo>
                    <a:pt x="15054" y="5147"/>
                  </a:lnTo>
                  <a:lnTo>
                    <a:pt x="15022" y="5131"/>
                  </a:lnTo>
                  <a:lnTo>
                    <a:pt x="15006" y="5066"/>
                  </a:lnTo>
                  <a:lnTo>
                    <a:pt x="15006" y="5034"/>
                  </a:lnTo>
                  <a:lnTo>
                    <a:pt x="15022" y="5001"/>
                  </a:lnTo>
                  <a:lnTo>
                    <a:pt x="15038" y="4985"/>
                  </a:lnTo>
                  <a:lnTo>
                    <a:pt x="15054" y="4969"/>
                  </a:lnTo>
                  <a:lnTo>
                    <a:pt x="15070" y="4953"/>
                  </a:lnTo>
                  <a:lnTo>
                    <a:pt x="15070" y="4920"/>
                  </a:lnTo>
                  <a:lnTo>
                    <a:pt x="15103" y="4920"/>
                  </a:lnTo>
                  <a:lnTo>
                    <a:pt x="15119" y="4904"/>
                  </a:lnTo>
                  <a:lnTo>
                    <a:pt x="15151" y="4888"/>
                  </a:lnTo>
                  <a:lnTo>
                    <a:pt x="15168" y="4872"/>
                  </a:lnTo>
                  <a:lnTo>
                    <a:pt x="15184" y="4856"/>
                  </a:lnTo>
                  <a:lnTo>
                    <a:pt x="15200" y="4839"/>
                  </a:lnTo>
                  <a:lnTo>
                    <a:pt x="15200" y="4726"/>
                  </a:lnTo>
                  <a:lnTo>
                    <a:pt x="15184" y="4710"/>
                  </a:lnTo>
                  <a:lnTo>
                    <a:pt x="15184" y="4694"/>
                  </a:lnTo>
                  <a:lnTo>
                    <a:pt x="15200" y="4677"/>
                  </a:lnTo>
                  <a:lnTo>
                    <a:pt x="15200" y="4564"/>
                  </a:lnTo>
                  <a:lnTo>
                    <a:pt x="15168" y="4564"/>
                  </a:lnTo>
                  <a:lnTo>
                    <a:pt x="15151" y="4580"/>
                  </a:lnTo>
                  <a:lnTo>
                    <a:pt x="15103" y="4580"/>
                  </a:lnTo>
                  <a:lnTo>
                    <a:pt x="14876" y="4564"/>
                  </a:lnTo>
                  <a:lnTo>
                    <a:pt x="14827" y="4548"/>
                  </a:lnTo>
                  <a:lnTo>
                    <a:pt x="14811" y="4532"/>
                  </a:lnTo>
                  <a:lnTo>
                    <a:pt x="14677" y="4550"/>
                  </a:lnTo>
                  <a:lnTo>
                    <a:pt x="14669" y="4534"/>
                  </a:lnTo>
                  <a:lnTo>
                    <a:pt x="14697" y="4499"/>
                  </a:lnTo>
                  <a:lnTo>
                    <a:pt x="14713" y="4483"/>
                  </a:lnTo>
                  <a:lnTo>
                    <a:pt x="14729" y="4467"/>
                  </a:lnTo>
                  <a:lnTo>
                    <a:pt x="14745" y="4418"/>
                  </a:lnTo>
                  <a:lnTo>
                    <a:pt x="14745" y="4370"/>
                  </a:lnTo>
                  <a:lnTo>
                    <a:pt x="14729" y="4320"/>
                  </a:lnTo>
                  <a:lnTo>
                    <a:pt x="14713" y="4288"/>
                  </a:lnTo>
                  <a:lnTo>
                    <a:pt x="14697" y="4271"/>
                  </a:lnTo>
                  <a:lnTo>
                    <a:pt x="14680" y="4255"/>
                  </a:lnTo>
                  <a:lnTo>
                    <a:pt x="14664" y="4207"/>
                  </a:lnTo>
                  <a:lnTo>
                    <a:pt x="14648" y="4190"/>
                  </a:lnTo>
                  <a:lnTo>
                    <a:pt x="14599" y="4190"/>
                  </a:lnTo>
                  <a:lnTo>
                    <a:pt x="14599" y="4077"/>
                  </a:lnTo>
                  <a:lnTo>
                    <a:pt x="14501" y="4077"/>
                  </a:lnTo>
                  <a:lnTo>
                    <a:pt x="14501" y="4045"/>
                  </a:lnTo>
                  <a:lnTo>
                    <a:pt x="14485" y="4012"/>
                  </a:lnTo>
                  <a:lnTo>
                    <a:pt x="14469" y="3996"/>
                  </a:lnTo>
                  <a:lnTo>
                    <a:pt x="14453" y="3980"/>
                  </a:lnTo>
                  <a:lnTo>
                    <a:pt x="14372" y="3980"/>
                  </a:lnTo>
                  <a:lnTo>
                    <a:pt x="14355" y="3996"/>
                  </a:lnTo>
                  <a:lnTo>
                    <a:pt x="14323" y="4012"/>
                  </a:lnTo>
                  <a:lnTo>
                    <a:pt x="14307" y="4028"/>
                  </a:lnTo>
                  <a:lnTo>
                    <a:pt x="14291" y="4045"/>
                  </a:lnTo>
                  <a:lnTo>
                    <a:pt x="14274" y="4061"/>
                  </a:lnTo>
                  <a:lnTo>
                    <a:pt x="14242" y="4077"/>
                  </a:lnTo>
                  <a:lnTo>
                    <a:pt x="14210" y="4093"/>
                  </a:lnTo>
                  <a:lnTo>
                    <a:pt x="14177" y="4109"/>
                  </a:lnTo>
                  <a:lnTo>
                    <a:pt x="14161" y="4126"/>
                  </a:lnTo>
                  <a:lnTo>
                    <a:pt x="14129" y="4143"/>
                  </a:lnTo>
                  <a:lnTo>
                    <a:pt x="14112" y="4159"/>
                  </a:lnTo>
                  <a:lnTo>
                    <a:pt x="14096" y="4191"/>
                  </a:lnTo>
                  <a:lnTo>
                    <a:pt x="14080" y="4256"/>
                  </a:lnTo>
                  <a:lnTo>
                    <a:pt x="14064" y="4256"/>
                  </a:lnTo>
                  <a:lnTo>
                    <a:pt x="14031" y="4240"/>
                  </a:lnTo>
                  <a:lnTo>
                    <a:pt x="14015" y="4224"/>
                  </a:lnTo>
                  <a:lnTo>
                    <a:pt x="13918" y="4208"/>
                  </a:lnTo>
                  <a:lnTo>
                    <a:pt x="13805" y="4191"/>
                  </a:lnTo>
                  <a:lnTo>
                    <a:pt x="13788" y="4175"/>
                  </a:lnTo>
                  <a:lnTo>
                    <a:pt x="13772" y="4159"/>
                  </a:lnTo>
                  <a:lnTo>
                    <a:pt x="13756" y="4143"/>
                  </a:lnTo>
                  <a:lnTo>
                    <a:pt x="13659" y="4143"/>
                  </a:lnTo>
                  <a:lnTo>
                    <a:pt x="13643" y="4159"/>
                  </a:lnTo>
                  <a:lnTo>
                    <a:pt x="13626" y="4175"/>
                  </a:lnTo>
                  <a:lnTo>
                    <a:pt x="13610" y="4208"/>
                  </a:lnTo>
                  <a:lnTo>
                    <a:pt x="13594" y="4224"/>
                  </a:lnTo>
                  <a:lnTo>
                    <a:pt x="13578" y="4240"/>
                  </a:lnTo>
                  <a:lnTo>
                    <a:pt x="13545" y="4256"/>
                  </a:lnTo>
                  <a:lnTo>
                    <a:pt x="13513" y="4272"/>
                  </a:lnTo>
                  <a:lnTo>
                    <a:pt x="13497" y="4289"/>
                  </a:lnTo>
                  <a:lnTo>
                    <a:pt x="13481" y="4306"/>
                  </a:lnTo>
                  <a:lnTo>
                    <a:pt x="13464" y="4338"/>
                  </a:lnTo>
                  <a:lnTo>
                    <a:pt x="13448" y="4355"/>
                  </a:lnTo>
                  <a:lnTo>
                    <a:pt x="13448" y="4403"/>
                  </a:lnTo>
                  <a:lnTo>
                    <a:pt x="13416" y="4403"/>
                  </a:lnTo>
                  <a:lnTo>
                    <a:pt x="13400" y="4419"/>
                  </a:lnTo>
                  <a:lnTo>
                    <a:pt x="13383" y="4436"/>
                  </a:lnTo>
                  <a:lnTo>
                    <a:pt x="13367" y="4452"/>
                  </a:lnTo>
                  <a:lnTo>
                    <a:pt x="13351" y="4500"/>
                  </a:lnTo>
                  <a:lnTo>
                    <a:pt x="13351" y="4565"/>
                  </a:lnTo>
                  <a:lnTo>
                    <a:pt x="13123" y="4566"/>
                  </a:lnTo>
                  <a:lnTo>
                    <a:pt x="13058" y="4582"/>
                  </a:lnTo>
                  <a:lnTo>
                    <a:pt x="13042" y="4599"/>
                  </a:lnTo>
                  <a:lnTo>
                    <a:pt x="13026" y="4631"/>
                  </a:lnTo>
                  <a:lnTo>
                    <a:pt x="13010" y="4647"/>
                  </a:lnTo>
                  <a:lnTo>
                    <a:pt x="12993" y="4680"/>
                  </a:lnTo>
                  <a:lnTo>
                    <a:pt x="12977" y="4777"/>
                  </a:lnTo>
                  <a:lnTo>
                    <a:pt x="12977" y="4809"/>
                  </a:lnTo>
                  <a:lnTo>
                    <a:pt x="12945" y="4809"/>
                  </a:lnTo>
                  <a:lnTo>
                    <a:pt x="12912" y="4825"/>
                  </a:lnTo>
                  <a:lnTo>
                    <a:pt x="12880" y="4842"/>
                  </a:lnTo>
                  <a:lnTo>
                    <a:pt x="12831" y="4858"/>
                  </a:lnTo>
                  <a:lnTo>
                    <a:pt x="12799" y="4874"/>
                  </a:lnTo>
                  <a:lnTo>
                    <a:pt x="12767" y="4890"/>
                  </a:lnTo>
                  <a:lnTo>
                    <a:pt x="12750" y="4906"/>
                  </a:lnTo>
                  <a:lnTo>
                    <a:pt x="12734" y="5036"/>
                  </a:lnTo>
                  <a:lnTo>
                    <a:pt x="12734" y="5068"/>
                  </a:lnTo>
                  <a:lnTo>
                    <a:pt x="12702" y="5068"/>
                  </a:lnTo>
                  <a:lnTo>
                    <a:pt x="12686" y="5085"/>
                  </a:lnTo>
                  <a:lnTo>
                    <a:pt x="12669" y="5101"/>
                  </a:lnTo>
                  <a:lnTo>
                    <a:pt x="12605" y="5101"/>
                  </a:lnTo>
                  <a:lnTo>
                    <a:pt x="12507" y="5101"/>
                  </a:lnTo>
                  <a:lnTo>
                    <a:pt x="12491" y="5117"/>
                  </a:lnTo>
                  <a:lnTo>
                    <a:pt x="12459" y="5133"/>
                  </a:lnTo>
                  <a:lnTo>
                    <a:pt x="12443" y="5151"/>
                  </a:lnTo>
                  <a:lnTo>
                    <a:pt x="12441" y="5185"/>
                  </a:lnTo>
                  <a:lnTo>
                    <a:pt x="12394" y="5167"/>
                  </a:lnTo>
                  <a:lnTo>
                    <a:pt x="12362" y="5151"/>
                  </a:lnTo>
                  <a:lnTo>
                    <a:pt x="12329" y="5134"/>
                  </a:lnTo>
                  <a:lnTo>
                    <a:pt x="12313" y="5102"/>
                  </a:lnTo>
                  <a:lnTo>
                    <a:pt x="12281" y="5086"/>
                  </a:lnTo>
                  <a:lnTo>
                    <a:pt x="12248" y="5086"/>
                  </a:lnTo>
                  <a:lnTo>
                    <a:pt x="12232" y="5102"/>
                  </a:lnTo>
                  <a:lnTo>
                    <a:pt x="12216" y="5118"/>
                  </a:lnTo>
                  <a:lnTo>
                    <a:pt x="12200" y="5134"/>
                  </a:lnTo>
                  <a:lnTo>
                    <a:pt x="12200" y="5215"/>
                  </a:lnTo>
                  <a:lnTo>
                    <a:pt x="12232" y="5215"/>
                  </a:lnTo>
                  <a:lnTo>
                    <a:pt x="12232" y="5248"/>
                  </a:lnTo>
                  <a:lnTo>
                    <a:pt x="12200" y="5248"/>
                  </a:lnTo>
                  <a:lnTo>
                    <a:pt x="12183" y="5280"/>
                  </a:lnTo>
                  <a:lnTo>
                    <a:pt x="12183" y="5329"/>
                  </a:lnTo>
                  <a:lnTo>
                    <a:pt x="12200" y="5361"/>
                  </a:lnTo>
                  <a:lnTo>
                    <a:pt x="12248" y="5377"/>
                  </a:lnTo>
                  <a:lnTo>
                    <a:pt x="12264" y="5394"/>
                  </a:lnTo>
                  <a:lnTo>
                    <a:pt x="12459" y="5410"/>
                  </a:lnTo>
                  <a:lnTo>
                    <a:pt x="12475" y="5458"/>
                  </a:lnTo>
                  <a:lnTo>
                    <a:pt x="12475" y="5491"/>
                  </a:lnTo>
                  <a:lnTo>
                    <a:pt x="12459" y="5507"/>
                  </a:lnTo>
                  <a:lnTo>
                    <a:pt x="12459" y="5588"/>
                  </a:lnTo>
                  <a:lnTo>
                    <a:pt x="12475" y="5604"/>
                  </a:lnTo>
                  <a:lnTo>
                    <a:pt x="12491" y="5637"/>
                  </a:lnTo>
                  <a:lnTo>
                    <a:pt x="12491" y="5669"/>
                  </a:lnTo>
                  <a:lnTo>
                    <a:pt x="12475" y="5653"/>
                  </a:lnTo>
                  <a:lnTo>
                    <a:pt x="12410" y="5653"/>
                  </a:lnTo>
                  <a:lnTo>
                    <a:pt x="12394" y="5669"/>
                  </a:lnTo>
                  <a:lnTo>
                    <a:pt x="12362" y="5685"/>
                  </a:lnTo>
                  <a:lnTo>
                    <a:pt x="12297" y="5701"/>
                  </a:lnTo>
                  <a:lnTo>
                    <a:pt x="12151" y="5718"/>
                  </a:lnTo>
                  <a:lnTo>
                    <a:pt x="12086" y="5734"/>
                  </a:lnTo>
                  <a:lnTo>
                    <a:pt x="11955" y="5750"/>
                  </a:lnTo>
                  <a:lnTo>
                    <a:pt x="11907" y="5766"/>
                  </a:lnTo>
                  <a:lnTo>
                    <a:pt x="11874" y="5782"/>
                  </a:lnTo>
                  <a:lnTo>
                    <a:pt x="11745" y="5799"/>
                  </a:lnTo>
                  <a:lnTo>
                    <a:pt x="11745" y="5766"/>
                  </a:lnTo>
                  <a:lnTo>
                    <a:pt x="11729" y="5750"/>
                  </a:lnTo>
                  <a:lnTo>
                    <a:pt x="11696" y="5734"/>
                  </a:lnTo>
                  <a:lnTo>
                    <a:pt x="11583" y="5735"/>
                  </a:lnTo>
                  <a:lnTo>
                    <a:pt x="11567" y="5751"/>
                  </a:lnTo>
                  <a:lnTo>
                    <a:pt x="11550" y="5767"/>
                  </a:lnTo>
                  <a:lnTo>
                    <a:pt x="11534" y="5783"/>
                  </a:lnTo>
                  <a:lnTo>
                    <a:pt x="11518" y="5800"/>
                  </a:lnTo>
                  <a:lnTo>
                    <a:pt x="11502" y="5832"/>
                  </a:lnTo>
                  <a:lnTo>
                    <a:pt x="11453" y="5848"/>
                  </a:lnTo>
                  <a:lnTo>
                    <a:pt x="11356" y="5848"/>
                  </a:lnTo>
                  <a:lnTo>
                    <a:pt x="11340" y="5832"/>
                  </a:lnTo>
                  <a:lnTo>
                    <a:pt x="11291" y="5816"/>
                  </a:lnTo>
                  <a:lnTo>
                    <a:pt x="11226" y="5800"/>
                  </a:lnTo>
                  <a:lnTo>
                    <a:pt x="11162" y="5783"/>
                  </a:lnTo>
                  <a:lnTo>
                    <a:pt x="11097" y="5783"/>
                  </a:lnTo>
                  <a:lnTo>
                    <a:pt x="11081" y="5800"/>
                  </a:lnTo>
                  <a:lnTo>
                    <a:pt x="11048" y="5800"/>
                  </a:lnTo>
                  <a:lnTo>
                    <a:pt x="11032" y="5783"/>
                  </a:lnTo>
                  <a:lnTo>
                    <a:pt x="11016" y="5767"/>
                  </a:lnTo>
                  <a:lnTo>
                    <a:pt x="11000" y="5751"/>
                  </a:lnTo>
                  <a:lnTo>
                    <a:pt x="10966" y="5735"/>
                  </a:lnTo>
                  <a:lnTo>
                    <a:pt x="10934" y="5735"/>
                  </a:lnTo>
                  <a:lnTo>
                    <a:pt x="10934" y="5702"/>
                  </a:lnTo>
                  <a:lnTo>
                    <a:pt x="10917" y="5670"/>
                  </a:lnTo>
                  <a:lnTo>
                    <a:pt x="10917" y="5654"/>
                  </a:lnTo>
                  <a:lnTo>
                    <a:pt x="10934" y="5638"/>
                  </a:lnTo>
                  <a:lnTo>
                    <a:pt x="10950" y="5621"/>
                  </a:lnTo>
                  <a:lnTo>
                    <a:pt x="10950" y="5557"/>
                  </a:lnTo>
                  <a:lnTo>
                    <a:pt x="10934" y="5524"/>
                  </a:lnTo>
                  <a:lnTo>
                    <a:pt x="10901" y="5508"/>
                  </a:lnTo>
                  <a:lnTo>
                    <a:pt x="10866" y="5507"/>
                  </a:lnTo>
                  <a:lnTo>
                    <a:pt x="10885" y="5476"/>
                  </a:lnTo>
                  <a:lnTo>
                    <a:pt x="10901" y="5459"/>
                  </a:lnTo>
                  <a:lnTo>
                    <a:pt x="10917" y="5378"/>
                  </a:lnTo>
                  <a:lnTo>
                    <a:pt x="10917" y="5216"/>
                  </a:lnTo>
                  <a:lnTo>
                    <a:pt x="10901" y="5184"/>
                  </a:lnTo>
                  <a:lnTo>
                    <a:pt x="10869" y="5168"/>
                  </a:lnTo>
                  <a:lnTo>
                    <a:pt x="10853" y="5152"/>
                  </a:lnTo>
                  <a:lnTo>
                    <a:pt x="10836" y="5135"/>
                  </a:lnTo>
                  <a:lnTo>
                    <a:pt x="10804" y="5119"/>
                  </a:lnTo>
                  <a:lnTo>
                    <a:pt x="10788" y="5103"/>
                  </a:lnTo>
                  <a:lnTo>
                    <a:pt x="10772" y="5087"/>
                  </a:lnTo>
                  <a:lnTo>
                    <a:pt x="10690" y="5087"/>
                  </a:lnTo>
                  <a:lnTo>
                    <a:pt x="10657" y="5103"/>
                  </a:lnTo>
                  <a:lnTo>
                    <a:pt x="10641" y="5119"/>
                  </a:lnTo>
                  <a:lnTo>
                    <a:pt x="10625" y="5135"/>
                  </a:lnTo>
                  <a:lnTo>
                    <a:pt x="10609" y="5152"/>
                  </a:lnTo>
                  <a:lnTo>
                    <a:pt x="10592" y="5168"/>
                  </a:lnTo>
                  <a:lnTo>
                    <a:pt x="10576" y="5184"/>
                  </a:lnTo>
                  <a:lnTo>
                    <a:pt x="10495" y="5200"/>
                  </a:lnTo>
                  <a:lnTo>
                    <a:pt x="10447" y="5216"/>
                  </a:lnTo>
                  <a:lnTo>
                    <a:pt x="10447" y="5297"/>
                  </a:lnTo>
                  <a:lnTo>
                    <a:pt x="10463" y="5330"/>
                  </a:lnTo>
                  <a:lnTo>
                    <a:pt x="10463" y="5362"/>
                  </a:lnTo>
                  <a:lnTo>
                    <a:pt x="10447" y="5378"/>
                  </a:lnTo>
                  <a:lnTo>
                    <a:pt x="10414" y="5395"/>
                  </a:lnTo>
                  <a:lnTo>
                    <a:pt x="10398" y="5427"/>
                  </a:lnTo>
                  <a:lnTo>
                    <a:pt x="10382" y="5459"/>
                  </a:lnTo>
                  <a:lnTo>
                    <a:pt x="10382" y="5508"/>
                  </a:lnTo>
                  <a:lnTo>
                    <a:pt x="10398" y="5557"/>
                  </a:lnTo>
                  <a:lnTo>
                    <a:pt x="10398" y="5671"/>
                  </a:lnTo>
                  <a:lnTo>
                    <a:pt x="10382" y="5720"/>
                  </a:lnTo>
                  <a:lnTo>
                    <a:pt x="10382" y="5768"/>
                  </a:lnTo>
                  <a:lnTo>
                    <a:pt x="10398" y="5801"/>
                  </a:lnTo>
                  <a:lnTo>
                    <a:pt x="10414" y="5817"/>
                  </a:lnTo>
                  <a:lnTo>
                    <a:pt x="10430" y="5833"/>
                  </a:lnTo>
                  <a:lnTo>
                    <a:pt x="10463" y="5849"/>
                  </a:lnTo>
                  <a:lnTo>
                    <a:pt x="10479" y="5865"/>
                  </a:lnTo>
                  <a:lnTo>
                    <a:pt x="10495" y="5898"/>
                  </a:lnTo>
                  <a:lnTo>
                    <a:pt x="10511" y="5930"/>
                  </a:lnTo>
                  <a:lnTo>
                    <a:pt x="10511" y="5963"/>
                  </a:lnTo>
                  <a:lnTo>
                    <a:pt x="10495" y="6027"/>
                  </a:lnTo>
                  <a:lnTo>
                    <a:pt x="10479" y="6061"/>
                  </a:lnTo>
                  <a:lnTo>
                    <a:pt x="10464" y="6077"/>
                  </a:lnTo>
                  <a:lnTo>
                    <a:pt x="10430" y="6061"/>
                  </a:lnTo>
                  <a:lnTo>
                    <a:pt x="10366" y="6061"/>
                  </a:lnTo>
                  <a:lnTo>
                    <a:pt x="10333" y="6077"/>
                  </a:lnTo>
                  <a:lnTo>
                    <a:pt x="10187" y="6093"/>
                  </a:lnTo>
                  <a:lnTo>
                    <a:pt x="10123" y="6110"/>
                  </a:lnTo>
                  <a:lnTo>
                    <a:pt x="10042" y="6093"/>
                  </a:lnTo>
                  <a:lnTo>
                    <a:pt x="10025" y="6045"/>
                  </a:lnTo>
                  <a:lnTo>
                    <a:pt x="10009" y="6027"/>
                  </a:lnTo>
                  <a:lnTo>
                    <a:pt x="9993" y="6011"/>
                  </a:lnTo>
                  <a:lnTo>
                    <a:pt x="9944" y="6011"/>
                  </a:lnTo>
                  <a:lnTo>
                    <a:pt x="9928" y="6027"/>
                  </a:lnTo>
                  <a:lnTo>
                    <a:pt x="9912" y="6045"/>
                  </a:lnTo>
                  <a:lnTo>
                    <a:pt x="9880" y="6061"/>
                  </a:lnTo>
                  <a:lnTo>
                    <a:pt x="9863" y="6077"/>
                  </a:lnTo>
                  <a:lnTo>
                    <a:pt x="9847" y="6093"/>
                  </a:lnTo>
                  <a:lnTo>
                    <a:pt x="9782" y="6110"/>
                  </a:lnTo>
                  <a:lnTo>
                    <a:pt x="9782" y="6077"/>
                  </a:lnTo>
                  <a:lnTo>
                    <a:pt x="9750" y="6061"/>
                  </a:lnTo>
                  <a:lnTo>
                    <a:pt x="9734" y="6045"/>
                  </a:lnTo>
                  <a:lnTo>
                    <a:pt x="9701" y="6027"/>
                  </a:lnTo>
                  <a:lnTo>
                    <a:pt x="9490" y="6012"/>
                  </a:lnTo>
                  <a:lnTo>
                    <a:pt x="9392" y="6012"/>
                  </a:lnTo>
                  <a:lnTo>
                    <a:pt x="9360" y="6029"/>
                  </a:lnTo>
                  <a:lnTo>
                    <a:pt x="9344" y="6029"/>
                  </a:lnTo>
                  <a:lnTo>
                    <a:pt x="9328" y="5980"/>
                  </a:lnTo>
                  <a:lnTo>
                    <a:pt x="9311" y="5915"/>
                  </a:lnTo>
                  <a:lnTo>
                    <a:pt x="9295" y="5899"/>
                  </a:lnTo>
                  <a:lnTo>
                    <a:pt x="9263" y="5883"/>
                  </a:lnTo>
                  <a:lnTo>
                    <a:pt x="9214" y="5883"/>
                  </a:lnTo>
                  <a:lnTo>
                    <a:pt x="9182" y="5899"/>
                  </a:lnTo>
                  <a:lnTo>
                    <a:pt x="9166" y="5915"/>
                  </a:lnTo>
                  <a:lnTo>
                    <a:pt x="9133" y="5931"/>
                  </a:lnTo>
                  <a:lnTo>
                    <a:pt x="9052" y="5931"/>
                  </a:lnTo>
                  <a:lnTo>
                    <a:pt x="8955" y="5931"/>
                  </a:lnTo>
                  <a:lnTo>
                    <a:pt x="8955" y="5899"/>
                  </a:lnTo>
                  <a:lnTo>
                    <a:pt x="8938" y="5883"/>
                  </a:lnTo>
                  <a:lnTo>
                    <a:pt x="8921" y="5850"/>
                  </a:lnTo>
                  <a:lnTo>
                    <a:pt x="8905" y="5834"/>
                  </a:lnTo>
                  <a:lnTo>
                    <a:pt x="8889" y="5818"/>
                  </a:lnTo>
                  <a:lnTo>
                    <a:pt x="8840" y="5802"/>
                  </a:lnTo>
                  <a:lnTo>
                    <a:pt x="8792" y="5802"/>
                  </a:lnTo>
                  <a:lnTo>
                    <a:pt x="8776" y="5802"/>
                  </a:lnTo>
                  <a:lnTo>
                    <a:pt x="8776" y="5769"/>
                  </a:lnTo>
                  <a:lnTo>
                    <a:pt x="8776" y="5705"/>
                  </a:lnTo>
                  <a:lnTo>
                    <a:pt x="8759" y="5672"/>
                  </a:lnTo>
                  <a:lnTo>
                    <a:pt x="8743" y="5656"/>
                  </a:lnTo>
                  <a:lnTo>
                    <a:pt x="8727" y="5640"/>
                  </a:lnTo>
                  <a:lnTo>
                    <a:pt x="8678" y="5624"/>
                  </a:lnTo>
                  <a:lnTo>
                    <a:pt x="8630" y="5624"/>
                  </a:lnTo>
                  <a:lnTo>
                    <a:pt x="8581" y="5624"/>
                  </a:lnTo>
                  <a:lnTo>
                    <a:pt x="8549" y="5607"/>
                  </a:lnTo>
                  <a:lnTo>
                    <a:pt x="8533" y="5591"/>
                  </a:lnTo>
                  <a:lnTo>
                    <a:pt x="8516" y="5575"/>
                  </a:lnTo>
                  <a:lnTo>
                    <a:pt x="8500" y="5559"/>
                  </a:lnTo>
                  <a:lnTo>
                    <a:pt x="8403" y="5559"/>
                  </a:lnTo>
                  <a:lnTo>
                    <a:pt x="8387" y="5575"/>
                  </a:lnTo>
                  <a:lnTo>
                    <a:pt x="8338" y="5591"/>
                  </a:lnTo>
                  <a:lnTo>
                    <a:pt x="8290" y="5591"/>
                  </a:lnTo>
                  <a:lnTo>
                    <a:pt x="8191" y="5575"/>
                  </a:lnTo>
                  <a:lnTo>
                    <a:pt x="8062" y="5576"/>
                  </a:lnTo>
                  <a:lnTo>
                    <a:pt x="8046" y="5592"/>
                  </a:lnTo>
                  <a:lnTo>
                    <a:pt x="7965" y="5608"/>
                  </a:lnTo>
                  <a:lnTo>
                    <a:pt x="7916" y="5592"/>
                  </a:lnTo>
                  <a:lnTo>
                    <a:pt x="7867" y="5576"/>
                  </a:lnTo>
                  <a:lnTo>
                    <a:pt x="7803" y="5560"/>
                  </a:lnTo>
                  <a:lnTo>
                    <a:pt x="7770" y="5560"/>
                  </a:lnTo>
                  <a:lnTo>
                    <a:pt x="7770" y="5511"/>
                  </a:lnTo>
                  <a:lnTo>
                    <a:pt x="7754" y="5479"/>
                  </a:lnTo>
                  <a:lnTo>
                    <a:pt x="7737" y="5463"/>
                  </a:lnTo>
                  <a:lnTo>
                    <a:pt x="7656" y="5463"/>
                  </a:lnTo>
                  <a:lnTo>
                    <a:pt x="7639" y="5463"/>
                  </a:lnTo>
                  <a:lnTo>
                    <a:pt x="7607" y="5446"/>
                  </a:lnTo>
                  <a:lnTo>
                    <a:pt x="7558" y="5430"/>
                  </a:lnTo>
                  <a:lnTo>
                    <a:pt x="7526" y="5430"/>
                  </a:lnTo>
                  <a:lnTo>
                    <a:pt x="7526" y="5398"/>
                  </a:lnTo>
                  <a:lnTo>
                    <a:pt x="7510" y="5382"/>
                  </a:lnTo>
                  <a:lnTo>
                    <a:pt x="7494" y="5365"/>
                  </a:lnTo>
                  <a:lnTo>
                    <a:pt x="7477" y="5349"/>
                  </a:lnTo>
                  <a:lnTo>
                    <a:pt x="7445" y="5333"/>
                  </a:lnTo>
                  <a:lnTo>
                    <a:pt x="7380" y="5333"/>
                  </a:lnTo>
                  <a:lnTo>
                    <a:pt x="7348" y="5349"/>
                  </a:lnTo>
                  <a:lnTo>
                    <a:pt x="7332" y="5365"/>
                  </a:lnTo>
                  <a:lnTo>
                    <a:pt x="7299" y="5365"/>
                  </a:lnTo>
                  <a:lnTo>
                    <a:pt x="7283" y="5349"/>
                  </a:lnTo>
                  <a:lnTo>
                    <a:pt x="7267" y="5333"/>
                  </a:lnTo>
                  <a:lnTo>
                    <a:pt x="7251" y="5317"/>
                  </a:lnTo>
                  <a:lnTo>
                    <a:pt x="7218" y="5301"/>
                  </a:lnTo>
                  <a:lnTo>
                    <a:pt x="7202" y="5284"/>
                  </a:lnTo>
                  <a:lnTo>
                    <a:pt x="7186" y="5268"/>
                  </a:lnTo>
                  <a:lnTo>
                    <a:pt x="7153" y="5252"/>
                  </a:lnTo>
                  <a:lnTo>
                    <a:pt x="7121" y="5236"/>
                  </a:lnTo>
                  <a:lnTo>
                    <a:pt x="7105" y="5220"/>
                  </a:lnTo>
                  <a:lnTo>
                    <a:pt x="7089" y="5203"/>
                  </a:lnTo>
                  <a:lnTo>
                    <a:pt x="7056" y="5187"/>
                  </a:lnTo>
                  <a:lnTo>
                    <a:pt x="7040" y="5171"/>
                  </a:lnTo>
                  <a:lnTo>
                    <a:pt x="7024" y="5155"/>
                  </a:lnTo>
                  <a:lnTo>
                    <a:pt x="7008" y="5139"/>
                  </a:lnTo>
                  <a:lnTo>
                    <a:pt x="6991" y="5122"/>
                  </a:lnTo>
                  <a:lnTo>
                    <a:pt x="6975" y="5106"/>
                  </a:lnTo>
                  <a:lnTo>
                    <a:pt x="6958" y="5090"/>
                  </a:lnTo>
                  <a:lnTo>
                    <a:pt x="6942" y="5074"/>
                  </a:lnTo>
                  <a:lnTo>
                    <a:pt x="6925" y="5058"/>
                  </a:lnTo>
                  <a:lnTo>
                    <a:pt x="6893" y="5041"/>
                  </a:lnTo>
                  <a:lnTo>
                    <a:pt x="6828" y="5025"/>
                  </a:lnTo>
                  <a:lnTo>
                    <a:pt x="6780" y="5009"/>
                  </a:lnTo>
                  <a:lnTo>
                    <a:pt x="6747" y="4993"/>
                  </a:lnTo>
                  <a:lnTo>
                    <a:pt x="6731" y="4977"/>
                  </a:lnTo>
                  <a:lnTo>
                    <a:pt x="6714" y="4944"/>
                  </a:lnTo>
                  <a:lnTo>
                    <a:pt x="6698" y="4928"/>
                  </a:lnTo>
                  <a:lnTo>
                    <a:pt x="6681" y="4912"/>
                  </a:lnTo>
                  <a:lnTo>
                    <a:pt x="6665" y="4896"/>
                  </a:lnTo>
                  <a:lnTo>
                    <a:pt x="6584" y="4896"/>
                  </a:lnTo>
                  <a:lnTo>
                    <a:pt x="6568" y="4912"/>
                  </a:lnTo>
                  <a:lnTo>
                    <a:pt x="6552" y="4913"/>
                  </a:lnTo>
                  <a:lnTo>
                    <a:pt x="6536" y="4897"/>
                  </a:lnTo>
                  <a:lnTo>
                    <a:pt x="6519" y="4881"/>
                  </a:lnTo>
                  <a:lnTo>
                    <a:pt x="6503" y="4864"/>
                  </a:lnTo>
                  <a:lnTo>
                    <a:pt x="6471" y="4848"/>
                  </a:lnTo>
                  <a:lnTo>
                    <a:pt x="6455" y="4832"/>
                  </a:lnTo>
                  <a:lnTo>
                    <a:pt x="6438" y="4816"/>
                  </a:lnTo>
                  <a:lnTo>
                    <a:pt x="6438" y="4735"/>
                  </a:lnTo>
                  <a:lnTo>
                    <a:pt x="6455" y="4717"/>
                  </a:lnTo>
                  <a:lnTo>
                    <a:pt x="6471" y="4701"/>
                  </a:lnTo>
                  <a:lnTo>
                    <a:pt x="6487" y="4685"/>
                  </a:lnTo>
                  <a:lnTo>
                    <a:pt x="6503" y="4669"/>
                  </a:lnTo>
                  <a:lnTo>
                    <a:pt x="6519" y="4653"/>
                  </a:lnTo>
                  <a:lnTo>
                    <a:pt x="6536" y="4604"/>
                  </a:lnTo>
                  <a:lnTo>
                    <a:pt x="6536" y="4572"/>
                  </a:lnTo>
                  <a:lnTo>
                    <a:pt x="6519" y="4539"/>
                  </a:lnTo>
                  <a:lnTo>
                    <a:pt x="6519" y="4507"/>
                  </a:lnTo>
                  <a:lnTo>
                    <a:pt x="6536" y="4491"/>
                  </a:lnTo>
                  <a:lnTo>
                    <a:pt x="6552" y="4474"/>
                  </a:lnTo>
                  <a:lnTo>
                    <a:pt x="6568" y="4458"/>
                  </a:lnTo>
                  <a:lnTo>
                    <a:pt x="6568" y="4377"/>
                  </a:lnTo>
                  <a:lnTo>
                    <a:pt x="6568" y="4345"/>
                  </a:lnTo>
                  <a:lnTo>
                    <a:pt x="6600" y="4328"/>
                  </a:lnTo>
                  <a:lnTo>
                    <a:pt x="6633" y="4312"/>
                  </a:lnTo>
                  <a:lnTo>
                    <a:pt x="6649" y="4263"/>
                  </a:lnTo>
                  <a:lnTo>
                    <a:pt x="6681" y="4247"/>
                  </a:lnTo>
                  <a:lnTo>
                    <a:pt x="6698" y="4230"/>
                  </a:lnTo>
                  <a:lnTo>
                    <a:pt x="6698" y="4198"/>
                  </a:lnTo>
                  <a:lnTo>
                    <a:pt x="6730" y="4198"/>
                  </a:lnTo>
                  <a:lnTo>
                    <a:pt x="6762" y="4182"/>
                  </a:lnTo>
                  <a:lnTo>
                    <a:pt x="6779" y="4166"/>
                  </a:lnTo>
                  <a:lnTo>
                    <a:pt x="6779" y="4133"/>
                  </a:lnTo>
                  <a:lnTo>
                    <a:pt x="6892" y="4133"/>
                  </a:lnTo>
                  <a:lnTo>
                    <a:pt x="6908" y="4117"/>
                  </a:lnTo>
                  <a:lnTo>
                    <a:pt x="6908" y="4036"/>
                  </a:lnTo>
                  <a:lnTo>
                    <a:pt x="6892" y="4020"/>
                  </a:lnTo>
                  <a:lnTo>
                    <a:pt x="6876" y="4004"/>
                  </a:lnTo>
                  <a:lnTo>
                    <a:pt x="6860" y="3987"/>
                  </a:lnTo>
                  <a:lnTo>
                    <a:pt x="6811" y="3971"/>
                  </a:lnTo>
                  <a:lnTo>
                    <a:pt x="6779" y="3971"/>
                  </a:lnTo>
                  <a:lnTo>
                    <a:pt x="6779" y="3939"/>
                  </a:lnTo>
                  <a:lnTo>
                    <a:pt x="6762" y="3923"/>
                  </a:lnTo>
                  <a:lnTo>
                    <a:pt x="6746" y="3906"/>
                  </a:lnTo>
                  <a:lnTo>
                    <a:pt x="6714" y="3890"/>
                  </a:lnTo>
                  <a:lnTo>
                    <a:pt x="6633" y="3874"/>
                  </a:lnTo>
                  <a:lnTo>
                    <a:pt x="6599" y="3858"/>
                  </a:lnTo>
                  <a:lnTo>
                    <a:pt x="6551" y="3842"/>
                  </a:lnTo>
                  <a:lnTo>
                    <a:pt x="6534" y="3825"/>
                  </a:lnTo>
                  <a:lnTo>
                    <a:pt x="6534" y="3777"/>
                  </a:lnTo>
                  <a:lnTo>
                    <a:pt x="6518" y="3744"/>
                  </a:lnTo>
                  <a:lnTo>
                    <a:pt x="6502" y="3728"/>
                  </a:lnTo>
                  <a:lnTo>
                    <a:pt x="6470" y="3712"/>
                  </a:lnTo>
                  <a:lnTo>
                    <a:pt x="6437" y="3696"/>
                  </a:lnTo>
                  <a:lnTo>
                    <a:pt x="6421" y="3680"/>
                  </a:lnTo>
                  <a:lnTo>
                    <a:pt x="6405" y="3663"/>
                  </a:lnTo>
                  <a:lnTo>
                    <a:pt x="6389" y="3647"/>
                  </a:lnTo>
                  <a:lnTo>
                    <a:pt x="6372" y="3631"/>
                  </a:lnTo>
                  <a:lnTo>
                    <a:pt x="6356" y="3615"/>
                  </a:lnTo>
                  <a:lnTo>
                    <a:pt x="6324" y="3599"/>
                  </a:lnTo>
                  <a:lnTo>
                    <a:pt x="6291" y="3582"/>
                  </a:lnTo>
                  <a:lnTo>
                    <a:pt x="6259" y="3566"/>
                  </a:lnTo>
                  <a:lnTo>
                    <a:pt x="6178" y="3566"/>
                  </a:lnTo>
                  <a:lnTo>
                    <a:pt x="6146" y="3582"/>
                  </a:lnTo>
                  <a:lnTo>
                    <a:pt x="6113" y="3582"/>
                  </a:lnTo>
                  <a:lnTo>
                    <a:pt x="6097" y="3550"/>
                  </a:lnTo>
                  <a:lnTo>
                    <a:pt x="6081" y="3534"/>
                  </a:lnTo>
                  <a:lnTo>
                    <a:pt x="6065" y="3518"/>
                  </a:lnTo>
                  <a:lnTo>
                    <a:pt x="6048" y="3501"/>
                  </a:lnTo>
                  <a:lnTo>
                    <a:pt x="6032" y="3485"/>
                  </a:lnTo>
                  <a:lnTo>
                    <a:pt x="6016" y="3453"/>
                  </a:lnTo>
                  <a:lnTo>
                    <a:pt x="6000" y="3388"/>
                  </a:lnTo>
                  <a:lnTo>
                    <a:pt x="5984" y="3356"/>
                  </a:lnTo>
                  <a:lnTo>
                    <a:pt x="5967" y="3323"/>
                  </a:lnTo>
                  <a:lnTo>
                    <a:pt x="5951" y="3307"/>
                  </a:lnTo>
                  <a:lnTo>
                    <a:pt x="5854" y="3307"/>
                  </a:lnTo>
                  <a:lnTo>
                    <a:pt x="5838" y="3323"/>
                  </a:lnTo>
                  <a:lnTo>
                    <a:pt x="5822" y="3339"/>
                  </a:lnTo>
                  <a:lnTo>
                    <a:pt x="5805" y="3356"/>
                  </a:lnTo>
                  <a:lnTo>
                    <a:pt x="5789" y="3339"/>
                  </a:lnTo>
                  <a:lnTo>
                    <a:pt x="5789" y="3323"/>
                  </a:lnTo>
                  <a:lnTo>
                    <a:pt x="5822" y="3307"/>
                  </a:lnTo>
                  <a:lnTo>
                    <a:pt x="5838" y="3275"/>
                  </a:lnTo>
                  <a:lnTo>
                    <a:pt x="5838" y="3226"/>
                  </a:lnTo>
                  <a:lnTo>
                    <a:pt x="5821" y="3210"/>
                  </a:lnTo>
                  <a:lnTo>
                    <a:pt x="5804" y="3194"/>
                  </a:lnTo>
                  <a:lnTo>
                    <a:pt x="5788" y="3177"/>
                  </a:lnTo>
                  <a:lnTo>
                    <a:pt x="5756" y="3161"/>
                  </a:lnTo>
                  <a:lnTo>
                    <a:pt x="5756" y="3145"/>
                  </a:lnTo>
                  <a:lnTo>
                    <a:pt x="5772" y="3129"/>
                  </a:lnTo>
                  <a:lnTo>
                    <a:pt x="5788" y="3064"/>
                  </a:lnTo>
                  <a:lnTo>
                    <a:pt x="5788" y="3048"/>
                  </a:lnTo>
                  <a:lnTo>
                    <a:pt x="5772" y="2983"/>
                  </a:lnTo>
                  <a:lnTo>
                    <a:pt x="5756" y="2967"/>
                  </a:lnTo>
                  <a:lnTo>
                    <a:pt x="5723" y="2967"/>
                  </a:lnTo>
                  <a:lnTo>
                    <a:pt x="5723" y="2934"/>
                  </a:lnTo>
                  <a:lnTo>
                    <a:pt x="5690" y="2934"/>
                  </a:lnTo>
                  <a:lnTo>
                    <a:pt x="5690" y="2870"/>
                  </a:lnTo>
                  <a:lnTo>
                    <a:pt x="5674" y="2853"/>
                  </a:lnTo>
                  <a:lnTo>
                    <a:pt x="5639" y="2852"/>
                  </a:lnTo>
                  <a:lnTo>
                    <a:pt x="5657" y="2821"/>
                  </a:lnTo>
                  <a:lnTo>
                    <a:pt x="5657" y="2789"/>
                  </a:lnTo>
                  <a:lnTo>
                    <a:pt x="5641" y="2740"/>
                  </a:lnTo>
                  <a:lnTo>
                    <a:pt x="5625" y="2724"/>
                  </a:lnTo>
                  <a:lnTo>
                    <a:pt x="5674" y="2708"/>
                  </a:lnTo>
                  <a:lnTo>
                    <a:pt x="5707" y="2691"/>
                  </a:lnTo>
                  <a:lnTo>
                    <a:pt x="5707" y="2772"/>
                  </a:lnTo>
                  <a:lnTo>
                    <a:pt x="5723" y="2789"/>
                  </a:lnTo>
                  <a:lnTo>
                    <a:pt x="5740" y="2805"/>
                  </a:lnTo>
                  <a:lnTo>
                    <a:pt x="5756" y="2821"/>
                  </a:lnTo>
                  <a:lnTo>
                    <a:pt x="5772" y="2837"/>
                  </a:lnTo>
                  <a:lnTo>
                    <a:pt x="5788" y="2853"/>
                  </a:lnTo>
                  <a:lnTo>
                    <a:pt x="5804" y="2870"/>
                  </a:lnTo>
                  <a:lnTo>
                    <a:pt x="5885" y="2870"/>
                  </a:lnTo>
                  <a:lnTo>
                    <a:pt x="5902" y="2853"/>
                  </a:lnTo>
                  <a:lnTo>
                    <a:pt x="5918" y="2837"/>
                  </a:lnTo>
                  <a:lnTo>
                    <a:pt x="5950" y="2821"/>
                  </a:lnTo>
                  <a:lnTo>
                    <a:pt x="5966" y="2805"/>
                  </a:lnTo>
                  <a:lnTo>
                    <a:pt x="5966" y="2772"/>
                  </a:lnTo>
                  <a:lnTo>
                    <a:pt x="5999" y="2772"/>
                  </a:lnTo>
                  <a:lnTo>
                    <a:pt x="6015" y="2756"/>
                  </a:lnTo>
                  <a:lnTo>
                    <a:pt x="6047" y="2756"/>
                  </a:lnTo>
                  <a:lnTo>
                    <a:pt x="6080" y="2756"/>
                  </a:lnTo>
                  <a:lnTo>
                    <a:pt x="6112" y="2740"/>
                  </a:lnTo>
                  <a:lnTo>
                    <a:pt x="6128" y="2708"/>
                  </a:lnTo>
                  <a:lnTo>
                    <a:pt x="6145" y="2691"/>
                  </a:lnTo>
                  <a:lnTo>
                    <a:pt x="6161" y="2675"/>
                  </a:lnTo>
                  <a:lnTo>
                    <a:pt x="6161" y="2643"/>
                  </a:lnTo>
                  <a:lnTo>
                    <a:pt x="6193" y="2643"/>
                  </a:lnTo>
                  <a:lnTo>
                    <a:pt x="6193" y="2561"/>
                  </a:lnTo>
                  <a:lnTo>
                    <a:pt x="6177" y="2544"/>
                  </a:lnTo>
                  <a:lnTo>
                    <a:pt x="6128" y="2544"/>
                  </a:lnTo>
                  <a:lnTo>
                    <a:pt x="6128" y="2512"/>
                  </a:lnTo>
                  <a:lnTo>
                    <a:pt x="6112" y="2496"/>
                  </a:lnTo>
                  <a:lnTo>
                    <a:pt x="6096" y="2463"/>
                  </a:lnTo>
                  <a:lnTo>
                    <a:pt x="6080" y="2447"/>
                  </a:lnTo>
                  <a:lnTo>
                    <a:pt x="6080" y="2415"/>
                  </a:lnTo>
                  <a:lnTo>
                    <a:pt x="6096" y="2366"/>
                  </a:lnTo>
                  <a:lnTo>
                    <a:pt x="6096" y="2253"/>
                  </a:lnTo>
                  <a:lnTo>
                    <a:pt x="6064" y="2237"/>
                  </a:lnTo>
                  <a:lnTo>
                    <a:pt x="5885" y="2237"/>
                  </a:lnTo>
                  <a:lnTo>
                    <a:pt x="5885" y="2204"/>
                  </a:lnTo>
                  <a:lnTo>
                    <a:pt x="5869" y="2188"/>
                  </a:lnTo>
                  <a:lnTo>
                    <a:pt x="5853" y="2139"/>
                  </a:lnTo>
                  <a:lnTo>
                    <a:pt x="5902" y="2139"/>
                  </a:lnTo>
                  <a:lnTo>
                    <a:pt x="5918" y="2123"/>
                  </a:lnTo>
                  <a:lnTo>
                    <a:pt x="5917" y="2010"/>
                  </a:lnTo>
                  <a:lnTo>
                    <a:pt x="5900" y="1994"/>
                  </a:lnTo>
                  <a:lnTo>
                    <a:pt x="5884" y="1961"/>
                  </a:lnTo>
                  <a:lnTo>
                    <a:pt x="5868" y="1945"/>
                  </a:lnTo>
                  <a:lnTo>
                    <a:pt x="5852" y="1929"/>
                  </a:lnTo>
                  <a:lnTo>
                    <a:pt x="5836" y="1896"/>
                  </a:lnTo>
                  <a:lnTo>
                    <a:pt x="6079" y="1895"/>
                  </a:lnTo>
                  <a:lnTo>
                    <a:pt x="6095" y="1879"/>
                  </a:lnTo>
                  <a:lnTo>
                    <a:pt x="6111" y="1847"/>
                  </a:lnTo>
                  <a:lnTo>
                    <a:pt x="6127" y="1831"/>
                  </a:lnTo>
                  <a:lnTo>
                    <a:pt x="6144" y="1798"/>
                  </a:lnTo>
                  <a:lnTo>
                    <a:pt x="6160" y="1782"/>
                  </a:lnTo>
                  <a:lnTo>
                    <a:pt x="6176" y="1766"/>
                  </a:lnTo>
                  <a:lnTo>
                    <a:pt x="6192" y="1733"/>
                  </a:lnTo>
                  <a:lnTo>
                    <a:pt x="6192" y="1685"/>
                  </a:lnTo>
                  <a:lnTo>
                    <a:pt x="6176" y="1669"/>
                  </a:lnTo>
                  <a:lnTo>
                    <a:pt x="6160" y="1636"/>
                  </a:lnTo>
                  <a:lnTo>
                    <a:pt x="6273" y="1636"/>
                  </a:lnTo>
                  <a:lnTo>
                    <a:pt x="6289" y="1604"/>
                  </a:lnTo>
                  <a:lnTo>
                    <a:pt x="6289" y="1571"/>
                  </a:lnTo>
                  <a:lnTo>
                    <a:pt x="6289" y="1539"/>
                  </a:lnTo>
                  <a:lnTo>
                    <a:pt x="6354" y="1523"/>
                  </a:lnTo>
                  <a:lnTo>
                    <a:pt x="6387" y="1507"/>
                  </a:lnTo>
                  <a:lnTo>
                    <a:pt x="6403" y="1490"/>
                  </a:lnTo>
                  <a:lnTo>
                    <a:pt x="6419" y="1409"/>
                  </a:lnTo>
                  <a:lnTo>
                    <a:pt x="6435" y="1393"/>
                  </a:lnTo>
                  <a:lnTo>
                    <a:pt x="6451" y="1361"/>
                  </a:lnTo>
                  <a:lnTo>
                    <a:pt x="6468" y="1296"/>
                  </a:lnTo>
                  <a:lnTo>
                    <a:pt x="6484" y="1150"/>
                  </a:lnTo>
                  <a:lnTo>
                    <a:pt x="6500" y="1102"/>
                  </a:lnTo>
                  <a:lnTo>
                    <a:pt x="6516" y="1069"/>
                  </a:lnTo>
                  <a:lnTo>
                    <a:pt x="6532" y="1003"/>
                  </a:lnTo>
                  <a:lnTo>
                    <a:pt x="6532" y="955"/>
                  </a:lnTo>
                  <a:lnTo>
                    <a:pt x="6516" y="906"/>
                  </a:lnTo>
                  <a:lnTo>
                    <a:pt x="6500" y="890"/>
                  </a:lnTo>
                  <a:lnTo>
                    <a:pt x="6468" y="874"/>
                  </a:lnTo>
                  <a:lnTo>
                    <a:pt x="6435" y="856"/>
                  </a:lnTo>
                  <a:lnTo>
                    <a:pt x="6419" y="840"/>
                  </a:lnTo>
                  <a:lnTo>
                    <a:pt x="6403" y="792"/>
                  </a:lnTo>
                  <a:lnTo>
                    <a:pt x="6387" y="759"/>
                  </a:lnTo>
                  <a:lnTo>
                    <a:pt x="6257" y="760"/>
                  </a:lnTo>
                  <a:lnTo>
                    <a:pt x="6208" y="760"/>
                  </a:lnTo>
                  <a:lnTo>
                    <a:pt x="6192" y="744"/>
                  </a:lnTo>
                  <a:lnTo>
                    <a:pt x="6126" y="728"/>
                  </a:lnTo>
                  <a:lnTo>
                    <a:pt x="6110" y="712"/>
                  </a:lnTo>
                  <a:lnTo>
                    <a:pt x="6094" y="696"/>
                  </a:lnTo>
                  <a:lnTo>
                    <a:pt x="6078" y="679"/>
                  </a:lnTo>
                  <a:lnTo>
                    <a:pt x="6045" y="663"/>
                  </a:lnTo>
                  <a:lnTo>
                    <a:pt x="6013" y="647"/>
                  </a:lnTo>
                  <a:lnTo>
                    <a:pt x="5980" y="647"/>
                  </a:lnTo>
                  <a:lnTo>
                    <a:pt x="5948" y="663"/>
                  </a:lnTo>
                  <a:lnTo>
                    <a:pt x="5932" y="679"/>
                  </a:lnTo>
                  <a:lnTo>
                    <a:pt x="5931" y="747"/>
                  </a:lnTo>
                  <a:lnTo>
                    <a:pt x="5899" y="728"/>
                  </a:lnTo>
                  <a:lnTo>
                    <a:pt x="5688" y="728"/>
                  </a:lnTo>
                  <a:lnTo>
                    <a:pt x="5672" y="744"/>
                  </a:lnTo>
                  <a:lnTo>
                    <a:pt x="5639" y="760"/>
                  </a:lnTo>
                  <a:lnTo>
                    <a:pt x="5591" y="777"/>
                  </a:lnTo>
                  <a:lnTo>
                    <a:pt x="5558" y="793"/>
                  </a:lnTo>
                  <a:lnTo>
                    <a:pt x="5526" y="809"/>
                  </a:lnTo>
                  <a:lnTo>
                    <a:pt x="5510" y="825"/>
                  </a:lnTo>
                  <a:lnTo>
                    <a:pt x="5493" y="841"/>
                  </a:lnTo>
                  <a:lnTo>
                    <a:pt x="5477" y="858"/>
                  </a:lnTo>
                  <a:lnTo>
                    <a:pt x="5461" y="875"/>
                  </a:lnTo>
                  <a:lnTo>
                    <a:pt x="5364" y="891"/>
                  </a:lnTo>
                  <a:lnTo>
                    <a:pt x="5347" y="907"/>
                  </a:lnTo>
                  <a:lnTo>
                    <a:pt x="5331" y="923"/>
                  </a:lnTo>
                  <a:lnTo>
                    <a:pt x="5315" y="941"/>
                  </a:lnTo>
                  <a:lnTo>
                    <a:pt x="5151" y="975"/>
                  </a:lnTo>
                  <a:lnTo>
                    <a:pt x="5143" y="959"/>
                  </a:lnTo>
                  <a:lnTo>
                    <a:pt x="5169" y="908"/>
                  </a:lnTo>
                  <a:lnTo>
                    <a:pt x="5169" y="876"/>
                  </a:lnTo>
                  <a:lnTo>
                    <a:pt x="5153" y="842"/>
                  </a:lnTo>
                  <a:lnTo>
                    <a:pt x="5137" y="826"/>
                  </a:lnTo>
                  <a:lnTo>
                    <a:pt x="5104" y="810"/>
                  </a:lnTo>
                  <a:lnTo>
                    <a:pt x="5040" y="794"/>
                  </a:lnTo>
                  <a:lnTo>
                    <a:pt x="5023" y="778"/>
                  </a:lnTo>
                  <a:lnTo>
                    <a:pt x="4959" y="761"/>
                  </a:lnTo>
                  <a:lnTo>
                    <a:pt x="4845" y="745"/>
                  </a:lnTo>
                  <a:lnTo>
                    <a:pt x="4845" y="664"/>
                  </a:lnTo>
                  <a:lnTo>
                    <a:pt x="4845" y="599"/>
                  </a:lnTo>
                  <a:lnTo>
                    <a:pt x="4829" y="567"/>
                  </a:lnTo>
                  <a:lnTo>
                    <a:pt x="4797" y="551"/>
                  </a:lnTo>
                  <a:lnTo>
                    <a:pt x="4780" y="535"/>
                  </a:lnTo>
                  <a:lnTo>
                    <a:pt x="4716" y="518"/>
                  </a:lnTo>
                  <a:lnTo>
                    <a:pt x="4699" y="502"/>
                  </a:lnTo>
                  <a:lnTo>
                    <a:pt x="4682" y="486"/>
                  </a:lnTo>
                  <a:lnTo>
                    <a:pt x="4666" y="470"/>
                  </a:lnTo>
                  <a:lnTo>
                    <a:pt x="4650" y="454"/>
                  </a:lnTo>
                  <a:lnTo>
                    <a:pt x="4617" y="437"/>
                  </a:lnTo>
                  <a:lnTo>
                    <a:pt x="4553" y="437"/>
                  </a:lnTo>
                  <a:lnTo>
                    <a:pt x="4553" y="405"/>
                  </a:lnTo>
                  <a:lnTo>
                    <a:pt x="4536" y="389"/>
                  </a:lnTo>
                  <a:lnTo>
                    <a:pt x="4520" y="356"/>
                  </a:lnTo>
                  <a:lnTo>
                    <a:pt x="4504" y="340"/>
                  </a:lnTo>
                  <a:lnTo>
                    <a:pt x="4472" y="324"/>
                  </a:lnTo>
                  <a:lnTo>
                    <a:pt x="4406" y="308"/>
                  </a:lnTo>
                  <a:lnTo>
                    <a:pt x="4373" y="292"/>
                  </a:lnTo>
                  <a:lnTo>
                    <a:pt x="4357" y="275"/>
                  </a:lnTo>
                  <a:lnTo>
                    <a:pt x="4341" y="243"/>
                  </a:lnTo>
                  <a:lnTo>
                    <a:pt x="4325" y="227"/>
                  </a:lnTo>
                  <a:lnTo>
                    <a:pt x="4308" y="194"/>
                  </a:lnTo>
                  <a:lnTo>
                    <a:pt x="4292" y="178"/>
                  </a:lnTo>
                  <a:lnTo>
                    <a:pt x="4276" y="162"/>
                  </a:lnTo>
                  <a:lnTo>
                    <a:pt x="4244" y="146"/>
                  </a:lnTo>
                  <a:lnTo>
                    <a:pt x="4227" y="113"/>
                  </a:lnTo>
                  <a:lnTo>
                    <a:pt x="4211" y="81"/>
                  </a:lnTo>
                  <a:lnTo>
                    <a:pt x="4195" y="16"/>
                  </a:lnTo>
                  <a:lnTo>
                    <a:pt x="4179" y="0"/>
                  </a:lnTo>
                  <a:lnTo>
                    <a:pt x="4098" y="0"/>
                  </a:lnTo>
                  <a:lnTo>
                    <a:pt x="3988" y="71"/>
                  </a:lnTo>
                  <a:lnTo>
                    <a:pt x="3888" y="44"/>
                  </a:lnTo>
                  <a:lnTo>
                    <a:pt x="3855" y="0"/>
                  </a:lnTo>
                  <a:lnTo>
                    <a:pt x="3790" y="0"/>
                  </a:lnTo>
                  <a:lnTo>
                    <a:pt x="3774" y="16"/>
                  </a:lnTo>
                  <a:lnTo>
                    <a:pt x="3741" y="16"/>
                  </a:lnTo>
                  <a:lnTo>
                    <a:pt x="3709" y="16"/>
                  </a:lnTo>
                  <a:lnTo>
                    <a:pt x="3677" y="32"/>
                  </a:lnTo>
                  <a:lnTo>
                    <a:pt x="3660" y="49"/>
                  </a:lnTo>
                  <a:lnTo>
                    <a:pt x="3644" y="65"/>
                  </a:lnTo>
                  <a:lnTo>
                    <a:pt x="3563" y="82"/>
                  </a:lnTo>
                  <a:lnTo>
                    <a:pt x="3531" y="82"/>
                  </a:lnTo>
                  <a:lnTo>
                    <a:pt x="3515" y="66"/>
                  </a:lnTo>
                  <a:lnTo>
                    <a:pt x="3465" y="50"/>
                  </a:lnTo>
                  <a:lnTo>
                    <a:pt x="3384" y="50"/>
                  </a:lnTo>
                  <a:lnTo>
                    <a:pt x="3335" y="66"/>
                  </a:lnTo>
                  <a:lnTo>
                    <a:pt x="3319" y="98"/>
                  </a:lnTo>
                  <a:lnTo>
                    <a:pt x="3337" y="150"/>
                  </a:lnTo>
                  <a:lnTo>
                    <a:pt x="3319" y="151"/>
                  </a:lnTo>
                  <a:lnTo>
                    <a:pt x="3156" y="147"/>
                  </a:lnTo>
                  <a:lnTo>
                    <a:pt x="3091" y="163"/>
                  </a:lnTo>
                  <a:lnTo>
                    <a:pt x="3075" y="179"/>
                  </a:lnTo>
                  <a:lnTo>
                    <a:pt x="3059" y="195"/>
                  </a:lnTo>
                  <a:lnTo>
                    <a:pt x="3043" y="212"/>
                  </a:lnTo>
                  <a:lnTo>
                    <a:pt x="3026" y="260"/>
                  </a:lnTo>
                  <a:lnTo>
                    <a:pt x="3010" y="276"/>
                  </a:lnTo>
                  <a:lnTo>
                    <a:pt x="3010" y="309"/>
                  </a:lnTo>
                  <a:lnTo>
                    <a:pt x="2978" y="309"/>
                  </a:lnTo>
                  <a:lnTo>
                    <a:pt x="2962" y="325"/>
                  </a:lnTo>
                  <a:lnTo>
                    <a:pt x="2945" y="341"/>
                  </a:lnTo>
                  <a:lnTo>
                    <a:pt x="2929" y="357"/>
                  </a:lnTo>
                  <a:lnTo>
                    <a:pt x="2913" y="374"/>
                  </a:lnTo>
                  <a:lnTo>
                    <a:pt x="2897" y="390"/>
                  </a:lnTo>
                  <a:lnTo>
                    <a:pt x="2848" y="406"/>
                  </a:lnTo>
                  <a:lnTo>
                    <a:pt x="2832" y="422"/>
                  </a:lnTo>
                  <a:lnTo>
                    <a:pt x="2800" y="438"/>
                  </a:lnTo>
                  <a:lnTo>
                    <a:pt x="2783" y="455"/>
                  </a:lnTo>
                  <a:lnTo>
                    <a:pt x="2767" y="471"/>
                  </a:lnTo>
                  <a:lnTo>
                    <a:pt x="2752" y="634"/>
                  </a:lnTo>
                  <a:lnTo>
                    <a:pt x="2752" y="715"/>
                  </a:lnTo>
                  <a:lnTo>
                    <a:pt x="2768" y="731"/>
                  </a:lnTo>
                  <a:lnTo>
                    <a:pt x="2784" y="747"/>
                  </a:lnTo>
                  <a:lnTo>
                    <a:pt x="2865" y="747"/>
                  </a:lnTo>
                  <a:lnTo>
                    <a:pt x="3011" y="730"/>
                  </a:lnTo>
                  <a:lnTo>
                    <a:pt x="3027" y="730"/>
                  </a:lnTo>
                  <a:lnTo>
                    <a:pt x="3044" y="811"/>
                  </a:lnTo>
                  <a:lnTo>
                    <a:pt x="3060" y="827"/>
                  </a:lnTo>
                  <a:lnTo>
                    <a:pt x="3076" y="843"/>
                  </a:lnTo>
                  <a:lnTo>
                    <a:pt x="3092" y="860"/>
                  </a:lnTo>
                  <a:lnTo>
                    <a:pt x="3125" y="877"/>
                  </a:lnTo>
                  <a:lnTo>
                    <a:pt x="3141" y="909"/>
                  </a:lnTo>
                  <a:lnTo>
                    <a:pt x="3157" y="926"/>
                  </a:lnTo>
                  <a:lnTo>
                    <a:pt x="3174" y="942"/>
                  </a:lnTo>
                  <a:lnTo>
                    <a:pt x="3207" y="958"/>
                  </a:lnTo>
                  <a:lnTo>
                    <a:pt x="3304" y="958"/>
                  </a:lnTo>
                  <a:lnTo>
                    <a:pt x="3320" y="958"/>
                  </a:lnTo>
                  <a:lnTo>
                    <a:pt x="3320" y="990"/>
                  </a:lnTo>
                  <a:lnTo>
                    <a:pt x="3288" y="990"/>
                  </a:lnTo>
                  <a:lnTo>
                    <a:pt x="3272" y="1039"/>
                  </a:lnTo>
                  <a:lnTo>
                    <a:pt x="3272" y="1088"/>
                  </a:lnTo>
                  <a:lnTo>
                    <a:pt x="3288" y="1104"/>
                  </a:lnTo>
                  <a:lnTo>
                    <a:pt x="3320" y="1120"/>
                  </a:lnTo>
                  <a:lnTo>
                    <a:pt x="3353" y="1136"/>
                  </a:lnTo>
                  <a:lnTo>
                    <a:pt x="3450" y="1152"/>
                  </a:lnTo>
                  <a:lnTo>
                    <a:pt x="3466" y="1233"/>
                  </a:lnTo>
                  <a:lnTo>
                    <a:pt x="3451" y="1266"/>
                  </a:lnTo>
                  <a:lnTo>
                    <a:pt x="3435" y="1282"/>
                  </a:lnTo>
                  <a:lnTo>
                    <a:pt x="3418" y="1298"/>
                  </a:lnTo>
                  <a:lnTo>
                    <a:pt x="3370" y="1314"/>
                  </a:lnTo>
                  <a:lnTo>
                    <a:pt x="3320" y="1331"/>
                  </a:lnTo>
                  <a:lnTo>
                    <a:pt x="3321" y="1363"/>
                  </a:lnTo>
                  <a:lnTo>
                    <a:pt x="3289" y="1363"/>
                  </a:lnTo>
                  <a:lnTo>
                    <a:pt x="3273" y="1396"/>
                  </a:lnTo>
                  <a:lnTo>
                    <a:pt x="3273" y="1429"/>
                  </a:lnTo>
                  <a:lnTo>
                    <a:pt x="3208" y="1429"/>
                  </a:lnTo>
                  <a:lnTo>
                    <a:pt x="3175" y="1445"/>
                  </a:lnTo>
                  <a:lnTo>
                    <a:pt x="3158" y="1461"/>
                  </a:lnTo>
                  <a:lnTo>
                    <a:pt x="3142" y="1494"/>
                  </a:lnTo>
                  <a:lnTo>
                    <a:pt x="3142" y="1623"/>
                  </a:lnTo>
                  <a:lnTo>
                    <a:pt x="3158" y="1818"/>
                  </a:lnTo>
                  <a:lnTo>
                    <a:pt x="3175" y="1931"/>
                  </a:lnTo>
                  <a:lnTo>
                    <a:pt x="3192" y="2012"/>
                  </a:lnTo>
                  <a:lnTo>
                    <a:pt x="3192" y="2125"/>
                  </a:lnTo>
                  <a:lnTo>
                    <a:pt x="3192" y="2287"/>
                  </a:lnTo>
                  <a:lnTo>
                    <a:pt x="3208" y="2336"/>
                  </a:lnTo>
                  <a:lnTo>
                    <a:pt x="3224" y="2368"/>
                  </a:lnTo>
                  <a:lnTo>
                    <a:pt x="3240" y="2385"/>
                  </a:lnTo>
                  <a:lnTo>
                    <a:pt x="3273" y="2401"/>
                  </a:lnTo>
                  <a:lnTo>
                    <a:pt x="3289" y="2417"/>
                  </a:lnTo>
                  <a:lnTo>
                    <a:pt x="3321" y="2433"/>
                  </a:lnTo>
                  <a:lnTo>
                    <a:pt x="3354" y="2449"/>
                  </a:lnTo>
                  <a:lnTo>
                    <a:pt x="3387" y="2466"/>
                  </a:lnTo>
                  <a:lnTo>
                    <a:pt x="3420" y="2482"/>
                  </a:lnTo>
                  <a:lnTo>
                    <a:pt x="3436" y="2498"/>
                  </a:lnTo>
                  <a:lnTo>
                    <a:pt x="3484" y="2514"/>
                  </a:lnTo>
                  <a:lnTo>
                    <a:pt x="3549" y="2530"/>
                  </a:lnTo>
                  <a:lnTo>
                    <a:pt x="3582" y="2547"/>
                  </a:lnTo>
                  <a:lnTo>
                    <a:pt x="3598" y="2563"/>
                  </a:lnTo>
                  <a:lnTo>
                    <a:pt x="3695" y="2563"/>
                  </a:lnTo>
                  <a:lnTo>
                    <a:pt x="3695" y="2677"/>
                  </a:lnTo>
                  <a:lnTo>
                    <a:pt x="3711" y="2710"/>
                  </a:lnTo>
                  <a:lnTo>
                    <a:pt x="3727" y="2742"/>
                  </a:lnTo>
                  <a:lnTo>
                    <a:pt x="3922" y="2758"/>
                  </a:lnTo>
                  <a:lnTo>
                    <a:pt x="3970" y="2775"/>
                  </a:lnTo>
                  <a:lnTo>
                    <a:pt x="4003" y="2775"/>
                  </a:lnTo>
                  <a:lnTo>
                    <a:pt x="4003" y="2807"/>
                  </a:lnTo>
                  <a:lnTo>
                    <a:pt x="4003" y="2888"/>
                  </a:lnTo>
                  <a:lnTo>
                    <a:pt x="3987" y="2904"/>
                  </a:lnTo>
                  <a:lnTo>
                    <a:pt x="3857" y="2920"/>
                  </a:lnTo>
                  <a:lnTo>
                    <a:pt x="3825" y="2937"/>
                  </a:lnTo>
                  <a:lnTo>
                    <a:pt x="3792" y="2953"/>
                  </a:lnTo>
                  <a:lnTo>
                    <a:pt x="3744" y="2969"/>
                  </a:lnTo>
                  <a:lnTo>
                    <a:pt x="3711" y="2985"/>
                  </a:lnTo>
                  <a:lnTo>
                    <a:pt x="3679" y="3001"/>
                  </a:lnTo>
                  <a:lnTo>
                    <a:pt x="3663" y="3034"/>
                  </a:lnTo>
                  <a:lnTo>
                    <a:pt x="3646" y="3050"/>
                  </a:lnTo>
                  <a:lnTo>
                    <a:pt x="3630" y="3082"/>
                  </a:lnTo>
                  <a:lnTo>
                    <a:pt x="3614" y="3099"/>
                  </a:lnTo>
                  <a:lnTo>
                    <a:pt x="3598" y="3115"/>
                  </a:lnTo>
                  <a:lnTo>
                    <a:pt x="3598" y="3212"/>
                  </a:lnTo>
                  <a:lnTo>
                    <a:pt x="3614" y="3228"/>
                  </a:lnTo>
                  <a:lnTo>
                    <a:pt x="3630" y="3244"/>
                  </a:lnTo>
                  <a:lnTo>
                    <a:pt x="3646" y="3261"/>
                  </a:lnTo>
                  <a:lnTo>
                    <a:pt x="3646" y="3309"/>
                  </a:lnTo>
                  <a:lnTo>
                    <a:pt x="3630" y="3325"/>
                  </a:lnTo>
                  <a:lnTo>
                    <a:pt x="3614" y="3342"/>
                  </a:lnTo>
                  <a:lnTo>
                    <a:pt x="3598" y="3358"/>
                  </a:lnTo>
                  <a:lnTo>
                    <a:pt x="3599" y="3471"/>
                  </a:lnTo>
                  <a:lnTo>
                    <a:pt x="3615" y="3487"/>
                  </a:lnTo>
                  <a:lnTo>
                    <a:pt x="3631" y="3520"/>
                  </a:lnTo>
                  <a:lnTo>
                    <a:pt x="3583" y="3520"/>
                  </a:lnTo>
                  <a:lnTo>
                    <a:pt x="3534" y="3536"/>
                  </a:lnTo>
                  <a:lnTo>
                    <a:pt x="3518" y="3552"/>
                  </a:lnTo>
                  <a:lnTo>
                    <a:pt x="3518" y="3585"/>
                  </a:lnTo>
                  <a:lnTo>
                    <a:pt x="3485" y="3585"/>
                  </a:lnTo>
                  <a:lnTo>
                    <a:pt x="3469" y="3618"/>
                  </a:lnTo>
                  <a:lnTo>
                    <a:pt x="3453" y="3667"/>
                  </a:lnTo>
                  <a:lnTo>
                    <a:pt x="3437" y="3683"/>
                  </a:lnTo>
                  <a:lnTo>
                    <a:pt x="3421" y="3715"/>
                  </a:lnTo>
                  <a:lnTo>
                    <a:pt x="3404" y="3731"/>
                  </a:lnTo>
                  <a:lnTo>
                    <a:pt x="3388" y="3748"/>
                  </a:lnTo>
                  <a:lnTo>
                    <a:pt x="3388" y="3780"/>
                  </a:lnTo>
                  <a:lnTo>
                    <a:pt x="3356" y="3780"/>
                  </a:lnTo>
                  <a:lnTo>
                    <a:pt x="3340" y="3796"/>
                  </a:lnTo>
                  <a:lnTo>
                    <a:pt x="3323" y="3812"/>
                  </a:lnTo>
                  <a:lnTo>
                    <a:pt x="3307" y="3829"/>
                  </a:lnTo>
                  <a:lnTo>
                    <a:pt x="3291" y="3845"/>
                  </a:lnTo>
                  <a:lnTo>
                    <a:pt x="3275" y="3893"/>
                  </a:lnTo>
                  <a:lnTo>
                    <a:pt x="3275" y="3942"/>
                  </a:lnTo>
                  <a:lnTo>
                    <a:pt x="3275" y="3991"/>
                  </a:lnTo>
                  <a:lnTo>
                    <a:pt x="3275" y="4023"/>
                  </a:lnTo>
                  <a:lnTo>
                    <a:pt x="3242" y="4023"/>
                  </a:lnTo>
                  <a:lnTo>
                    <a:pt x="3226" y="4039"/>
                  </a:lnTo>
                  <a:lnTo>
                    <a:pt x="3194" y="4055"/>
                  </a:lnTo>
                  <a:lnTo>
                    <a:pt x="3144" y="4072"/>
                  </a:lnTo>
                  <a:lnTo>
                    <a:pt x="3079" y="4088"/>
                  </a:lnTo>
                  <a:lnTo>
                    <a:pt x="3047" y="4104"/>
                  </a:lnTo>
                  <a:lnTo>
                    <a:pt x="3031" y="4120"/>
                  </a:lnTo>
                  <a:lnTo>
                    <a:pt x="3015" y="4136"/>
                  </a:lnTo>
                  <a:lnTo>
                    <a:pt x="2998" y="4169"/>
                  </a:lnTo>
                  <a:lnTo>
                    <a:pt x="2982" y="4201"/>
                  </a:lnTo>
                  <a:lnTo>
                    <a:pt x="2966" y="4282"/>
                  </a:lnTo>
                  <a:lnTo>
                    <a:pt x="2950" y="4331"/>
                  </a:lnTo>
                  <a:lnTo>
                    <a:pt x="2934" y="4364"/>
                  </a:lnTo>
                  <a:lnTo>
                    <a:pt x="2917" y="4380"/>
                  </a:lnTo>
                  <a:lnTo>
                    <a:pt x="2901" y="4429"/>
                  </a:lnTo>
                  <a:lnTo>
                    <a:pt x="2885" y="4478"/>
                  </a:lnTo>
                  <a:lnTo>
                    <a:pt x="2869" y="4494"/>
                  </a:lnTo>
                  <a:lnTo>
                    <a:pt x="2852" y="4511"/>
                  </a:lnTo>
                  <a:lnTo>
                    <a:pt x="2836" y="4527"/>
                  </a:lnTo>
                  <a:lnTo>
                    <a:pt x="2820" y="4560"/>
                  </a:lnTo>
                  <a:lnTo>
                    <a:pt x="2804" y="4576"/>
                  </a:lnTo>
                  <a:lnTo>
                    <a:pt x="2788" y="4592"/>
                  </a:lnTo>
                  <a:lnTo>
                    <a:pt x="2771" y="4608"/>
                  </a:lnTo>
                  <a:lnTo>
                    <a:pt x="2771" y="4641"/>
                  </a:lnTo>
                  <a:lnTo>
                    <a:pt x="2739" y="4641"/>
                  </a:lnTo>
                  <a:lnTo>
                    <a:pt x="2674" y="4657"/>
                  </a:lnTo>
                  <a:lnTo>
                    <a:pt x="2626" y="4673"/>
                  </a:lnTo>
                  <a:lnTo>
                    <a:pt x="2593" y="4689"/>
                  </a:lnTo>
                  <a:lnTo>
                    <a:pt x="2561" y="4706"/>
                  </a:lnTo>
                  <a:lnTo>
                    <a:pt x="2528" y="4722"/>
                  </a:lnTo>
                  <a:lnTo>
                    <a:pt x="2496" y="4738"/>
                  </a:lnTo>
                  <a:lnTo>
                    <a:pt x="2480" y="4754"/>
                  </a:lnTo>
                  <a:lnTo>
                    <a:pt x="2464" y="4770"/>
                  </a:lnTo>
                  <a:lnTo>
                    <a:pt x="2447" y="4787"/>
                  </a:lnTo>
                  <a:lnTo>
                    <a:pt x="2431" y="4803"/>
                  </a:lnTo>
                  <a:lnTo>
                    <a:pt x="2415" y="4835"/>
                  </a:lnTo>
                  <a:lnTo>
                    <a:pt x="2399" y="4884"/>
                  </a:lnTo>
                  <a:lnTo>
                    <a:pt x="2383" y="4981"/>
                  </a:lnTo>
                  <a:lnTo>
                    <a:pt x="2366" y="5013"/>
                  </a:lnTo>
                  <a:lnTo>
                    <a:pt x="2350" y="5030"/>
                  </a:lnTo>
                  <a:lnTo>
                    <a:pt x="2334" y="5046"/>
                  </a:lnTo>
                  <a:lnTo>
                    <a:pt x="2302" y="5062"/>
                  </a:lnTo>
                  <a:lnTo>
                    <a:pt x="2285" y="5078"/>
                  </a:lnTo>
                  <a:lnTo>
                    <a:pt x="2269" y="5094"/>
                  </a:lnTo>
                  <a:lnTo>
                    <a:pt x="2253" y="5111"/>
                  </a:lnTo>
                  <a:lnTo>
                    <a:pt x="2237" y="5127"/>
                  </a:lnTo>
                  <a:lnTo>
                    <a:pt x="2221" y="5159"/>
                  </a:lnTo>
                  <a:lnTo>
                    <a:pt x="2204" y="5224"/>
                  </a:lnTo>
                  <a:lnTo>
                    <a:pt x="2188" y="5240"/>
                  </a:lnTo>
                  <a:lnTo>
                    <a:pt x="2172" y="5256"/>
                  </a:lnTo>
                  <a:lnTo>
                    <a:pt x="1978" y="5257"/>
                  </a:lnTo>
                  <a:lnTo>
                    <a:pt x="1913" y="5257"/>
                  </a:lnTo>
                  <a:lnTo>
                    <a:pt x="1847" y="5274"/>
                  </a:lnTo>
                  <a:lnTo>
                    <a:pt x="1798" y="5290"/>
                  </a:lnTo>
                  <a:lnTo>
                    <a:pt x="1782" y="5306"/>
                  </a:lnTo>
                  <a:lnTo>
                    <a:pt x="1734" y="5322"/>
                  </a:lnTo>
                  <a:lnTo>
                    <a:pt x="1669" y="5322"/>
                  </a:lnTo>
                  <a:lnTo>
                    <a:pt x="1653" y="5290"/>
                  </a:lnTo>
                  <a:lnTo>
                    <a:pt x="1636" y="5241"/>
                  </a:lnTo>
                  <a:lnTo>
                    <a:pt x="1620" y="5193"/>
                  </a:lnTo>
                  <a:lnTo>
                    <a:pt x="1604" y="5176"/>
                  </a:lnTo>
                  <a:lnTo>
                    <a:pt x="1588" y="5144"/>
                  </a:lnTo>
                  <a:lnTo>
                    <a:pt x="1555" y="5128"/>
                  </a:lnTo>
                  <a:lnTo>
                    <a:pt x="1474" y="5128"/>
                  </a:lnTo>
                  <a:lnTo>
                    <a:pt x="1426" y="5144"/>
                  </a:lnTo>
                  <a:lnTo>
                    <a:pt x="1393" y="5160"/>
                  </a:lnTo>
                  <a:lnTo>
                    <a:pt x="1377" y="5176"/>
                  </a:lnTo>
                  <a:lnTo>
                    <a:pt x="1361" y="5193"/>
                  </a:lnTo>
                  <a:lnTo>
                    <a:pt x="1345" y="5209"/>
                  </a:lnTo>
                  <a:lnTo>
                    <a:pt x="1312" y="5225"/>
                  </a:lnTo>
                  <a:lnTo>
                    <a:pt x="1296" y="5257"/>
                  </a:lnTo>
                  <a:lnTo>
                    <a:pt x="1280" y="5274"/>
                  </a:lnTo>
                  <a:lnTo>
                    <a:pt x="1264" y="5306"/>
                  </a:lnTo>
                  <a:lnTo>
                    <a:pt x="1247" y="5338"/>
                  </a:lnTo>
                  <a:lnTo>
                    <a:pt x="1231" y="5371"/>
                  </a:lnTo>
                  <a:lnTo>
                    <a:pt x="1215" y="5387"/>
                  </a:lnTo>
                  <a:lnTo>
                    <a:pt x="1199" y="5403"/>
                  </a:lnTo>
                  <a:lnTo>
                    <a:pt x="1183" y="5419"/>
                  </a:lnTo>
                  <a:lnTo>
                    <a:pt x="1166" y="5436"/>
                  </a:lnTo>
                  <a:lnTo>
                    <a:pt x="1150" y="5452"/>
                  </a:lnTo>
                  <a:lnTo>
                    <a:pt x="1134" y="5468"/>
                  </a:lnTo>
                  <a:lnTo>
                    <a:pt x="1118" y="5485"/>
                  </a:lnTo>
                  <a:lnTo>
                    <a:pt x="1102" y="5502"/>
                  </a:lnTo>
                  <a:lnTo>
                    <a:pt x="1069" y="5518"/>
                  </a:lnTo>
                  <a:lnTo>
                    <a:pt x="1037" y="5534"/>
                  </a:lnTo>
                  <a:lnTo>
                    <a:pt x="1037" y="5566"/>
                  </a:lnTo>
                  <a:lnTo>
                    <a:pt x="1004" y="5566"/>
                  </a:lnTo>
                  <a:lnTo>
                    <a:pt x="988" y="5599"/>
                  </a:lnTo>
                  <a:lnTo>
                    <a:pt x="972" y="5631"/>
                  </a:lnTo>
                  <a:lnTo>
                    <a:pt x="956" y="5664"/>
                  </a:lnTo>
                  <a:lnTo>
                    <a:pt x="940" y="5696"/>
                  </a:lnTo>
                  <a:lnTo>
                    <a:pt x="923" y="5777"/>
                  </a:lnTo>
                  <a:lnTo>
                    <a:pt x="923" y="5809"/>
                  </a:lnTo>
                  <a:lnTo>
                    <a:pt x="940" y="5874"/>
                  </a:lnTo>
                  <a:lnTo>
                    <a:pt x="956" y="5890"/>
                  </a:lnTo>
                  <a:lnTo>
                    <a:pt x="972" y="5907"/>
                  </a:lnTo>
                  <a:lnTo>
                    <a:pt x="988" y="5923"/>
                  </a:lnTo>
                  <a:lnTo>
                    <a:pt x="1004" y="5955"/>
                  </a:lnTo>
                  <a:lnTo>
                    <a:pt x="1021" y="5971"/>
                  </a:lnTo>
                  <a:lnTo>
                    <a:pt x="1053" y="5988"/>
                  </a:lnTo>
                  <a:lnTo>
                    <a:pt x="1215" y="6004"/>
                  </a:lnTo>
                  <a:lnTo>
                    <a:pt x="1231" y="6020"/>
                  </a:lnTo>
                  <a:lnTo>
                    <a:pt x="1247" y="6070"/>
                  </a:lnTo>
                  <a:lnTo>
                    <a:pt x="1249" y="6183"/>
                  </a:lnTo>
                  <a:lnTo>
                    <a:pt x="1232" y="6215"/>
                  </a:lnTo>
                  <a:lnTo>
                    <a:pt x="1216" y="6248"/>
                  </a:lnTo>
                  <a:lnTo>
                    <a:pt x="1200" y="6264"/>
                  </a:lnTo>
                  <a:lnTo>
                    <a:pt x="1200" y="6377"/>
                  </a:lnTo>
                  <a:lnTo>
                    <a:pt x="1216" y="6394"/>
                  </a:lnTo>
                  <a:lnTo>
                    <a:pt x="1232" y="6426"/>
                  </a:lnTo>
                  <a:lnTo>
                    <a:pt x="1249" y="6458"/>
                  </a:lnTo>
                  <a:lnTo>
                    <a:pt x="1265" y="6475"/>
                  </a:lnTo>
                  <a:lnTo>
                    <a:pt x="1281" y="6507"/>
                  </a:lnTo>
                  <a:lnTo>
                    <a:pt x="1297" y="6523"/>
                  </a:lnTo>
                  <a:lnTo>
                    <a:pt x="1313" y="6539"/>
                  </a:lnTo>
                  <a:lnTo>
                    <a:pt x="1362" y="6556"/>
                  </a:lnTo>
                  <a:lnTo>
                    <a:pt x="1411" y="6556"/>
                  </a:lnTo>
                  <a:lnTo>
                    <a:pt x="1494" y="6539"/>
                  </a:lnTo>
                  <a:lnTo>
                    <a:pt x="1475" y="6620"/>
                  </a:lnTo>
                  <a:lnTo>
                    <a:pt x="1475" y="6718"/>
                  </a:lnTo>
                  <a:lnTo>
                    <a:pt x="1492" y="6766"/>
                  </a:lnTo>
                  <a:lnTo>
                    <a:pt x="1508" y="6782"/>
                  </a:lnTo>
                  <a:lnTo>
                    <a:pt x="1524" y="6799"/>
                  </a:lnTo>
                  <a:lnTo>
                    <a:pt x="1540" y="6815"/>
                  </a:lnTo>
                  <a:lnTo>
                    <a:pt x="1556" y="6847"/>
                  </a:lnTo>
                  <a:lnTo>
                    <a:pt x="1573" y="6944"/>
                  </a:lnTo>
                  <a:lnTo>
                    <a:pt x="1589" y="6977"/>
                  </a:lnTo>
                  <a:lnTo>
                    <a:pt x="1605" y="7009"/>
                  </a:lnTo>
                  <a:lnTo>
                    <a:pt x="1622" y="7025"/>
                  </a:lnTo>
                  <a:lnTo>
                    <a:pt x="1638" y="7042"/>
                  </a:lnTo>
                  <a:lnTo>
                    <a:pt x="1655" y="7058"/>
                  </a:lnTo>
                  <a:lnTo>
                    <a:pt x="1671" y="7106"/>
                  </a:lnTo>
                  <a:lnTo>
                    <a:pt x="1638" y="7106"/>
                  </a:lnTo>
                  <a:lnTo>
                    <a:pt x="1606" y="7123"/>
                  </a:lnTo>
                  <a:lnTo>
                    <a:pt x="1590" y="7155"/>
                  </a:lnTo>
                  <a:lnTo>
                    <a:pt x="1574" y="7204"/>
                  </a:lnTo>
                  <a:lnTo>
                    <a:pt x="1574" y="7236"/>
                  </a:lnTo>
                  <a:lnTo>
                    <a:pt x="1590" y="7285"/>
                  </a:lnTo>
                  <a:lnTo>
                    <a:pt x="1557" y="7285"/>
                  </a:lnTo>
                  <a:lnTo>
                    <a:pt x="1541" y="7301"/>
                  </a:lnTo>
                  <a:lnTo>
                    <a:pt x="1541" y="7333"/>
                  </a:lnTo>
                  <a:lnTo>
                    <a:pt x="1509" y="7333"/>
                  </a:lnTo>
                  <a:lnTo>
                    <a:pt x="1493" y="7333"/>
                  </a:lnTo>
                  <a:lnTo>
                    <a:pt x="1493" y="7317"/>
                  </a:lnTo>
                  <a:lnTo>
                    <a:pt x="1493" y="7220"/>
                  </a:lnTo>
                  <a:lnTo>
                    <a:pt x="1476" y="7204"/>
                  </a:lnTo>
                  <a:lnTo>
                    <a:pt x="1347" y="7204"/>
                  </a:lnTo>
                  <a:lnTo>
                    <a:pt x="1314" y="7220"/>
                  </a:lnTo>
                  <a:lnTo>
                    <a:pt x="1232" y="7236"/>
                  </a:lnTo>
                  <a:lnTo>
                    <a:pt x="1184" y="7252"/>
                  </a:lnTo>
                  <a:lnTo>
                    <a:pt x="1168" y="7268"/>
                  </a:lnTo>
                  <a:lnTo>
                    <a:pt x="1151" y="7285"/>
                  </a:lnTo>
                  <a:lnTo>
                    <a:pt x="1135" y="7301"/>
                  </a:lnTo>
                  <a:lnTo>
                    <a:pt x="1119" y="7317"/>
                  </a:lnTo>
                  <a:lnTo>
                    <a:pt x="1087" y="7334"/>
                  </a:lnTo>
                  <a:lnTo>
                    <a:pt x="1022" y="7334"/>
                  </a:lnTo>
                  <a:lnTo>
                    <a:pt x="1006" y="7318"/>
                  </a:lnTo>
                  <a:lnTo>
                    <a:pt x="989" y="7302"/>
                  </a:lnTo>
                  <a:lnTo>
                    <a:pt x="973" y="7286"/>
                  </a:lnTo>
                  <a:lnTo>
                    <a:pt x="957" y="7269"/>
                  </a:lnTo>
                  <a:lnTo>
                    <a:pt x="925" y="7253"/>
                  </a:lnTo>
                  <a:lnTo>
                    <a:pt x="763" y="7253"/>
                  </a:lnTo>
                  <a:lnTo>
                    <a:pt x="746" y="7253"/>
                  </a:lnTo>
                  <a:lnTo>
                    <a:pt x="583" y="7237"/>
                  </a:lnTo>
                  <a:lnTo>
                    <a:pt x="535" y="7221"/>
                  </a:lnTo>
                  <a:lnTo>
                    <a:pt x="454" y="7221"/>
                  </a:lnTo>
                  <a:lnTo>
                    <a:pt x="437" y="7237"/>
                  </a:lnTo>
                  <a:lnTo>
                    <a:pt x="421" y="7253"/>
                  </a:lnTo>
                  <a:lnTo>
                    <a:pt x="421" y="7417"/>
                  </a:lnTo>
                  <a:lnTo>
                    <a:pt x="373" y="7399"/>
                  </a:lnTo>
                  <a:lnTo>
                    <a:pt x="308" y="7383"/>
                  </a:lnTo>
                  <a:lnTo>
                    <a:pt x="259" y="7367"/>
                  </a:lnTo>
                  <a:lnTo>
                    <a:pt x="162" y="7367"/>
                  </a:lnTo>
                  <a:lnTo>
                    <a:pt x="146" y="7383"/>
                  </a:lnTo>
                  <a:lnTo>
                    <a:pt x="130" y="7399"/>
                  </a:lnTo>
                  <a:lnTo>
                    <a:pt x="130" y="7434"/>
                  </a:lnTo>
                  <a:lnTo>
                    <a:pt x="65" y="7415"/>
                  </a:lnTo>
                  <a:lnTo>
                    <a:pt x="32" y="7415"/>
                  </a:lnTo>
                  <a:lnTo>
                    <a:pt x="16" y="7431"/>
                  </a:lnTo>
                  <a:lnTo>
                    <a:pt x="0" y="7449"/>
                  </a:lnTo>
                  <a:lnTo>
                    <a:pt x="0" y="7530"/>
                  </a:lnTo>
                  <a:lnTo>
                    <a:pt x="32" y="7546"/>
                  </a:lnTo>
                  <a:lnTo>
                    <a:pt x="49" y="7562"/>
                  </a:lnTo>
                  <a:lnTo>
                    <a:pt x="65" y="7578"/>
                  </a:lnTo>
                  <a:lnTo>
                    <a:pt x="81" y="7659"/>
                  </a:lnTo>
                  <a:lnTo>
                    <a:pt x="130" y="7676"/>
                  </a:lnTo>
                  <a:lnTo>
                    <a:pt x="162" y="7692"/>
                  </a:lnTo>
                  <a:lnTo>
                    <a:pt x="211" y="7691"/>
                  </a:lnTo>
                  <a:lnTo>
                    <a:pt x="211" y="7755"/>
                  </a:lnTo>
                  <a:lnTo>
                    <a:pt x="227" y="7772"/>
                  </a:lnTo>
                  <a:lnTo>
                    <a:pt x="243" y="7805"/>
                  </a:lnTo>
                  <a:lnTo>
                    <a:pt x="259" y="7821"/>
                  </a:lnTo>
                  <a:lnTo>
                    <a:pt x="292" y="7821"/>
                  </a:lnTo>
                  <a:lnTo>
                    <a:pt x="293" y="7870"/>
                  </a:lnTo>
                  <a:lnTo>
                    <a:pt x="309" y="7902"/>
                  </a:lnTo>
                  <a:lnTo>
                    <a:pt x="325" y="7935"/>
                  </a:lnTo>
                  <a:lnTo>
                    <a:pt x="341" y="7951"/>
                  </a:lnTo>
                  <a:lnTo>
                    <a:pt x="358" y="7967"/>
                  </a:lnTo>
                  <a:lnTo>
                    <a:pt x="374" y="7983"/>
                  </a:lnTo>
                  <a:lnTo>
                    <a:pt x="390" y="8000"/>
                  </a:lnTo>
                  <a:lnTo>
                    <a:pt x="406" y="8016"/>
                  </a:lnTo>
                  <a:lnTo>
                    <a:pt x="439" y="8032"/>
                  </a:lnTo>
                  <a:lnTo>
                    <a:pt x="455" y="8048"/>
                  </a:lnTo>
                  <a:lnTo>
                    <a:pt x="471" y="8064"/>
                  </a:lnTo>
                  <a:lnTo>
                    <a:pt x="487" y="8081"/>
                  </a:lnTo>
                  <a:lnTo>
                    <a:pt x="503" y="8097"/>
                  </a:lnTo>
                  <a:lnTo>
                    <a:pt x="536" y="8113"/>
                  </a:lnTo>
                  <a:lnTo>
                    <a:pt x="552" y="8129"/>
                  </a:lnTo>
                  <a:lnTo>
                    <a:pt x="584" y="8145"/>
                  </a:lnTo>
                  <a:lnTo>
                    <a:pt x="634" y="8162"/>
                  </a:lnTo>
                  <a:lnTo>
                    <a:pt x="699" y="8178"/>
                  </a:lnTo>
                  <a:lnTo>
                    <a:pt x="909" y="8178"/>
                  </a:lnTo>
                  <a:lnTo>
                    <a:pt x="942" y="8162"/>
                  </a:lnTo>
                  <a:lnTo>
                    <a:pt x="974" y="8145"/>
                  </a:lnTo>
                  <a:lnTo>
                    <a:pt x="1071" y="8129"/>
                  </a:lnTo>
                  <a:lnTo>
                    <a:pt x="1104" y="8113"/>
                  </a:lnTo>
                  <a:lnTo>
                    <a:pt x="1169" y="8097"/>
                  </a:lnTo>
                  <a:lnTo>
                    <a:pt x="1201" y="8081"/>
                  </a:lnTo>
                  <a:lnTo>
                    <a:pt x="1217" y="8048"/>
                  </a:lnTo>
                  <a:lnTo>
                    <a:pt x="1217" y="7964"/>
                  </a:lnTo>
                  <a:lnTo>
                    <a:pt x="1266" y="7983"/>
                  </a:lnTo>
                  <a:lnTo>
                    <a:pt x="1298" y="8000"/>
                  </a:lnTo>
                  <a:lnTo>
                    <a:pt x="1331" y="8016"/>
                  </a:lnTo>
                  <a:lnTo>
                    <a:pt x="1298" y="8032"/>
                  </a:lnTo>
                  <a:lnTo>
                    <a:pt x="1282" y="8048"/>
                  </a:lnTo>
                  <a:lnTo>
                    <a:pt x="1282" y="8097"/>
                  </a:lnTo>
                  <a:lnTo>
                    <a:pt x="1217" y="8097"/>
                  </a:lnTo>
                  <a:lnTo>
                    <a:pt x="1201" y="8113"/>
                  </a:lnTo>
                  <a:lnTo>
                    <a:pt x="1185" y="8129"/>
                  </a:lnTo>
                  <a:lnTo>
                    <a:pt x="1169" y="8162"/>
                  </a:lnTo>
                  <a:lnTo>
                    <a:pt x="1152" y="8178"/>
                  </a:lnTo>
                  <a:lnTo>
                    <a:pt x="1136" y="8194"/>
                  </a:lnTo>
                  <a:lnTo>
                    <a:pt x="1120" y="8210"/>
                  </a:lnTo>
                  <a:lnTo>
                    <a:pt x="1104" y="8243"/>
                  </a:lnTo>
                  <a:lnTo>
                    <a:pt x="1007" y="8259"/>
                  </a:lnTo>
                  <a:lnTo>
                    <a:pt x="990" y="8275"/>
                  </a:lnTo>
                  <a:lnTo>
                    <a:pt x="974" y="8291"/>
                  </a:lnTo>
                  <a:lnTo>
                    <a:pt x="942" y="8307"/>
                  </a:lnTo>
                  <a:lnTo>
                    <a:pt x="926" y="8324"/>
                  </a:lnTo>
                  <a:lnTo>
                    <a:pt x="812" y="8324"/>
                  </a:lnTo>
                  <a:lnTo>
                    <a:pt x="764" y="8324"/>
                  </a:lnTo>
                  <a:lnTo>
                    <a:pt x="747" y="8340"/>
                  </a:lnTo>
                  <a:lnTo>
                    <a:pt x="731" y="8356"/>
                  </a:lnTo>
                  <a:lnTo>
                    <a:pt x="730" y="8407"/>
                  </a:lnTo>
                  <a:lnTo>
                    <a:pt x="683" y="8388"/>
                  </a:lnTo>
                  <a:lnTo>
                    <a:pt x="650" y="8388"/>
                  </a:lnTo>
                  <a:lnTo>
                    <a:pt x="650" y="8324"/>
                  </a:lnTo>
                  <a:lnTo>
                    <a:pt x="634" y="8307"/>
                  </a:lnTo>
                  <a:lnTo>
                    <a:pt x="617" y="8291"/>
                  </a:lnTo>
                  <a:lnTo>
                    <a:pt x="584" y="8275"/>
                  </a:lnTo>
                  <a:lnTo>
                    <a:pt x="568" y="8259"/>
                  </a:lnTo>
                  <a:lnTo>
                    <a:pt x="520" y="8259"/>
                  </a:lnTo>
                  <a:lnTo>
                    <a:pt x="503" y="8276"/>
                  </a:lnTo>
                  <a:lnTo>
                    <a:pt x="487" y="8292"/>
                  </a:lnTo>
                  <a:lnTo>
                    <a:pt x="455" y="8308"/>
                  </a:lnTo>
                  <a:lnTo>
                    <a:pt x="439" y="8341"/>
                  </a:lnTo>
                  <a:lnTo>
                    <a:pt x="439" y="8487"/>
                  </a:lnTo>
                  <a:lnTo>
                    <a:pt x="455" y="8519"/>
                  </a:lnTo>
                  <a:lnTo>
                    <a:pt x="471" y="8535"/>
                  </a:lnTo>
                  <a:lnTo>
                    <a:pt x="487" y="8551"/>
                  </a:lnTo>
                  <a:lnTo>
                    <a:pt x="503" y="8568"/>
                  </a:lnTo>
                  <a:lnTo>
                    <a:pt x="520" y="8584"/>
                  </a:lnTo>
                  <a:lnTo>
                    <a:pt x="552" y="8584"/>
                  </a:lnTo>
                  <a:lnTo>
                    <a:pt x="552" y="8616"/>
                  </a:lnTo>
                  <a:lnTo>
                    <a:pt x="568" y="8632"/>
                  </a:lnTo>
                  <a:lnTo>
                    <a:pt x="601" y="8649"/>
                  </a:lnTo>
                  <a:lnTo>
                    <a:pt x="617" y="8665"/>
                  </a:lnTo>
                  <a:lnTo>
                    <a:pt x="634" y="8697"/>
                  </a:lnTo>
                  <a:lnTo>
                    <a:pt x="666" y="8697"/>
                  </a:lnTo>
                  <a:lnTo>
                    <a:pt x="666" y="8730"/>
                  </a:lnTo>
                  <a:lnTo>
                    <a:pt x="684" y="8746"/>
                  </a:lnTo>
                  <a:lnTo>
                    <a:pt x="700" y="8762"/>
                  </a:lnTo>
                  <a:lnTo>
                    <a:pt x="732" y="8762"/>
                  </a:lnTo>
                  <a:lnTo>
                    <a:pt x="732" y="8794"/>
                  </a:lnTo>
                  <a:lnTo>
                    <a:pt x="748" y="8811"/>
                  </a:lnTo>
                  <a:lnTo>
                    <a:pt x="765" y="8827"/>
                  </a:lnTo>
                  <a:lnTo>
                    <a:pt x="781" y="8843"/>
                  </a:lnTo>
                  <a:lnTo>
                    <a:pt x="797" y="8859"/>
                  </a:lnTo>
                  <a:lnTo>
                    <a:pt x="813" y="8892"/>
                  </a:lnTo>
                  <a:lnTo>
                    <a:pt x="830" y="8908"/>
                  </a:lnTo>
                  <a:lnTo>
                    <a:pt x="846" y="8924"/>
                  </a:lnTo>
                  <a:lnTo>
                    <a:pt x="862" y="8940"/>
                  </a:lnTo>
                  <a:lnTo>
                    <a:pt x="878" y="8973"/>
                  </a:lnTo>
                  <a:lnTo>
                    <a:pt x="894" y="8989"/>
                  </a:lnTo>
                  <a:lnTo>
                    <a:pt x="911" y="9005"/>
                  </a:lnTo>
                  <a:lnTo>
                    <a:pt x="927" y="9037"/>
                  </a:lnTo>
                  <a:lnTo>
                    <a:pt x="943" y="9070"/>
                  </a:lnTo>
                  <a:lnTo>
                    <a:pt x="975" y="9070"/>
                  </a:lnTo>
                  <a:lnTo>
                    <a:pt x="975" y="9102"/>
                  </a:lnTo>
                  <a:lnTo>
                    <a:pt x="992" y="9135"/>
                  </a:lnTo>
                  <a:lnTo>
                    <a:pt x="1008" y="9167"/>
                  </a:lnTo>
                  <a:lnTo>
                    <a:pt x="1024" y="9183"/>
                  </a:lnTo>
                  <a:lnTo>
                    <a:pt x="1040" y="9199"/>
                  </a:lnTo>
                  <a:lnTo>
                    <a:pt x="1056" y="9216"/>
                  </a:lnTo>
                  <a:lnTo>
                    <a:pt x="1073" y="9232"/>
                  </a:lnTo>
                  <a:lnTo>
                    <a:pt x="1089" y="9248"/>
                  </a:lnTo>
                  <a:lnTo>
                    <a:pt x="1105" y="9264"/>
                  </a:lnTo>
                  <a:lnTo>
                    <a:pt x="1137" y="9263"/>
                  </a:lnTo>
                  <a:lnTo>
                    <a:pt x="1137" y="9296"/>
                  </a:lnTo>
                  <a:lnTo>
                    <a:pt x="1170" y="9312"/>
                  </a:lnTo>
                  <a:lnTo>
                    <a:pt x="1202" y="9328"/>
                  </a:lnTo>
                  <a:lnTo>
                    <a:pt x="1218" y="9344"/>
                  </a:lnTo>
                  <a:lnTo>
                    <a:pt x="1283" y="9360"/>
                  </a:lnTo>
                  <a:lnTo>
                    <a:pt x="1299" y="9377"/>
                  </a:lnTo>
                  <a:lnTo>
                    <a:pt x="1332" y="9393"/>
                  </a:lnTo>
                  <a:lnTo>
                    <a:pt x="1348" y="9409"/>
                  </a:lnTo>
                  <a:lnTo>
                    <a:pt x="1380" y="9425"/>
                  </a:lnTo>
                  <a:lnTo>
                    <a:pt x="1527" y="9425"/>
                  </a:lnTo>
                  <a:lnTo>
                    <a:pt x="1560" y="9409"/>
                  </a:lnTo>
                  <a:lnTo>
                    <a:pt x="1592" y="9393"/>
                  </a:lnTo>
                  <a:lnTo>
                    <a:pt x="1641" y="9377"/>
                  </a:lnTo>
                  <a:lnTo>
                    <a:pt x="1657" y="9360"/>
                  </a:lnTo>
                  <a:lnTo>
                    <a:pt x="1689" y="9344"/>
                  </a:lnTo>
                  <a:lnTo>
                    <a:pt x="1705" y="9328"/>
                  </a:lnTo>
                  <a:lnTo>
                    <a:pt x="1754" y="9312"/>
                  </a:lnTo>
                  <a:lnTo>
                    <a:pt x="1803" y="9296"/>
                  </a:lnTo>
                  <a:lnTo>
                    <a:pt x="1819" y="9279"/>
                  </a:lnTo>
                  <a:lnTo>
                    <a:pt x="1884" y="9263"/>
                  </a:lnTo>
                  <a:lnTo>
                    <a:pt x="1998" y="9247"/>
                  </a:lnTo>
                  <a:lnTo>
                    <a:pt x="2047" y="9231"/>
                  </a:lnTo>
                  <a:lnTo>
                    <a:pt x="2063" y="9215"/>
                  </a:lnTo>
                  <a:lnTo>
                    <a:pt x="2095" y="9198"/>
                  </a:lnTo>
                  <a:lnTo>
                    <a:pt x="2112" y="9182"/>
                  </a:lnTo>
                  <a:lnTo>
                    <a:pt x="2128" y="9166"/>
                  </a:lnTo>
                  <a:lnTo>
                    <a:pt x="2144" y="9134"/>
                  </a:lnTo>
                  <a:lnTo>
                    <a:pt x="2144" y="9068"/>
                  </a:lnTo>
                  <a:lnTo>
                    <a:pt x="2176" y="9068"/>
                  </a:lnTo>
                  <a:lnTo>
                    <a:pt x="2193" y="9051"/>
                  </a:lnTo>
                  <a:lnTo>
                    <a:pt x="2209" y="9035"/>
                  </a:lnTo>
                  <a:lnTo>
                    <a:pt x="2241" y="9019"/>
                  </a:lnTo>
                  <a:lnTo>
                    <a:pt x="2257" y="8970"/>
                  </a:lnTo>
                  <a:lnTo>
                    <a:pt x="2274" y="8938"/>
                  </a:lnTo>
                  <a:lnTo>
                    <a:pt x="2272" y="8857"/>
                  </a:lnTo>
                  <a:lnTo>
                    <a:pt x="2256" y="8841"/>
                  </a:lnTo>
                  <a:lnTo>
                    <a:pt x="2224" y="8825"/>
                  </a:lnTo>
                  <a:lnTo>
                    <a:pt x="2208" y="8808"/>
                  </a:lnTo>
                  <a:lnTo>
                    <a:pt x="2191" y="8792"/>
                  </a:lnTo>
                  <a:lnTo>
                    <a:pt x="2156" y="8791"/>
                  </a:lnTo>
                  <a:lnTo>
                    <a:pt x="2175" y="8760"/>
                  </a:lnTo>
                  <a:lnTo>
                    <a:pt x="2191" y="8727"/>
                  </a:lnTo>
                  <a:lnTo>
                    <a:pt x="2238" y="8679"/>
                  </a:lnTo>
                  <a:lnTo>
                    <a:pt x="2256" y="8614"/>
                  </a:lnTo>
                  <a:close/>
                  <a:moveTo>
                    <a:pt x="2224" y="8808"/>
                  </a:moveTo>
                  <a:lnTo>
                    <a:pt x="2240" y="8825"/>
                  </a:lnTo>
                  <a:lnTo>
                    <a:pt x="2305" y="8825"/>
                  </a:lnTo>
                  <a:lnTo>
                    <a:pt x="2321" y="8808"/>
                  </a:lnTo>
                  <a:lnTo>
                    <a:pt x="2337" y="8792"/>
                  </a:lnTo>
                  <a:lnTo>
                    <a:pt x="2353" y="8760"/>
                  </a:lnTo>
                  <a:lnTo>
                    <a:pt x="2337" y="8679"/>
                  </a:lnTo>
                  <a:lnTo>
                    <a:pt x="2321" y="8663"/>
                  </a:lnTo>
                  <a:lnTo>
                    <a:pt x="2256" y="8663"/>
                  </a:lnTo>
                  <a:lnTo>
                    <a:pt x="2224" y="8711"/>
                  </a:lnTo>
                  <a:lnTo>
                    <a:pt x="2224" y="8808"/>
                  </a:lnTo>
                  <a:close/>
                  <a:moveTo>
                    <a:pt x="9574" y="8446"/>
                  </a:moveTo>
                  <a:lnTo>
                    <a:pt x="9838" y="8577"/>
                  </a:lnTo>
                  <a:lnTo>
                    <a:pt x="10061" y="8704"/>
                  </a:lnTo>
                  <a:lnTo>
                    <a:pt x="10061" y="8724"/>
                  </a:lnTo>
                  <a:lnTo>
                    <a:pt x="10060" y="8743"/>
                  </a:lnTo>
                  <a:lnTo>
                    <a:pt x="10061" y="8759"/>
                  </a:lnTo>
                  <a:lnTo>
                    <a:pt x="10063" y="8774"/>
                  </a:lnTo>
                  <a:lnTo>
                    <a:pt x="10069" y="8785"/>
                  </a:lnTo>
                  <a:lnTo>
                    <a:pt x="10077" y="8793"/>
                  </a:lnTo>
                  <a:lnTo>
                    <a:pt x="10090" y="8799"/>
                  </a:lnTo>
                  <a:lnTo>
                    <a:pt x="10110" y="8801"/>
                  </a:lnTo>
                  <a:lnTo>
                    <a:pt x="10126" y="8801"/>
                  </a:lnTo>
                  <a:lnTo>
                    <a:pt x="10138" y="8801"/>
                  </a:lnTo>
                  <a:lnTo>
                    <a:pt x="10147" y="8799"/>
                  </a:lnTo>
                  <a:lnTo>
                    <a:pt x="10155" y="8796"/>
                  </a:lnTo>
                  <a:lnTo>
                    <a:pt x="10160" y="8792"/>
                  </a:lnTo>
                  <a:lnTo>
                    <a:pt x="10173" y="8781"/>
                  </a:lnTo>
                  <a:lnTo>
                    <a:pt x="10191" y="8769"/>
                  </a:lnTo>
                  <a:lnTo>
                    <a:pt x="10213" y="8797"/>
                  </a:lnTo>
                  <a:lnTo>
                    <a:pt x="10233" y="8812"/>
                  </a:lnTo>
                  <a:lnTo>
                    <a:pt x="10249" y="8817"/>
                  </a:lnTo>
                  <a:lnTo>
                    <a:pt x="10264" y="8818"/>
                  </a:lnTo>
                  <a:lnTo>
                    <a:pt x="10277" y="8819"/>
                  </a:lnTo>
                  <a:lnTo>
                    <a:pt x="10290" y="8824"/>
                  </a:lnTo>
                  <a:lnTo>
                    <a:pt x="10301" y="8837"/>
                  </a:lnTo>
                  <a:lnTo>
                    <a:pt x="10313" y="8860"/>
                  </a:lnTo>
                  <a:lnTo>
                    <a:pt x="10317" y="8883"/>
                  </a:lnTo>
                  <a:lnTo>
                    <a:pt x="10313" y="8898"/>
                  </a:lnTo>
                  <a:lnTo>
                    <a:pt x="10300" y="8909"/>
                  </a:lnTo>
                  <a:lnTo>
                    <a:pt x="10281" y="8914"/>
                  </a:lnTo>
                  <a:lnTo>
                    <a:pt x="10258" y="8920"/>
                  </a:lnTo>
                  <a:lnTo>
                    <a:pt x="10233" y="8923"/>
                  </a:lnTo>
                  <a:lnTo>
                    <a:pt x="10206" y="8928"/>
                  </a:lnTo>
                  <a:lnTo>
                    <a:pt x="10180" y="8936"/>
                  </a:lnTo>
                  <a:lnTo>
                    <a:pt x="10154" y="8951"/>
                  </a:lnTo>
                  <a:lnTo>
                    <a:pt x="10125" y="8976"/>
                  </a:lnTo>
                  <a:lnTo>
                    <a:pt x="10094" y="9007"/>
                  </a:lnTo>
                  <a:lnTo>
                    <a:pt x="10064" y="9043"/>
                  </a:lnTo>
                  <a:lnTo>
                    <a:pt x="10038" y="9081"/>
                  </a:lnTo>
                  <a:lnTo>
                    <a:pt x="10016" y="9120"/>
                  </a:lnTo>
                  <a:lnTo>
                    <a:pt x="10002" y="9157"/>
                  </a:lnTo>
                  <a:lnTo>
                    <a:pt x="9996" y="9191"/>
                  </a:lnTo>
                  <a:lnTo>
                    <a:pt x="10002" y="9230"/>
                  </a:lnTo>
                  <a:lnTo>
                    <a:pt x="10016" y="9260"/>
                  </a:lnTo>
                  <a:lnTo>
                    <a:pt x="10036" y="9286"/>
                  </a:lnTo>
                  <a:lnTo>
                    <a:pt x="10061" y="9309"/>
                  </a:lnTo>
                  <a:lnTo>
                    <a:pt x="10086" y="9329"/>
                  </a:lnTo>
                  <a:lnTo>
                    <a:pt x="10110" y="9351"/>
                  </a:lnTo>
                  <a:lnTo>
                    <a:pt x="10129" y="9373"/>
                  </a:lnTo>
                  <a:lnTo>
                    <a:pt x="10142" y="9401"/>
                  </a:lnTo>
                  <a:lnTo>
                    <a:pt x="10124" y="9410"/>
                  </a:lnTo>
                  <a:lnTo>
                    <a:pt x="10100" y="9426"/>
                  </a:lnTo>
                  <a:lnTo>
                    <a:pt x="10073" y="9448"/>
                  </a:lnTo>
                  <a:lnTo>
                    <a:pt x="10046" y="9472"/>
                  </a:lnTo>
                  <a:lnTo>
                    <a:pt x="10021" y="9495"/>
                  </a:lnTo>
                  <a:lnTo>
                    <a:pt x="9999" y="9518"/>
                  </a:lnTo>
                  <a:lnTo>
                    <a:pt x="9985" y="9536"/>
                  </a:lnTo>
                  <a:lnTo>
                    <a:pt x="9980" y="9548"/>
                  </a:lnTo>
                  <a:lnTo>
                    <a:pt x="9980" y="9562"/>
                  </a:lnTo>
                  <a:lnTo>
                    <a:pt x="9981" y="9574"/>
                  </a:lnTo>
                  <a:lnTo>
                    <a:pt x="9983" y="9583"/>
                  </a:lnTo>
                  <a:lnTo>
                    <a:pt x="9984" y="9591"/>
                  </a:lnTo>
                  <a:lnTo>
                    <a:pt x="9990" y="9607"/>
                  </a:lnTo>
                  <a:lnTo>
                    <a:pt x="9996" y="9629"/>
                  </a:lnTo>
                  <a:lnTo>
                    <a:pt x="9976" y="9656"/>
                  </a:lnTo>
                  <a:lnTo>
                    <a:pt x="9958" y="9674"/>
                  </a:lnTo>
                  <a:lnTo>
                    <a:pt x="9944" y="9684"/>
                  </a:lnTo>
                  <a:lnTo>
                    <a:pt x="9930" y="9691"/>
                  </a:lnTo>
                  <a:lnTo>
                    <a:pt x="9916" y="9696"/>
                  </a:lnTo>
                  <a:lnTo>
                    <a:pt x="9901" y="9704"/>
                  </a:lnTo>
                  <a:lnTo>
                    <a:pt x="9883" y="9717"/>
                  </a:lnTo>
                  <a:lnTo>
                    <a:pt x="9861" y="9737"/>
                  </a:lnTo>
                  <a:lnTo>
                    <a:pt x="9842" y="9763"/>
                  </a:lnTo>
                  <a:lnTo>
                    <a:pt x="9830" y="9785"/>
                  </a:lnTo>
                  <a:lnTo>
                    <a:pt x="9822" y="9804"/>
                  </a:lnTo>
                  <a:lnTo>
                    <a:pt x="9817" y="9822"/>
                  </a:lnTo>
                  <a:lnTo>
                    <a:pt x="9810" y="9838"/>
                  </a:lnTo>
                  <a:lnTo>
                    <a:pt x="9799" y="9853"/>
                  </a:lnTo>
                  <a:lnTo>
                    <a:pt x="9778" y="9868"/>
                  </a:lnTo>
                  <a:lnTo>
                    <a:pt x="9747" y="9882"/>
                  </a:lnTo>
                  <a:lnTo>
                    <a:pt x="9710" y="9897"/>
                  </a:lnTo>
                  <a:lnTo>
                    <a:pt x="9662" y="9917"/>
                  </a:lnTo>
                  <a:lnTo>
                    <a:pt x="9609" y="9938"/>
                  </a:lnTo>
                  <a:lnTo>
                    <a:pt x="9552" y="9961"/>
                  </a:lnTo>
                  <a:lnTo>
                    <a:pt x="9496" y="9982"/>
                  </a:lnTo>
                  <a:lnTo>
                    <a:pt x="9443" y="10000"/>
                  </a:lnTo>
                  <a:lnTo>
                    <a:pt x="9398" y="10013"/>
                  </a:lnTo>
                  <a:lnTo>
                    <a:pt x="9363" y="10019"/>
                  </a:lnTo>
                  <a:lnTo>
                    <a:pt x="9369" y="10008"/>
                  </a:lnTo>
                  <a:lnTo>
                    <a:pt x="9373" y="9994"/>
                  </a:lnTo>
                  <a:lnTo>
                    <a:pt x="9377" y="9978"/>
                  </a:lnTo>
                  <a:lnTo>
                    <a:pt x="9379" y="9962"/>
                  </a:lnTo>
                  <a:lnTo>
                    <a:pt x="9378" y="9947"/>
                  </a:lnTo>
                  <a:lnTo>
                    <a:pt x="9374" y="9934"/>
                  </a:lnTo>
                  <a:lnTo>
                    <a:pt x="9363" y="9925"/>
                  </a:lnTo>
                  <a:lnTo>
                    <a:pt x="9347" y="9922"/>
                  </a:lnTo>
                  <a:lnTo>
                    <a:pt x="9307" y="9927"/>
                  </a:lnTo>
                  <a:lnTo>
                    <a:pt x="9268" y="9942"/>
                  </a:lnTo>
                  <a:lnTo>
                    <a:pt x="9229" y="9965"/>
                  </a:lnTo>
                  <a:lnTo>
                    <a:pt x="9195" y="9995"/>
                  </a:lnTo>
                  <a:lnTo>
                    <a:pt x="9164" y="10030"/>
                  </a:lnTo>
                  <a:lnTo>
                    <a:pt x="9141" y="10068"/>
                  </a:lnTo>
                  <a:lnTo>
                    <a:pt x="9126" y="10108"/>
                  </a:lnTo>
                  <a:lnTo>
                    <a:pt x="9120" y="10149"/>
                  </a:lnTo>
                  <a:lnTo>
                    <a:pt x="9121" y="10168"/>
                  </a:lnTo>
                  <a:lnTo>
                    <a:pt x="9123" y="10176"/>
                  </a:lnTo>
                  <a:lnTo>
                    <a:pt x="9126" y="10184"/>
                  </a:lnTo>
                  <a:lnTo>
                    <a:pt x="9126" y="10202"/>
                  </a:lnTo>
                  <a:lnTo>
                    <a:pt x="8974" y="10359"/>
                  </a:lnTo>
                  <a:lnTo>
                    <a:pt x="8897" y="10367"/>
                  </a:lnTo>
                  <a:lnTo>
                    <a:pt x="8748" y="10408"/>
                  </a:lnTo>
                  <a:lnTo>
                    <a:pt x="8739" y="10420"/>
                  </a:lnTo>
                  <a:lnTo>
                    <a:pt x="8728" y="10434"/>
                  </a:lnTo>
                  <a:lnTo>
                    <a:pt x="8723" y="10443"/>
                  </a:lnTo>
                  <a:lnTo>
                    <a:pt x="8718" y="10448"/>
                  </a:lnTo>
                  <a:lnTo>
                    <a:pt x="8716" y="10453"/>
                  </a:lnTo>
                  <a:lnTo>
                    <a:pt x="8715" y="10458"/>
                  </a:lnTo>
                  <a:lnTo>
                    <a:pt x="8715" y="10470"/>
                  </a:lnTo>
                  <a:lnTo>
                    <a:pt x="8716" y="10477"/>
                  </a:lnTo>
                  <a:lnTo>
                    <a:pt x="8717" y="10482"/>
                  </a:lnTo>
                  <a:lnTo>
                    <a:pt x="8720" y="10487"/>
                  </a:lnTo>
                  <a:lnTo>
                    <a:pt x="8722" y="10491"/>
                  </a:lnTo>
                  <a:lnTo>
                    <a:pt x="8724" y="10499"/>
                  </a:lnTo>
                  <a:lnTo>
                    <a:pt x="8727" y="10508"/>
                  </a:lnTo>
                  <a:lnTo>
                    <a:pt x="8731" y="10522"/>
                  </a:lnTo>
                  <a:lnTo>
                    <a:pt x="8710" y="10540"/>
                  </a:lnTo>
                  <a:lnTo>
                    <a:pt x="8693" y="10555"/>
                  </a:lnTo>
                  <a:lnTo>
                    <a:pt x="8684" y="10561"/>
                  </a:lnTo>
                  <a:lnTo>
                    <a:pt x="8674" y="10567"/>
                  </a:lnTo>
                  <a:lnTo>
                    <a:pt x="8663" y="10570"/>
                  </a:lnTo>
                  <a:lnTo>
                    <a:pt x="8650" y="10571"/>
                  </a:lnTo>
                  <a:lnTo>
                    <a:pt x="8586" y="10571"/>
                  </a:lnTo>
                  <a:lnTo>
                    <a:pt x="8532" y="10562"/>
                  </a:lnTo>
                  <a:lnTo>
                    <a:pt x="8489" y="10541"/>
                  </a:lnTo>
                  <a:lnTo>
                    <a:pt x="8456" y="10509"/>
                  </a:lnTo>
                  <a:lnTo>
                    <a:pt x="8428" y="10474"/>
                  </a:lnTo>
                  <a:lnTo>
                    <a:pt x="8403" y="10438"/>
                  </a:lnTo>
                  <a:lnTo>
                    <a:pt x="8380" y="10407"/>
                  </a:lnTo>
                  <a:lnTo>
                    <a:pt x="8356" y="10385"/>
                  </a:lnTo>
                  <a:lnTo>
                    <a:pt x="8326" y="10377"/>
                  </a:lnTo>
                  <a:lnTo>
                    <a:pt x="8310" y="10377"/>
                  </a:lnTo>
                  <a:lnTo>
                    <a:pt x="8300" y="10381"/>
                  </a:lnTo>
                  <a:lnTo>
                    <a:pt x="8279" y="10392"/>
                  </a:lnTo>
                  <a:lnTo>
                    <a:pt x="8251" y="10407"/>
                  </a:lnTo>
                  <a:lnTo>
                    <a:pt x="8218" y="10426"/>
                  </a:lnTo>
                  <a:lnTo>
                    <a:pt x="8186" y="10446"/>
                  </a:lnTo>
                  <a:lnTo>
                    <a:pt x="8158" y="10464"/>
                  </a:lnTo>
                  <a:lnTo>
                    <a:pt x="8138" y="10479"/>
                  </a:lnTo>
                  <a:lnTo>
                    <a:pt x="8131" y="10490"/>
                  </a:lnTo>
                  <a:lnTo>
                    <a:pt x="8132" y="10501"/>
                  </a:lnTo>
                  <a:lnTo>
                    <a:pt x="8135" y="10512"/>
                  </a:lnTo>
                  <a:lnTo>
                    <a:pt x="8138" y="10522"/>
                  </a:lnTo>
                  <a:lnTo>
                    <a:pt x="8144" y="10533"/>
                  </a:lnTo>
                  <a:lnTo>
                    <a:pt x="8155" y="10554"/>
                  </a:lnTo>
                  <a:lnTo>
                    <a:pt x="8163" y="10571"/>
                  </a:lnTo>
                  <a:lnTo>
                    <a:pt x="8131" y="10575"/>
                  </a:lnTo>
                  <a:lnTo>
                    <a:pt x="8096" y="10585"/>
                  </a:lnTo>
                  <a:lnTo>
                    <a:pt x="8061" y="10599"/>
                  </a:lnTo>
                  <a:lnTo>
                    <a:pt x="8027" y="10617"/>
                  </a:lnTo>
                  <a:lnTo>
                    <a:pt x="7998" y="10640"/>
                  </a:lnTo>
                  <a:lnTo>
                    <a:pt x="7974" y="10664"/>
                  </a:lnTo>
                  <a:lnTo>
                    <a:pt x="7959" y="10690"/>
                  </a:lnTo>
                  <a:lnTo>
                    <a:pt x="7953" y="10717"/>
                  </a:lnTo>
                  <a:lnTo>
                    <a:pt x="7953" y="10749"/>
                  </a:lnTo>
                  <a:lnTo>
                    <a:pt x="7954" y="10765"/>
                  </a:lnTo>
                  <a:lnTo>
                    <a:pt x="7956" y="10775"/>
                  </a:lnTo>
                  <a:lnTo>
                    <a:pt x="7958" y="10781"/>
                  </a:lnTo>
                  <a:lnTo>
                    <a:pt x="7962" y="10784"/>
                  </a:lnTo>
                  <a:lnTo>
                    <a:pt x="7967" y="10788"/>
                  </a:lnTo>
                  <a:lnTo>
                    <a:pt x="7972" y="10797"/>
                  </a:lnTo>
                  <a:lnTo>
                    <a:pt x="7979" y="10810"/>
                  </a:lnTo>
                  <a:lnTo>
                    <a:pt x="7985" y="10830"/>
                  </a:lnTo>
                  <a:lnTo>
                    <a:pt x="7968" y="10817"/>
                  </a:lnTo>
                  <a:lnTo>
                    <a:pt x="7956" y="10806"/>
                  </a:lnTo>
                  <a:lnTo>
                    <a:pt x="7949" y="10803"/>
                  </a:lnTo>
                  <a:lnTo>
                    <a:pt x="7942" y="10800"/>
                  </a:lnTo>
                  <a:lnTo>
                    <a:pt x="7932" y="10799"/>
                  </a:lnTo>
                  <a:lnTo>
                    <a:pt x="7920" y="10798"/>
                  </a:lnTo>
                  <a:lnTo>
                    <a:pt x="7900" y="10801"/>
                  </a:lnTo>
                  <a:lnTo>
                    <a:pt x="7884" y="10810"/>
                  </a:lnTo>
                  <a:lnTo>
                    <a:pt x="7869" y="10823"/>
                  </a:lnTo>
                  <a:lnTo>
                    <a:pt x="7855" y="10839"/>
                  </a:lnTo>
                  <a:lnTo>
                    <a:pt x="7840" y="10855"/>
                  </a:lnTo>
                  <a:lnTo>
                    <a:pt x="7824" y="10872"/>
                  </a:lnTo>
                  <a:lnTo>
                    <a:pt x="7803" y="10886"/>
                  </a:lnTo>
                  <a:lnTo>
                    <a:pt x="7774" y="10896"/>
                  </a:lnTo>
                  <a:lnTo>
                    <a:pt x="7758" y="10767"/>
                  </a:lnTo>
                  <a:lnTo>
                    <a:pt x="7741" y="10754"/>
                  </a:lnTo>
                  <a:lnTo>
                    <a:pt x="7729" y="10743"/>
                  </a:lnTo>
                  <a:lnTo>
                    <a:pt x="7723" y="10740"/>
                  </a:lnTo>
                  <a:lnTo>
                    <a:pt x="7715" y="10736"/>
                  </a:lnTo>
                  <a:lnTo>
                    <a:pt x="7705" y="10735"/>
                  </a:lnTo>
                  <a:lnTo>
                    <a:pt x="7693" y="10734"/>
                  </a:lnTo>
                  <a:lnTo>
                    <a:pt x="7677" y="10734"/>
                  </a:lnTo>
                  <a:lnTo>
                    <a:pt x="7658" y="10737"/>
                  </a:lnTo>
                  <a:lnTo>
                    <a:pt x="7639" y="10746"/>
                  </a:lnTo>
                  <a:lnTo>
                    <a:pt x="7623" y="10760"/>
                  </a:lnTo>
                  <a:lnTo>
                    <a:pt x="7609" y="10777"/>
                  </a:lnTo>
                  <a:lnTo>
                    <a:pt x="7597" y="10797"/>
                  </a:lnTo>
                  <a:lnTo>
                    <a:pt x="7588" y="10818"/>
                  </a:lnTo>
                  <a:lnTo>
                    <a:pt x="7582" y="10841"/>
                  </a:lnTo>
                  <a:lnTo>
                    <a:pt x="7580" y="10864"/>
                  </a:lnTo>
                  <a:lnTo>
                    <a:pt x="7580" y="11026"/>
                  </a:lnTo>
                  <a:lnTo>
                    <a:pt x="7483" y="11026"/>
                  </a:lnTo>
                  <a:lnTo>
                    <a:pt x="7445" y="11031"/>
                  </a:lnTo>
                  <a:lnTo>
                    <a:pt x="7405" y="11044"/>
                  </a:lnTo>
                  <a:lnTo>
                    <a:pt x="7364" y="11061"/>
                  </a:lnTo>
                  <a:lnTo>
                    <a:pt x="7322" y="11083"/>
                  </a:lnTo>
                  <a:lnTo>
                    <a:pt x="7281" y="11106"/>
                  </a:lnTo>
                  <a:lnTo>
                    <a:pt x="7241" y="11127"/>
                  </a:lnTo>
                  <a:lnTo>
                    <a:pt x="7205" y="11145"/>
                  </a:lnTo>
                  <a:lnTo>
                    <a:pt x="7175" y="11155"/>
                  </a:lnTo>
                  <a:lnTo>
                    <a:pt x="7177" y="11125"/>
                  </a:lnTo>
                  <a:lnTo>
                    <a:pt x="7184" y="11100"/>
                  </a:lnTo>
                  <a:lnTo>
                    <a:pt x="7191" y="11082"/>
                  </a:lnTo>
                  <a:lnTo>
                    <a:pt x="7200" y="11068"/>
                  </a:lnTo>
                  <a:lnTo>
                    <a:pt x="7208" y="11056"/>
                  </a:lnTo>
                  <a:lnTo>
                    <a:pt x="7216" y="11046"/>
                  </a:lnTo>
                  <a:lnTo>
                    <a:pt x="7221" y="11037"/>
                  </a:lnTo>
                  <a:lnTo>
                    <a:pt x="7224" y="11026"/>
                  </a:lnTo>
                  <a:lnTo>
                    <a:pt x="7223" y="11007"/>
                  </a:lnTo>
                  <a:lnTo>
                    <a:pt x="7221" y="10994"/>
                  </a:lnTo>
                  <a:lnTo>
                    <a:pt x="7219" y="10986"/>
                  </a:lnTo>
                  <a:lnTo>
                    <a:pt x="7217" y="10979"/>
                  </a:lnTo>
                  <a:lnTo>
                    <a:pt x="7215" y="10973"/>
                  </a:lnTo>
                  <a:lnTo>
                    <a:pt x="7212" y="10963"/>
                  </a:lnTo>
                  <a:lnTo>
                    <a:pt x="7210" y="10950"/>
                  </a:lnTo>
                  <a:lnTo>
                    <a:pt x="7207" y="10929"/>
                  </a:lnTo>
                  <a:lnTo>
                    <a:pt x="7244" y="10924"/>
                  </a:lnTo>
                  <a:lnTo>
                    <a:pt x="7278" y="10914"/>
                  </a:lnTo>
                  <a:lnTo>
                    <a:pt x="7308" y="10898"/>
                  </a:lnTo>
                  <a:lnTo>
                    <a:pt x="7335" y="10879"/>
                  </a:lnTo>
                  <a:lnTo>
                    <a:pt x="7359" y="10855"/>
                  </a:lnTo>
                  <a:lnTo>
                    <a:pt x="7379" y="10829"/>
                  </a:lnTo>
                  <a:lnTo>
                    <a:pt x="7396" y="10802"/>
                  </a:lnTo>
                  <a:lnTo>
                    <a:pt x="7410" y="10775"/>
                  </a:lnTo>
                  <a:lnTo>
                    <a:pt x="7435" y="10732"/>
                  </a:lnTo>
                  <a:lnTo>
                    <a:pt x="7462" y="10700"/>
                  </a:lnTo>
                  <a:lnTo>
                    <a:pt x="7490" y="10674"/>
                  </a:lnTo>
                  <a:lnTo>
                    <a:pt x="7518" y="10653"/>
                  </a:lnTo>
                  <a:lnTo>
                    <a:pt x="7542" y="10635"/>
                  </a:lnTo>
                  <a:lnTo>
                    <a:pt x="7562" y="10617"/>
                  </a:lnTo>
                  <a:lnTo>
                    <a:pt x="7576" y="10597"/>
                  </a:lnTo>
                  <a:lnTo>
                    <a:pt x="7580" y="10572"/>
                  </a:lnTo>
                  <a:lnTo>
                    <a:pt x="7580" y="10443"/>
                  </a:lnTo>
                  <a:lnTo>
                    <a:pt x="7579" y="10430"/>
                  </a:lnTo>
                  <a:lnTo>
                    <a:pt x="7578" y="10420"/>
                  </a:lnTo>
                  <a:lnTo>
                    <a:pt x="7575" y="10412"/>
                  </a:lnTo>
                  <a:lnTo>
                    <a:pt x="7571" y="10407"/>
                  </a:lnTo>
                  <a:lnTo>
                    <a:pt x="7561" y="10394"/>
                  </a:lnTo>
                  <a:lnTo>
                    <a:pt x="7548" y="10377"/>
                  </a:lnTo>
                  <a:lnTo>
                    <a:pt x="7551" y="10260"/>
                  </a:lnTo>
                  <a:lnTo>
                    <a:pt x="7466" y="10166"/>
                  </a:lnTo>
                  <a:lnTo>
                    <a:pt x="7472" y="10144"/>
                  </a:lnTo>
                  <a:lnTo>
                    <a:pt x="7476" y="10128"/>
                  </a:lnTo>
                  <a:lnTo>
                    <a:pt x="7478" y="10121"/>
                  </a:lnTo>
                  <a:lnTo>
                    <a:pt x="7481" y="10111"/>
                  </a:lnTo>
                  <a:lnTo>
                    <a:pt x="7482" y="10099"/>
                  </a:lnTo>
                  <a:lnTo>
                    <a:pt x="7482" y="10085"/>
                  </a:lnTo>
                  <a:lnTo>
                    <a:pt x="7477" y="10063"/>
                  </a:lnTo>
                  <a:lnTo>
                    <a:pt x="7467" y="10045"/>
                  </a:lnTo>
                  <a:lnTo>
                    <a:pt x="7450" y="10027"/>
                  </a:lnTo>
                  <a:lnTo>
                    <a:pt x="7433" y="10012"/>
                  </a:lnTo>
                  <a:lnTo>
                    <a:pt x="7415" y="9996"/>
                  </a:lnTo>
                  <a:lnTo>
                    <a:pt x="7400" y="9982"/>
                  </a:lnTo>
                  <a:lnTo>
                    <a:pt x="7389" y="9968"/>
                  </a:lnTo>
                  <a:lnTo>
                    <a:pt x="7385" y="9955"/>
                  </a:lnTo>
                  <a:lnTo>
                    <a:pt x="7385" y="9946"/>
                  </a:lnTo>
                  <a:lnTo>
                    <a:pt x="7387" y="9936"/>
                  </a:lnTo>
                  <a:lnTo>
                    <a:pt x="7389" y="9928"/>
                  </a:lnTo>
                  <a:lnTo>
                    <a:pt x="7392" y="9921"/>
                  </a:lnTo>
                  <a:lnTo>
                    <a:pt x="7396" y="9915"/>
                  </a:lnTo>
                  <a:lnTo>
                    <a:pt x="7402" y="9910"/>
                  </a:lnTo>
                  <a:lnTo>
                    <a:pt x="7409" y="9908"/>
                  </a:lnTo>
                  <a:lnTo>
                    <a:pt x="7417" y="9907"/>
                  </a:lnTo>
                  <a:lnTo>
                    <a:pt x="7470" y="9911"/>
                  </a:lnTo>
                  <a:lnTo>
                    <a:pt x="7509" y="9924"/>
                  </a:lnTo>
                  <a:lnTo>
                    <a:pt x="7536" y="9942"/>
                  </a:lnTo>
                  <a:lnTo>
                    <a:pt x="7553" y="9963"/>
                  </a:lnTo>
                  <a:lnTo>
                    <a:pt x="7565" y="9985"/>
                  </a:lnTo>
                  <a:lnTo>
                    <a:pt x="7574" y="10002"/>
                  </a:lnTo>
                  <a:lnTo>
                    <a:pt x="7583" y="10015"/>
                  </a:lnTo>
                  <a:lnTo>
                    <a:pt x="7595" y="10020"/>
                  </a:lnTo>
                  <a:lnTo>
                    <a:pt x="7614" y="10019"/>
                  </a:lnTo>
                  <a:lnTo>
                    <a:pt x="7630" y="10018"/>
                  </a:lnTo>
                  <a:lnTo>
                    <a:pt x="7643" y="10016"/>
                  </a:lnTo>
                  <a:lnTo>
                    <a:pt x="7653" y="10014"/>
                  </a:lnTo>
                  <a:lnTo>
                    <a:pt x="7665" y="10011"/>
                  </a:lnTo>
                  <a:lnTo>
                    <a:pt x="7677" y="10008"/>
                  </a:lnTo>
                  <a:lnTo>
                    <a:pt x="7691" y="10006"/>
                  </a:lnTo>
                  <a:lnTo>
                    <a:pt x="7709" y="10004"/>
                  </a:lnTo>
                  <a:lnTo>
                    <a:pt x="7719" y="10029"/>
                  </a:lnTo>
                  <a:lnTo>
                    <a:pt x="7729" y="10049"/>
                  </a:lnTo>
                  <a:lnTo>
                    <a:pt x="7736" y="10058"/>
                  </a:lnTo>
                  <a:lnTo>
                    <a:pt x="7744" y="10063"/>
                  </a:lnTo>
                  <a:lnTo>
                    <a:pt x="7757" y="10068"/>
                  </a:lnTo>
                  <a:lnTo>
                    <a:pt x="7774" y="10069"/>
                  </a:lnTo>
                  <a:lnTo>
                    <a:pt x="7793" y="10066"/>
                  </a:lnTo>
                  <a:lnTo>
                    <a:pt x="7809" y="10059"/>
                  </a:lnTo>
                  <a:lnTo>
                    <a:pt x="7823" y="10047"/>
                  </a:lnTo>
                  <a:lnTo>
                    <a:pt x="7835" y="10032"/>
                  </a:lnTo>
                  <a:lnTo>
                    <a:pt x="7842" y="10015"/>
                  </a:lnTo>
                  <a:lnTo>
                    <a:pt x="7849" y="9996"/>
                  </a:lnTo>
                  <a:lnTo>
                    <a:pt x="7853" y="9976"/>
                  </a:lnTo>
                  <a:lnTo>
                    <a:pt x="7854" y="9955"/>
                  </a:lnTo>
                  <a:lnTo>
                    <a:pt x="7852" y="9937"/>
                  </a:lnTo>
                  <a:lnTo>
                    <a:pt x="7845" y="9921"/>
                  </a:lnTo>
                  <a:lnTo>
                    <a:pt x="7833" y="9907"/>
                  </a:lnTo>
                  <a:lnTo>
                    <a:pt x="7819" y="9895"/>
                  </a:lnTo>
                  <a:lnTo>
                    <a:pt x="7801" y="9886"/>
                  </a:lnTo>
                  <a:lnTo>
                    <a:pt x="7782" y="9880"/>
                  </a:lnTo>
                  <a:lnTo>
                    <a:pt x="7761" y="9876"/>
                  </a:lnTo>
                  <a:lnTo>
                    <a:pt x="7741" y="9874"/>
                  </a:lnTo>
                  <a:lnTo>
                    <a:pt x="7659" y="9874"/>
                  </a:lnTo>
                  <a:lnTo>
                    <a:pt x="7644" y="9452"/>
                  </a:lnTo>
                  <a:lnTo>
                    <a:pt x="7676" y="9448"/>
                  </a:lnTo>
                  <a:lnTo>
                    <a:pt x="7705" y="9437"/>
                  </a:lnTo>
                  <a:lnTo>
                    <a:pt x="7731" y="9420"/>
                  </a:lnTo>
                  <a:lnTo>
                    <a:pt x="7753" y="9398"/>
                  </a:lnTo>
                  <a:lnTo>
                    <a:pt x="7771" y="9373"/>
                  </a:lnTo>
                  <a:lnTo>
                    <a:pt x="7786" y="9346"/>
                  </a:lnTo>
                  <a:lnTo>
                    <a:pt x="7798" y="9318"/>
                  </a:lnTo>
                  <a:lnTo>
                    <a:pt x="7806" y="9290"/>
                  </a:lnTo>
                  <a:lnTo>
                    <a:pt x="7872" y="9287"/>
                  </a:lnTo>
                  <a:lnTo>
                    <a:pt x="8000" y="9306"/>
                  </a:lnTo>
                  <a:lnTo>
                    <a:pt x="8021" y="9291"/>
                  </a:lnTo>
                  <a:lnTo>
                    <a:pt x="8043" y="9267"/>
                  </a:lnTo>
                  <a:lnTo>
                    <a:pt x="8069" y="9239"/>
                  </a:lnTo>
                  <a:lnTo>
                    <a:pt x="8094" y="9208"/>
                  </a:lnTo>
                  <a:lnTo>
                    <a:pt x="8119" y="9175"/>
                  </a:lnTo>
                  <a:lnTo>
                    <a:pt x="8140" y="9141"/>
                  </a:lnTo>
                  <a:lnTo>
                    <a:pt x="8155" y="9110"/>
                  </a:lnTo>
                  <a:lnTo>
                    <a:pt x="8164" y="9080"/>
                  </a:lnTo>
                  <a:lnTo>
                    <a:pt x="8176" y="9037"/>
                  </a:lnTo>
                  <a:lnTo>
                    <a:pt x="8196" y="8997"/>
                  </a:lnTo>
                  <a:lnTo>
                    <a:pt x="8219" y="8961"/>
                  </a:lnTo>
                  <a:lnTo>
                    <a:pt x="8245" y="8928"/>
                  </a:lnTo>
                  <a:lnTo>
                    <a:pt x="8269" y="8900"/>
                  </a:lnTo>
                  <a:lnTo>
                    <a:pt x="8290" y="8874"/>
                  </a:lnTo>
                  <a:lnTo>
                    <a:pt x="8304" y="8853"/>
                  </a:lnTo>
                  <a:lnTo>
                    <a:pt x="8309" y="8835"/>
                  </a:lnTo>
                  <a:lnTo>
                    <a:pt x="8309" y="8819"/>
                  </a:lnTo>
                  <a:lnTo>
                    <a:pt x="8308" y="8802"/>
                  </a:lnTo>
                  <a:lnTo>
                    <a:pt x="8306" y="8788"/>
                  </a:lnTo>
                  <a:lnTo>
                    <a:pt x="8303" y="8775"/>
                  </a:lnTo>
                  <a:lnTo>
                    <a:pt x="8298" y="8763"/>
                  </a:lnTo>
                  <a:lnTo>
                    <a:pt x="8286" y="8742"/>
                  </a:lnTo>
                  <a:lnTo>
                    <a:pt x="8272" y="8717"/>
                  </a:lnTo>
                  <a:lnTo>
                    <a:pt x="8552" y="8528"/>
                  </a:lnTo>
                  <a:lnTo>
                    <a:pt x="8573" y="8545"/>
                  </a:lnTo>
                  <a:lnTo>
                    <a:pt x="8590" y="8560"/>
                  </a:lnTo>
                  <a:lnTo>
                    <a:pt x="8599" y="8567"/>
                  </a:lnTo>
                  <a:lnTo>
                    <a:pt x="8608" y="8572"/>
                  </a:lnTo>
                  <a:lnTo>
                    <a:pt x="8619" y="8575"/>
                  </a:lnTo>
                  <a:lnTo>
                    <a:pt x="8633" y="8576"/>
                  </a:lnTo>
                  <a:lnTo>
                    <a:pt x="8682" y="8576"/>
                  </a:lnTo>
                  <a:lnTo>
                    <a:pt x="8713" y="8574"/>
                  </a:lnTo>
                  <a:lnTo>
                    <a:pt x="8754" y="8569"/>
                  </a:lnTo>
                  <a:lnTo>
                    <a:pt x="8802" y="8559"/>
                  </a:lnTo>
                  <a:lnTo>
                    <a:pt x="8853" y="8548"/>
                  </a:lnTo>
                  <a:lnTo>
                    <a:pt x="8904" y="8537"/>
                  </a:lnTo>
                  <a:lnTo>
                    <a:pt x="8952" y="8527"/>
                  </a:lnTo>
                  <a:lnTo>
                    <a:pt x="8992" y="8517"/>
                  </a:lnTo>
                  <a:lnTo>
                    <a:pt x="9022" y="8510"/>
                  </a:lnTo>
                  <a:lnTo>
                    <a:pt x="9018" y="8537"/>
                  </a:lnTo>
                  <a:lnTo>
                    <a:pt x="9011" y="8560"/>
                  </a:lnTo>
                  <a:lnTo>
                    <a:pt x="9004" y="8578"/>
                  </a:lnTo>
                  <a:lnTo>
                    <a:pt x="8995" y="8595"/>
                  </a:lnTo>
                  <a:lnTo>
                    <a:pt x="8987" y="8610"/>
                  </a:lnTo>
                  <a:lnTo>
                    <a:pt x="8980" y="8624"/>
                  </a:lnTo>
                  <a:lnTo>
                    <a:pt x="8975" y="8639"/>
                  </a:lnTo>
                  <a:lnTo>
                    <a:pt x="8973" y="8656"/>
                  </a:lnTo>
                  <a:lnTo>
                    <a:pt x="8978" y="8680"/>
                  </a:lnTo>
                  <a:lnTo>
                    <a:pt x="8988" y="8699"/>
                  </a:lnTo>
                  <a:lnTo>
                    <a:pt x="9006" y="8717"/>
                  </a:lnTo>
                  <a:lnTo>
                    <a:pt x="9027" y="8730"/>
                  </a:lnTo>
                  <a:lnTo>
                    <a:pt x="9052" y="8740"/>
                  </a:lnTo>
                  <a:lnTo>
                    <a:pt x="9079" y="8748"/>
                  </a:lnTo>
                  <a:lnTo>
                    <a:pt x="9107" y="8752"/>
                  </a:lnTo>
                  <a:lnTo>
                    <a:pt x="9135" y="8753"/>
                  </a:lnTo>
                  <a:lnTo>
                    <a:pt x="9152" y="8753"/>
                  </a:lnTo>
                  <a:lnTo>
                    <a:pt x="9168" y="8752"/>
                  </a:lnTo>
                  <a:lnTo>
                    <a:pt x="9181" y="8747"/>
                  </a:lnTo>
                  <a:lnTo>
                    <a:pt x="9193" y="8740"/>
                  </a:lnTo>
                  <a:lnTo>
                    <a:pt x="9202" y="8731"/>
                  </a:lnTo>
                  <a:lnTo>
                    <a:pt x="9212" y="8721"/>
                  </a:lnTo>
                  <a:lnTo>
                    <a:pt x="9220" y="8709"/>
                  </a:lnTo>
                  <a:lnTo>
                    <a:pt x="9227" y="8698"/>
                  </a:lnTo>
                  <a:lnTo>
                    <a:pt x="9235" y="8686"/>
                  </a:lnTo>
                  <a:lnTo>
                    <a:pt x="9281" y="8721"/>
                  </a:lnTo>
                  <a:lnTo>
                    <a:pt x="9362" y="8721"/>
                  </a:lnTo>
                  <a:lnTo>
                    <a:pt x="9384" y="8738"/>
                  </a:lnTo>
                  <a:lnTo>
                    <a:pt x="9401" y="8753"/>
                  </a:lnTo>
                  <a:lnTo>
                    <a:pt x="9410" y="8760"/>
                  </a:lnTo>
                  <a:lnTo>
                    <a:pt x="9419" y="8765"/>
                  </a:lnTo>
                  <a:lnTo>
                    <a:pt x="9430" y="8769"/>
                  </a:lnTo>
                  <a:lnTo>
                    <a:pt x="9443" y="8770"/>
                  </a:lnTo>
                  <a:lnTo>
                    <a:pt x="9473" y="8766"/>
                  </a:lnTo>
                  <a:lnTo>
                    <a:pt x="9500" y="8758"/>
                  </a:lnTo>
                  <a:lnTo>
                    <a:pt x="9525" y="8745"/>
                  </a:lnTo>
                  <a:lnTo>
                    <a:pt x="9547" y="8726"/>
                  </a:lnTo>
                  <a:lnTo>
                    <a:pt x="9564" y="8705"/>
                  </a:lnTo>
                  <a:lnTo>
                    <a:pt x="9578" y="8680"/>
                  </a:lnTo>
                  <a:lnTo>
                    <a:pt x="9587" y="8653"/>
                  </a:lnTo>
                  <a:lnTo>
                    <a:pt x="9590" y="8624"/>
                  </a:lnTo>
                  <a:lnTo>
                    <a:pt x="9590" y="8527"/>
                  </a:lnTo>
                  <a:lnTo>
                    <a:pt x="9588" y="8507"/>
                  </a:lnTo>
                  <a:lnTo>
                    <a:pt x="9584" y="8483"/>
                  </a:lnTo>
                  <a:lnTo>
                    <a:pt x="9578" y="8461"/>
                  </a:lnTo>
                  <a:lnTo>
                    <a:pt x="9574" y="8446"/>
                  </a:lnTo>
                  <a:close/>
                  <a:moveTo>
                    <a:pt x="7239" y="7749"/>
                  </a:moveTo>
                  <a:lnTo>
                    <a:pt x="7285" y="7782"/>
                  </a:lnTo>
                  <a:lnTo>
                    <a:pt x="7319" y="7781"/>
                  </a:lnTo>
                  <a:lnTo>
                    <a:pt x="7352" y="7779"/>
                  </a:lnTo>
                  <a:lnTo>
                    <a:pt x="7386" y="7777"/>
                  </a:lnTo>
                  <a:lnTo>
                    <a:pt x="7420" y="7774"/>
                  </a:lnTo>
                  <a:lnTo>
                    <a:pt x="7457" y="7771"/>
                  </a:lnTo>
                  <a:lnTo>
                    <a:pt x="7495" y="7768"/>
                  </a:lnTo>
                  <a:lnTo>
                    <a:pt x="7535" y="7766"/>
                  </a:lnTo>
                  <a:lnTo>
                    <a:pt x="7577" y="7766"/>
                  </a:lnTo>
                  <a:lnTo>
                    <a:pt x="7638" y="7763"/>
                  </a:lnTo>
                  <a:lnTo>
                    <a:pt x="7685" y="7757"/>
                  </a:lnTo>
                  <a:lnTo>
                    <a:pt x="7718" y="7746"/>
                  </a:lnTo>
                  <a:lnTo>
                    <a:pt x="7743" y="7734"/>
                  </a:lnTo>
                  <a:lnTo>
                    <a:pt x="7764" y="7722"/>
                  </a:lnTo>
                  <a:lnTo>
                    <a:pt x="7780" y="7711"/>
                  </a:lnTo>
                  <a:lnTo>
                    <a:pt x="7798" y="7704"/>
                  </a:lnTo>
                  <a:lnTo>
                    <a:pt x="7820" y="7700"/>
                  </a:lnTo>
                  <a:lnTo>
                    <a:pt x="7830" y="7703"/>
                  </a:lnTo>
                  <a:lnTo>
                    <a:pt x="7836" y="7706"/>
                  </a:lnTo>
                  <a:lnTo>
                    <a:pt x="7840" y="7711"/>
                  </a:lnTo>
                  <a:lnTo>
                    <a:pt x="7845" y="7717"/>
                  </a:lnTo>
                  <a:lnTo>
                    <a:pt x="7850" y="7723"/>
                  </a:lnTo>
                  <a:lnTo>
                    <a:pt x="7858" y="7728"/>
                  </a:lnTo>
                  <a:lnTo>
                    <a:pt x="7869" y="7732"/>
                  </a:lnTo>
                  <a:lnTo>
                    <a:pt x="7886" y="7733"/>
                  </a:lnTo>
                  <a:lnTo>
                    <a:pt x="7934" y="7733"/>
                  </a:lnTo>
                  <a:lnTo>
                    <a:pt x="7976" y="7728"/>
                  </a:lnTo>
                  <a:lnTo>
                    <a:pt x="8009" y="7713"/>
                  </a:lnTo>
                  <a:lnTo>
                    <a:pt x="8035" y="7693"/>
                  </a:lnTo>
                  <a:lnTo>
                    <a:pt x="8055" y="7669"/>
                  </a:lnTo>
                  <a:lnTo>
                    <a:pt x="8075" y="7643"/>
                  </a:lnTo>
                  <a:lnTo>
                    <a:pt x="8094" y="7619"/>
                  </a:lnTo>
                  <a:lnTo>
                    <a:pt x="8117" y="7600"/>
                  </a:lnTo>
                  <a:lnTo>
                    <a:pt x="8145" y="7587"/>
                  </a:lnTo>
                  <a:lnTo>
                    <a:pt x="8158" y="7616"/>
                  </a:lnTo>
                  <a:lnTo>
                    <a:pt x="8184" y="7659"/>
                  </a:lnTo>
                  <a:lnTo>
                    <a:pt x="8219" y="7711"/>
                  </a:lnTo>
                  <a:lnTo>
                    <a:pt x="8262" y="7767"/>
                  </a:lnTo>
                  <a:lnTo>
                    <a:pt x="8306" y="7819"/>
                  </a:lnTo>
                  <a:lnTo>
                    <a:pt x="8350" y="7865"/>
                  </a:lnTo>
                  <a:lnTo>
                    <a:pt x="8389" y="7897"/>
                  </a:lnTo>
                  <a:lnTo>
                    <a:pt x="8421" y="7911"/>
                  </a:lnTo>
                  <a:lnTo>
                    <a:pt x="8421" y="7992"/>
                  </a:lnTo>
                  <a:lnTo>
                    <a:pt x="8429" y="8036"/>
                  </a:lnTo>
                  <a:lnTo>
                    <a:pt x="8452" y="8078"/>
                  </a:lnTo>
                  <a:lnTo>
                    <a:pt x="8483" y="8117"/>
                  </a:lnTo>
                  <a:lnTo>
                    <a:pt x="8519" y="8154"/>
                  </a:lnTo>
                  <a:lnTo>
                    <a:pt x="8554" y="8185"/>
                  </a:lnTo>
                  <a:lnTo>
                    <a:pt x="8586" y="8210"/>
                  </a:lnTo>
                  <a:lnTo>
                    <a:pt x="8607" y="8227"/>
                  </a:lnTo>
                  <a:lnTo>
                    <a:pt x="8616" y="8235"/>
                  </a:lnTo>
                  <a:lnTo>
                    <a:pt x="8610" y="8270"/>
                  </a:lnTo>
                  <a:lnTo>
                    <a:pt x="8597" y="8297"/>
                  </a:lnTo>
                  <a:lnTo>
                    <a:pt x="8579" y="8321"/>
                  </a:lnTo>
                  <a:lnTo>
                    <a:pt x="8554" y="8341"/>
                  </a:lnTo>
                  <a:lnTo>
                    <a:pt x="8528" y="8360"/>
                  </a:lnTo>
                  <a:lnTo>
                    <a:pt x="8500" y="8380"/>
                  </a:lnTo>
                  <a:lnTo>
                    <a:pt x="8473" y="8403"/>
                  </a:lnTo>
                  <a:lnTo>
                    <a:pt x="8449" y="8432"/>
                  </a:lnTo>
                  <a:lnTo>
                    <a:pt x="8471" y="8511"/>
                  </a:lnTo>
                  <a:lnTo>
                    <a:pt x="8444" y="8524"/>
                  </a:lnTo>
                  <a:lnTo>
                    <a:pt x="8407" y="8544"/>
                  </a:lnTo>
                  <a:lnTo>
                    <a:pt x="8365" y="8569"/>
                  </a:lnTo>
                  <a:lnTo>
                    <a:pt x="8321" y="8596"/>
                  </a:lnTo>
                  <a:lnTo>
                    <a:pt x="8279" y="8625"/>
                  </a:lnTo>
                  <a:lnTo>
                    <a:pt x="8244" y="8654"/>
                  </a:lnTo>
                  <a:lnTo>
                    <a:pt x="8221" y="8681"/>
                  </a:lnTo>
                  <a:lnTo>
                    <a:pt x="8211" y="8706"/>
                  </a:lnTo>
                  <a:lnTo>
                    <a:pt x="8211" y="8722"/>
                  </a:lnTo>
                  <a:lnTo>
                    <a:pt x="8212" y="8742"/>
                  </a:lnTo>
                  <a:lnTo>
                    <a:pt x="8214" y="8757"/>
                  </a:lnTo>
                  <a:lnTo>
                    <a:pt x="8218" y="8769"/>
                  </a:lnTo>
                  <a:lnTo>
                    <a:pt x="8223" y="8779"/>
                  </a:lnTo>
                  <a:lnTo>
                    <a:pt x="8228" y="8790"/>
                  </a:lnTo>
                  <a:lnTo>
                    <a:pt x="8233" y="8802"/>
                  </a:lnTo>
                  <a:lnTo>
                    <a:pt x="8239" y="8817"/>
                  </a:lnTo>
                  <a:lnTo>
                    <a:pt x="8244" y="8835"/>
                  </a:lnTo>
                  <a:lnTo>
                    <a:pt x="8226" y="8844"/>
                  </a:lnTo>
                  <a:lnTo>
                    <a:pt x="8205" y="8861"/>
                  </a:lnTo>
                  <a:lnTo>
                    <a:pt x="8184" y="8884"/>
                  </a:lnTo>
                  <a:lnTo>
                    <a:pt x="8163" y="8909"/>
                  </a:lnTo>
                  <a:lnTo>
                    <a:pt x="8144" y="8937"/>
                  </a:lnTo>
                  <a:lnTo>
                    <a:pt x="8128" y="8963"/>
                  </a:lnTo>
                  <a:lnTo>
                    <a:pt x="8115" y="8988"/>
                  </a:lnTo>
                  <a:lnTo>
                    <a:pt x="8107" y="9007"/>
                  </a:lnTo>
                  <a:lnTo>
                    <a:pt x="8090" y="9061"/>
                  </a:lnTo>
                  <a:lnTo>
                    <a:pt x="8073" y="9100"/>
                  </a:lnTo>
                  <a:lnTo>
                    <a:pt x="8057" y="9129"/>
                  </a:lnTo>
                  <a:lnTo>
                    <a:pt x="8043" y="9150"/>
                  </a:lnTo>
                  <a:lnTo>
                    <a:pt x="8030" y="9166"/>
                  </a:lnTo>
                  <a:lnTo>
                    <a:pt x="8019" y="9180"/>
                  </a:lnTo>
                  <a:lnTo>
                    <a:pt x="8009" y="9196"/>
                  </a:lnTo>
                  <a:lnTo>
                    <a:pt x="8000" y="9218"/>
                  </a:lnTo>
                  <a:lnTo>
                    <a:pt x="7758" y="9226"/>
                  </a:lnTo>
                  <a:lnTo>
                    <a:pt x="7676" y="9371"/>
                  </a:lnTo>
                  <a:lnTo>
                    <a:pt x="7628" y="9371"/>
                  </a:lnTo>
                  <a:lnTo>
                    <a:pt x="7614" y="9372"/>
                  </a:lnTo>
                  <a:lnTo>
                    <a:pt x="7602" y="9375"/>
                  </a:lnTo>
                  <a:lnTo>
                    <a:pt x="7593" y="9381"/>
                  </a:lnTo>
                  <a:lnTo>
                    <a:pt x="7585" y="9386"/>
                  </a:lnTo>
                  <a:lnTo>
                    <a:pt x="7580" y="9394"/>
                  </a:lnTo>
                  <a:lnTo>
                    <a:pt x="7576" y="9401"/>
                  </a:lnTo>
                  <a:lnTo>
                    <a:pt x="7571" y="9411"/>
                  </a:lnTo>
                  <a:lnTo>
                    <a:pt x="7567" y="9420"/>
                  </a:lnTo>
                  <a:lnTo>
                    <a:pt x="7595" y="9891"/>
                  </a:lnTo>
                  <a:lnTo>
                    <a:pt x="7580" y="9884"/>
                  </a:lnTo>
                  <a:lnTo>
                    <a:pt x="7558" y="9874"/>
                  </a:lnTo>
                  <a:lnTo>
                    <a:pt x="7530" y="9865"/>
                  </a:lnTo>
                  <a:lnTo>
                    <a:pt x="7500" y="9853"/>
                  </a:lnTo>
                  <a:lnTo>
                    <a:pt x="7469" y="9843"/>
                  </a:lnTo>
                  <a:lnTo>
                    <a:pt x="7441" y="9833"/>
                  </a:lnTo>
                  <a:lnTo>
                    <a:pt x="7417" y="9828"/>
                  </a:lnTo>
                  <a:lnTo>
                    <a:pt x="7401" y="9826"/>
                  </a:lnTo>
                  <a:lnTo>
                    <a:pt x="7387" y="9827"/>
                  </a:lnTo>
                  <a:lnTo>
                    <a:pt x="7372" y="9833"/>
                  </a:lnTo>
                  <a:lnTo>
                    <a:pt x="7359" y="9841"/>
                  </a:lnTo>
                  <a:lnTo>
                    <a:pt x="7346" y="9852"/>
                  </a:lnTo>
                  <a:lnTo>
                    <a:pt x="7335" y="9865"/>
                  </a:lnTo>
                  <a:lnTo>
                    <a:pt x="7327" y="9878"/>
                  </a:lnTo>
                  <a:lnTo>
                    <a:pt x="7322" y="9892"/>
                  </a:lnTo>
                  <a:lnTo>
                    <a:pt x="7320" y="9907"/>
                  </a:lnTo>
                  <a:lnTo>
                    <a:pt x="7320" y="9972"/>
                  </a:lnTo>
                  <a:lnTo>
                    <a:pt x="7322" y="9987"/>
                  </a:lnTo>
                  <a:lnTo>
                    <a:pt x="7328" y="10001"/>
                  </a:lnTo>
                  <a:lnTo>
                    <a:pt x="7338" y="10015"/>
                  </a:lnTo>
                  <a:lnTo>
                    <a:pt x="7350" y="10029"/>
                  </a:lnTo>
                  <a:lnTo>
                    <a:pt x="7364" y="10043"/>
                  </a:lnTo>
                  <a:lnTo>
                    <a:pt x="7377" y="10057"/>
                  </a:lnTo>
                  <a:lnTo>
                    <a:pt x="7390" y="10071"/>
                  </a:lnTo>
                  <a:lnTo>
                    <a:pt x="7401" y="10085"/>
                  </a:lnTo>
                  <a:lnTo>
                    <a:pt x="7397" y="10203"/>
                  </a:lnTo>
                  <a:lnTo>
                    <a:pt x="7483" y="10297"/>
                  </a:lnTo>
                  <a:lnTo>
                    <a:pt x="7483" y="10410"/>
                  </a:lnTo>
                  <a:lnTo>
                    <a:pt x="7496" y="10427"/>
                  </a:lnTo>
                  <a:lnTo>
                    <a:pt x="7507" y="10440"/>
                  </a:lnTo>
                  <a:lnTo>
                    <a:pt x="7510" y="10446"/>
                  </a:lnTo>
                  <a:lnTo>
                    <a:pt x="7513" y="10453"/>
                  </a:lnTo>
                  <a:lnTo>
                    <a:pt x="7514" y="10463"/>
                  </a:lnTo>
                  <a:lnTo>
                    <a:pt x="7515" y="10475"/>
                  </a:lnTo>
                  <a:lnTo>
                    <a:pt x="7515" y="10540"/>
                  </a:lnTo>
                  <a:lnTo>
                    <a:pt x="7511" y="10562"/>
                  </a:lnTo>
                  <a:lnTo>
                    <a:pt x="7499" y="10581"/>
                  </a:lnTo>
                  <a:lnTo>
                    <a:pt x="7482" y="10596"/>
                  </a:lnTo>
                  <a:lnTo>
                    <a:pt x="7460" y="10609"/>
                  </a:lnTo>
                  <a:lnTo>
                    <a:pt x="7437" y="10622"/>
                  </a:lnTo>
                  <a:lnTo>
                    <a:pt x="7414" y="10636"/>
                  </a:lnTo>
                  <a:lnTo>
                    <a:pt x="7391" y="10652"/>
                  </a:lnTo>
                  <a:lnTo>
                    <a:pt x="7373" y="10673"/>
                  </a:lnTo>
                  <a:lnTo>
                    <a:pt x="7364" y="10687"/>
                  </a:lnTo>
                  <a:lnTo>
                    <a:pt x="7352" y="10708"/>
                  </a:lnTo>
                  <a:lnTo>
                    <a:pt x="7337" y="10735"/>
                  </a:lnTo>
                  <a:lnTo>
                    <a:pt x="7322" y="10767"/>
                  </a:lnTo>
                  <a:lnTo>
                    <a:pt x="7306" y="10797"/>
                  </a:lnTo>
                  <a:lnTo>
                    <a:pt x="7292" y="10825"/>
                  </a:lnTo>
                  <a:lnTo>
                    <a:pt x="7280" y="10849"/>
                  </a:lnTo>
                  <a:lnTo>
                    <a:pt x="7272" y="10864"/>
                  </a:lnTo>
                  <a:lnTo>
                    <a:pt x="7175" y="10864"/>
                  </a:lnTo>
                  <a:lnTo>
                    <a:pt x="7161" y="10881"/>
                  </a:lnTo>
                  <a:lnTo>
                    <a:pt x="7151" y="10894"/>
                  </a:lnTo>
                  <a:lnTo>
                    <a:pt x="7147" y="10900"/>
                  </a:lnTo>
                  <a:lnTo>
                    <a:pt x="7145" y="10908"/>
                  </a:lnTo>
                  <a:lnTo>
                    <a:pt x="7143" y="10917"/>
                  </a:lnTo>
                  <a:lnTo>
                    <a:pt x="7143" y="10929"/>
                  </a:lnTo>
                  <a:lnTo>
                    <a:pt x="7143" y="10945"/>
                  </a:lnTo>
                  <a:lnTo>
                    <a:pt x="7143" y="10970"/>
                  </a:lnTo>
                  <a:lnTo>
                    <a:pt x="7145" y="10984"/>
                  </a:lnTo>
                  <a:lnTo>
                    <a:pt x="7148" y="10993"/>
                  </a:lnTo>
                  <a:lnTo>
                    <a:pt x="7152" y="11007"/>
                  </a:lnTo>
                  <a:lnTo>
                    <a:pt x="7094" y="11155"/>
                  </a:lnTo>
                  <a:lnTo>
                    <a:pt x="6963" y="11155"/>
                  </a:lnTo>
                  <a:lnTo>
                    <a:pt x="6949" y="11161"/>
                  </a:lnTo>
                  <a:lnTo>
                    <a:pt x="6927" y="11174"/>
                  </a:lnTo>
                  <a:lnTo>
                    <a:pt x="6901" y="11192"/>
                  </a:lnTo>
                  <a:lnTo>
                    <a:pt x="6873" y="11216"/>
                  </a:lnTo>
                  <a:lnTo>
                    <a:pt x="6846" y="11240"/>
                  </a:lnTo>
                  <a:lnTo>
                    <a:pt x="6823" y="11264"/>
                  </a:lnTo>
                  <a:lnTo>
                    <a:pt x="6808" y="11286"/>
                  </a:lnTo>
                  <a:lnTo>
                    <a:pt x="6801" y="11303"/>
                  </a:lnTo>
                  <a:lnTo>
                    <a:pt x="6801" y="11336"/>
                  </a:lnTo>
                  <a:lnTo>
                    <a:pt x="6808" y="11365"/>
                  </a:lnTo>
                  <a:lnTo>
                    <a:pt x="6824" y="11392"/>
                  </a:lnTo>
                  <a:lnTo>
                    <a:pt x="6848" y="11417"/>
                  </a:lnTo>
                  <a:lnTo>
                    <a:pt x="6879" y="11439"/>
                  </a:lnTo>
                  <a:lnTo>
                    <a:pt x="6915" y="11457"/>
                  </a:lnTo>
                  <a:lnTo>
                    <a:pt x="6954" y="11471"/>
                  </a:lnTo>
                  <a:lnTo>
                    <a:pt x="6994" y="11480"/>
                  </a:lnTo>
                  <a:lnTo>
                    <a:pt x="7031" y="11484"/>
                  </a:lnTo>
                  <a:lnTo>
                    <a:pt x="6947" y="11579"/>
                  </a:lnTo>
                  <a:lnTo>
                    <a:pt x="6850" y="11579"/>
                  </a:lnTo>
                  <a:lnTo>
                    <a:pt x="6836" y="11611"/>
                  </a:lnTo>
                  <a:lnTo>
                    <a:pt x="6822" y="11642"/>
                  </a:lnTo>
                  <a:lnTo>
                    <a:pt x="6812" y="11655"/>
                  </a:lnTo>
                  <a:lnTo>
                    <a:pt x="6801" y="11666"/>
                  </a:lnTo>
                  <a:lnTo>
                    <a:pt x="6787" y="11673"/>
                  </a:lnTo>
                  <a:lnTo>
                    <a:pt x="6769" y="11676"/>
                  </a:lnTo>
                  <a:lnTo>
                    <a:pt x="6753" y="11676"/>
                  </a:lnTo>
                  <a:lnTo>
                    <a:pt x="6735" y="11674"/>
                  </a:lnTo>
                  <a:lnTo>
                    <a:pt x="6725" y="11670"/>
                  </a:lnTo>
                  <a:lnTo>
                    <a:pt x="6717" y="11665"/>
                  </a:lnTo>
                  <a:lnTo>
                    <a:pt x="6713" y="11660"/>
                  </a:lnTo>
                  <a:lnTo>
                    <a:pt x="6707" y="11653"/>
                  </a:lnTo>
                  <a:lnTo>
                    <a:pt x="6701" y="11648"/>
                  </a:lnTo>
                  <a:lnTo>
                    <a:pt x="6689" y="11645"/>
                  </a:lnTo>
                  <a:lnTo>
                    <a:pt x="6672" y="11643"/>
                  </a:lnTo>
                  <a:lnTo>
                    <a:pt x="6639" y="11643"/>
                  </a:lnTo>
                  <a:lnTo>
                    <a:pt x="6623" y="11646"/>
                  </a:lnTo>
                  <a:lnTo>
                    <a:pt x="6606" y="11653"/>
                  </a:lnTo>
                  <a:lnTo>
                    <a:pt x="6589" y="11664"/>
                  </a:lnTo>
                  <a:lnTo>
                    <a:pt x="6571" y="11678"/>
                  </a:lnTo>
                  <a:lnTo>
                    <a:pt x="6555" y="11693"/>
                  </a:lnTo>
                  <a:lnTo>
                    <a:pt x="6542" y="11709"/>
                  </a:lnTo>
                  <a:lnTo>
                    <a:pt x="6532" y="11726"/>
                  </a:lnTo>
                  <a:lnTo>
                    <a:pt x="6526" y="11741"/>
                  </a:lnTo>
                  <a:lnTo>
                    <a:pt x="6504" y="11723"/>
                  </a:lnTo>
                  <a:lnTo>
                    <a:pt x="6488" y="11708"/>
                  </a:lnTo>
                  <a:lnTo>
                    <a:pt x="6479" y="11702"/>
                  </a:lnTo>
                  <a:lnTo>
                    <a:pt x="6470" y="11696"/>
                  </a:lnTo>
                  <a:lnTo>
                    <a:pt x="6458" y="11693"/>
                  </a:lnTo>
                  <a:lnTo>
                    <a:pt x="6445" y="11692"/>
                  </a:lnTo>
                  <a:lnTo>
                    <a:pt x="6420" y="11694"/>
                  </a:lnTo>
                  <a:lnTo>
                    <a:pt x="6395" y="11702"/>
                  </a:lnTo>
                  <a:lnTo>
                    <a:pt x="6371" y="11714"/>
                  </a:lnTo>
                  <a:lnTo>
                    <a:pt x="6349" y="11729"/>
                  </a:lnTo>
                  <a:lnTo>
                    <a:pt x="6328" y="11747"/>
                  </a:lnTo>
                  <a:lnTo>
                    <a:pt x="6313" y="11766"/>
                  </a:lnTo>
                  <a:lnTo>
                    <a:pt x="6302" y="11786"/>
                  </a:lnTo>
                  <a:lnTo>
                    <a:pt x="6299" y="11805"/>
                  </a:lnTo>
                  <a:lnTo>
                    <a:pt x="6300" y="11853"/>
                  </a:lnTo>
                  <a:lnTo>
                    <a:pt x="6303" y="11883"/>
                  </a:lnTo>
                  <a:lnTo>
                    <a:pt x="6304" y="11899"/>
                  </a:lnTo>
                  <a:lnTo>
                    <a:pt x="6301" y="11904"/>
                  </a:lnTo>
                  <a:lnTo>
                    <a:pt x="6290" y="11902"/>
                  </a:lnTo>
                  <a:lnTo>
                    <a:pt x="6269" y="11895"/>
                  </a:lnTo>
                  <a:lnTo>
                    <a:pt x="6235" y="11890"/>
                  </a:lnTo>
                  <a:lnTo>
                    <a:pt x="6186" y="11886"/>
                  </a:lnTo>
                  <a:lnTo>
                    <a:pt x="6153" y="11886"/>
                  </a:lnTo>
                  <a:lnTo>
                    <a:pt x="6111" y="11892"/>
                  </a:lnTo>
                  <a:lnTo>
                    <a:pt x="6063" y="11903"/>
                  </a:lnTo>
                  <a:lnTo>
                    <a:pt x="6011" y="11921"/>
                  </a:lnTo>
                  <a:lnTo>
                    <a:pt x="5961" y="11946"/>
                  </a:lnTo>
                  <a:lnTo>
                    <a:pt x="5916" y="11977"/>
                  </a:lnTo>
                  <a:lnTo>
                    <a:pt x="5879" y="12013"/>
                  </a:lnTo>
                  <a:lnTo>
                    <a:pt x="5854" y="12054"/>
                  </a:lnTo>
                  <a:lnTo>
                    <a:pt x="5845" y="12098"/>
                  </a:lnTo>
                  <a:lnTo>
                    <a:pt x="5845" y="12163"/>
                  </a:lnTo>
                  <a:lnTo>
                    <a:pt x="5732" y="12163"/>
                  </a:lnTo>
                  <a:lnTo>
                    <a:pt x="5709" y="12166"/>
                  </a:lnTo>
                  <a:lnTo>
                    <a:pt x="5692" y="12177"/>
                  </a:lnTo>
                  <a:lnTo>
                    <a:pt x="5679" y="12192"/>
                  </a:lnTo>
                  <a:lnTo>
                    <a:pt x="5667" y="12210"/>
                  </a:lnTo>
                  <a:lnTo>
                    <a:pt x="5655" y="12231"/>
                  </a:lnTo>
                  <a:lnTo>
                    <a:pt x="5642" y="12253"/>
                  </a:lnTo>
                  <a:lnTo>
                    <a:pt x="5625" y="12274"/>
                  </a:lnTo>
                  <a:lnTo>
                    <a:pt x="5601" y="12293"/>
                  </a:lnTo>
                  <a:lnTo>
                    <a:pt x="5581" y="12275"/>
                  </a:lnTo>
                  <a:lnTo>
                    <a:pt x="5564" y="12260"/>
                  </a:lnTo>
                  <a:lnTo>
                    <a:pt x="5555" y="12254"/>
                  </a:lnTo>
                  <a:lnTo>
                    <a:pt x="5545" y="12248"/>
                  </a:lnTo>
                  <a:lnTo>
                    <a:pt x="5534" y="12245"/>
                  </a:lnTo>
                  <a:lnTo>
                    <a:pt x="5520" y="12244"/>
                  </a:lnTo>
                  <a:lnTo>
                    <a:pt x="5488" y="12244"/>
                  </a:lnTo>
                  <a:lnTo>
                    <a:pt x="5439" y="12248"/>
                  </a:lnTo>
                  <a:lnTo>
                    <a:pt x="5398" y="12259"/>
                  </a:lnTo>
                  <a:lnTo>
                    <a:pt x="5365" y="12276"/>
                  </a:lnTo>
                  <a:lnTo>
                    <a:pt x="5335" y="12297"/>
                  </a:lnTo>
                  <a:lnTo>
                    <a:pt x="5309" y="12321"/>
                  </a:lnTo>
                  <a:lnTo>
                    <a:pt x="5283" y="12344"/>
                  </a:lnTo>
                  <a:lnTo>
                    <a:pt x="5257" y="12369"/>
                  </a:lnTo>
                  <a:lnTo>
                    <a:pt x="5229" y="12391"/>
                  </a:lnTo>
                  <a:lnTo>
                    <a:pt x="5229" y="12372"/>
                  </a:lnTo>
                  <a:lnTo>
                    <a:pt x="4986" y="12375"/>
                  </a:lnTo>
                  <a:lnTo>
                    <a:pt x="4968" y="12374"/>
                  </a:lnTo>
                  <a:lnTo>
                    <a:pt x="4954" y="12369"/>
                  </a:lnTo>
                  <a:lnTo>
                    <a:pt x="4944" y="12363"/>
                  </a:lnTo>
                  <a:lnTo>
                    <a:pt x="4936" y="12354"/>
                  </a:lnTo>
                  <a:lnTo>
                    <a:pt x="4931" y="12343"/>
                  </a:lnTo>
                  <a:lnTo>
                    <a:pt x="4927" y="12330"/>
                  </a:lnTo>
                  <a:lnTo>
                    <a:pt x="4925" y="12315"/>
                  </a:lnTo>
                  <a:lnTo>
                    <a:pt x="4924" y="12299"/>
                  </a:lnTo>
                  <a:lnTo>
                    <a:pt x="4986" y="12261"/>
                  </a:lnTo>
                  <a:lnTo>
                    <a:pt x="4986" y="12132"/>
                  </a:lnTo>
                  <a:lnTo>
                    <a:pt x="5005" y="12107"/>
                  </a:lnTo>
                  <a:lnTo>
                    <a:pt x="5027" y="12081"/>
                  </a:lnTo>
                  <a:lnTo>
                    <a:pt x="5035" y="12067"/>
                  </a:lnTo>
                  <a:lnTo>
                    <a:pt x="5043" y="12052"/>
                  </a:lnTo>
                  <a:lnTo>
                    <a:pt x="5048" y="12036"/>
                  </a:lnTo>
                  <a:lnTo>
                    <a:pt x="5050" y="12018"/>
                  </a:lnTo>
                  <a:lnTo>
                    <a:pt x="5049" y="12007"/>
                  </a:lnTo>
                  <a:lnTo>
                    <a:pt x="5045" y="12000"/>
                  </a:lnTo>
                  <a:lnTo>
                    <a:pt x="5038" y="11994"/>
                  </a:lnTo>
                  <a:lnTo>
                    <a:pt x="5029" y="11990"/>
                  </a:lnTo>
                  <a:lnTo>
                    <a:pt x="5007" y="11987"/>
                  </a:lnTo>
                  <a:lnTo>
                    <a:pt x="4982" y="11985"/>
                  </a:lnTo>
                  <a:lnTo>
                    <a:pt x="5002" y="11904"/>
                  </a:lnTo>
                  <a:lnTo>
                    <a:pt x="4989" y="11883"/>
                  </a:lnTo>
                  <a:lnTo>
                    <a:pt x="4972" y="11854"/>
                  </a:lnTo>
                  <a:lnTo>
                    <a:pt x="4963" y="11841"/>
                  </a:lnTo>
                  <a:lnTo>
                    <a:pt x="4955" y="11827"/>
                  </a:lnTo>
                  <a:lnTo>
                    <a:pt x="4950" y="11815"/>
                  </a:lnTo>
                  <a:lnTo>
                    <a:pt x="4948" y="11805"/>
                  </a:lnTo>
                  <a:lnTo>
                    <a:pt x="4971" y="11578"/>
                  </a:lnTo>
                  <a:lnTo>
                    <a:pt x="4936" y="11531"/>
                  </a:lnTo>
                  <a:lnTo>
                    <a:pt x="4951" y="11519"/>
                  </a:lnTo>
                  <a:lnTo>
                    <a:pt x="4974" y="11502"/>
                  </a:lnTo>
                  <a:lnTo>
                    <a:pt x="5000" y="11480"/>
                  </a:lnTo>
                  <a:lnTo>
                    <a:pt x="5028" y="11456"/>
                  </a:lnTo>
                  <a:lnTo>
                    <a:pt x="5055" y="11431"/>
                  </a:lnTo>
                  <a:lnTo>
                    <a:pt x="5076" y="11406"/>
                  </a:lnTo>
                  <a:lnTo>
                    <a:pt x="5093" y="11385"/>
                  </a:lnTo>
                  <a:lnTo>
                    <a:pt x="5098" y="11369"/>
                  </a:lnTo>
                  <a:lnTo>
                    <a:pt x="5096" y="11349"/>
                  </a:lnTo>
                  <a:lnTo>
                    <a:pt x="5089" y="11331"/>
                  </a:lnTo>
                  <a:lnTo>
                    <a:pt x="5079" y="11317"/>
                  </a:lnTo>
                  <a:lnTo>
                    <a:pt x="5065" y="11307"/>
                  </a:lnTo>
                  <a:lnTo>
                    <a:pt x="5048" y="11299"/>
                  </a:lnTo>
                  <a:lnTo>
                    <a:pt x="5029" y="11292"/>
                  </a:lnTo>
                  <a:lnTo>
                    <a:pt x="5007" y="11289"/>
                  </a:lnTo>
                  <a:lnTo>
                    <a:pt x="4985" y="11288"/>
                  </a:lnTo>
                  <a:lnTo>
                    <a:pt x="4992" y="11253"/>
                  </a:lnTo>
                  <a:lnTo>
                    <a:pt x="5006" y="11226"/>
                  </a:lnTo>
                  <a:lnTo>
                    <a:pt x="5025" y="11204"/>
                  </a:lnTo>
                  <a:lnTo>
                    <a:pt x="5045" y="11186"/>
                  </a:lnTo>
                  <a:lnTo>
                    <a:pt x="5065" y="11169"/>
                  </a:lnTo>
                  <a:lnTo>
                    <a:pt x="5082" y="11153"/>
                  </a:lnTo>
                  <a:lnTo>
                    <a:pt x="5094" y="11134"/>
                  </a:lnTo>
                  <a:lnTo>
                    <a:pt x="5098" y="11109"/>
                  </a:lnTo>
                  <a:lnTo>
                    <a:pt x="5097" y="11097"/>
                  </a:lnTo>
                  <a:lnTo>
                    <a:pt x="5096" y="11088"/>
                  </a:lnTo>
                  <a:lnTo>
                    <a:pt x="5093" y="11081"/>
                  </a:lnTo>
                  <a:lnTo>
                    <a:pt x="5089" y="11074"/>
                  </a:lnTo>
                  <a:lnTo>
                    <a:pt x="5079" y="11061"/>
                  </a:lnTo>
                  <a:lnTo>
                    <a:pt x="5066" y="11044"/>
                  </a:lnTo>
                  <a:lnTo>
                    <a:pt x="5073" y="11033"/>
                  </a:lnTo>
                  <a:lnTo>
                    <a:pt x="5077" y="11025"/>
                  </a:lnTo>
                  <a:lnTo>
                    <a:pt x="5080" y="11020"/>
                  </a:lnTo>
                  <a:lnTo>
                    <a:pt x="5081" y="11014"/>
                  </a:lnTo>
                  <a:lnTo>
                    <a:pt x="5082" y="11006"/>
                  </a:lnTo>
                  <a:lnTo>
                    <a:pt x="5082" y="10995"/>
                  </a:lnTo>
                  <a:lnTo>
                    <a:pt x="5081" y="10988"/>
                  </a:lnTo>
                  <a:lnTo>
                    <a:pt x="5079" y="10983"/>
                  </a:lnTo>
                  <a:lnTo>
                    <a:pt x="5075" y="10977"/>
                  </a:lnTo>
                  <a:lnTo>
                    <a:pt x="5071" y="10974"/>
                  </a:lnTo>
                  <a:lnTo>
                    <a:pt x="5061" y="10970"/>
                  </a:lnTo>
                  <a:lnTo>
                    <a:pt x="5053" y="10964"/>
                  </a:lnTo>
                  <a:lnTo>
                    <a:pt x="5067" y="10898"/>
                  </a:lnTo>
                  <a:lnTo>
                    <a:pt x="5017" y="10817"/>
                  </a:lnTo>
                  <a:lnTo>
                    <a:pt x="5057" y="10809"/>
                  </a:lnTo>
                  <a:lnTo>
                    <a:pt x="5094" y="10791"/>
                  </a:lnTo>
                  <a:lnTo>
                    <a:pt x="5127" y="10768"/>
                  </a:lnTo>
                  <a:lnTo>
                    <a:pt x="5155" y="10738"/>
                  </a:lnTo>
                  <a:lnTo>
                    <a:pt x="5179" y="10706"/>
                  </a:lnTo>
                  <a:lnTo>
                    <a:pt x="5196" y="10671"/>
                  </a:lnTo>
                  <a:lnTo>
                    <a:pt x="5208" y="10638"/>
                  </a:lnTo>
                  <a:lnTo>
                    <a:pt x="5211" y="10607"/>
                  </a:lnTo>
                  <a:lnTo>
                    <a:pt x="5210" y="10582"/>
                  </a:lnTo>
                  <a:lnTo>
                    <a:pt x="5206" y="10562"/>
                  </a:lnTo>
                  <a:lnTo>
                    <a:pt x="5200" y="10545"/>
                  </a:lnTo>
                  <a:lnTo>
                    <a:pt x="5191" y="10531"/>
                  </a:lnTo>
                  <a:lnTo>
                    <a:pt x="5170" y="10507"/>
                  </a:lnTo>
                  <a:lnTo>
                    <a:pt x="5149" y="10479"/>
                  </a:lnTo>
                  <a:lnTo>
                    <a:pt x="5224" y="10355"/>
                  </a:lnTo>
                  <a:lnTo>
                    <a:pt x="5210" y="10347"/>
                  </a:lnTo>
                  <a:lnTo>
                    <a:pt x="5225" y="10360"/>
                  </a:lnTo>
                  <a:lnTo>
                    <a:pt x="5237" y="10373"/>
                  </a:lnTo>
                  <a:lnTo>
                    <a:pt x="5247" y="10387"/>
                  </a:lnTo>
                  <a:lnTo>
                    <a:pt x="5256" y="10399"/>
                  </a:lnTo>
                  <a:lnTo>
                    <a:pt x="5264" y="10411"/>
                  </a:lnTo>
                  <a:lnTo>
                    <a:pt x="5275" y="10420"/>
                  </a:lnTo>
                  <a:lnTo>
                    <a:pt x="5289" y="10425"/>
                  </a:lnTo>
                  <a:lnTo>
                    <a:pt x="5308" y="10427"/>
                  </a:lnTo>
                  <a:lnTo>
                    <a:pt x="5320" y="10427"/>
                  </a:lnTo>
                  <a:lnTo>
                    <a:pt x="5331" y="10425"/>
                  </a:lnTo>
                  <a:lnTo>
                    <a:pt x="5340" y="10422"/>
                  </a:lnTo>
                  <a:lnTo>
                    <a:pt x="5346" y="10417"/>
                  </a:lnTo>
                  <a:lnTo>
                    <a:pt x="5351" y="10410"/>
                  </a:lnTo>
                  <a:lnTo>
                    <a:pt x="5354" y="10403"/>
                  </a:lnTo>
                  <a:lnTo>
                    <a:pt x="5356" y="10392"/>
                  </a:lnTo>
                  <a:lnTo>
                    <a:pt x="5356" y="10379"/>
                  </a:lnTo>
                  <a:lnTo>
                    <a:pt x="5365" y="10311"/>
                  </a:lnTo>
                  <a:lnTo>
                    <a:pt x="5472" y="10233"/>
                  </a:lnTo>
                  <a:lnTo>
                    <a:pt x="5452" y="10045"/>
                  </a:lnTo>
                  <a:lnTo>
                    <a:pt x="5648" y="10087"/>
                  </a:lnTo>
                  <a:lnTo>
                    <a:pt x="5668" y="10116"/>
                  </a:lnTo>
                  <a:lnTo>
                    <a:pt x="5691" y="10149"/>
                  </a:lnTo>
                  <a:lnTo>
                    <a:pt x="5716" y="10181"/>
                  </a:lnTo>
                  <a:lnTo>
                    <a:pt x="5746" y="10212"/>
                  </a:lnTo>
                  <a:lnTo>
                    <a:pt x="5777" y="10239"/>
                  </a:lnTo>
                  <a:lnTo>
                    <a:pt x="5813" y="10261"/>
                  </a:lnTo>
                  <a:lnTo>
                    <a:pt x="5851" y="10276"/>
                  </a:lnTo>
                  <a:lnTo>
                    <a:pt x="5893" y="10282"/>
                  </a:lnTo>
                  <a:lnTo>
                    <a:pt x="5910" y="10281"/>
                  </a:lnTo>
                  <a:lnTo>
                    <a:pt x="5924" y="10276"/>
                  </a:lnTo>
                  <a:lnTo>
                    <a:pt x="5935" y="10269"/>
                  </a:lnTo>
                  <a:lnTo>
                    <a:pt x="5944" y="10259"/>
                  </a:lnTo>
                  <a:lnTo>
                    <a:pt x="5949" y="10247"/>
                  </a:lnTo>
                  <a:lnTo>
                    <a:pt x="5953" y="10234"/>
                  </a:lnTo>
                  <a:lnTo>
                    <a:pt x="5956" y="10218"/>
                  </a:lnTo>
                  <a:lnTo>
                    <a:pt x="5958" y="10201"/>
                  </a:lnTo>
                  <a:lnTo>
                    <a:pt x="5973" y="10206"/>
                  </a:lnTo>
                  <a:lnTo>
                    <a:pt x="5986" y="10211"/>
                  </a:lnTo>
                  <a:lnTo>
                    <a:pt x="5994" y="10217"/>
                  </a:lnTo>
                  <a:lnTo>
                    <a:pt x="6002" y="10222"/>
                  </a:lnTo>
                  <a:lnTo>
                    <a:pt x="6008" y="10228"/>
                  </a:lnTo>
                  <a:lnTo>
                    <a:pt x="6013" y="10232"/>
                  </a:lnTo>
                  <a:lnTo>
                    <a:pt x="6018" y="10235"/>
                  </a:lnTo>
                  <a:lnTo>
                    <a:pt x="6023" y="10236"/>
                  </a:lnTo>
                  <a:lnTo>
                    <a:pt x="6202" y="10216"/>
                  </a:lnTo>
                  <a:lnTo>
                    <a:pt x="6282" y="10265"/>
                  </a:lnTo>
                  <a:lnTo>
                    <a:pt x="6246" y="10512"/>
                  </a:lnTo>
                  <a:lnTo>
                    <a:pt x="6277" y="10540"/>
                  </a:lnTo>
                  <a:lnTo>
                    <a:pt x="6266" y="10622"/>
                  </a:lnTo>
                  <a:lnTo>
                    <a:pt x="6274" y="10635"/>
                  </a:lnTo>
                  <a:lnTo>
                    <a:pt x="6285" y="10650"/>
                  </a:lnTo>
                  <a:lnTo>
                    <a:pt x="6298" y="10666"/>
                  </a:lnTo>
                  <a:lnTo>
                    <a:pt x="6313" y="10681"/>
                  </a:lnTo>
                  <a:lnTo>
                    <a:pt x="6328" y="10696"/>
                  </a:lnTo>
                  <a:lnTo>
                    <a:pt x="6344" y="10708"/>
                  </a:lnTo>
                  <a:lnTo>
                    <a:pt x="6362" y="10716"/>
                  </a:lnTo>
                  <a:lnTo>
                    <a:pt x="6379" y="10719"/>
                  </a:lnTo>
                  <a:lnTo>
                    <a:pt x="6444" y="10719"/>
                  </a:lnTo>
                  <a:lnTo>
                    <a:pt x="6459" y="10716"/>
                  </a:lnTo>
                  <a:lnTo>
                    <a:pt x="6477" y="10706"/>
                  </a:lnTo>
                  <a:lnTo>
                    <a:pt x="6496" y="10692"/>
                  </a:lnTo>
                  <a:lnTo>
                    <a:pt x="6514" y="10676"/>
                  </a:lnTo>
                  <a:lnTo>
                    <a:pt x="6531" y="10660"/>
                  </a:lnTo>
                  <a:lnTo>
                    <a:pt x="6544" y="10643"/>
                  </a:lnTo>
                  <a:lnTo>
                    <a:pt x="6554" y="10629"/>
                  </a:lnTo>
                  <a:lnTo>
                    <a:pt x="6557" y="10621"/>
                  </a:lnTo>
                  <a:lnTo>
                    <a:pt x="6556" y="10575"/>
                  </a:lnTo>
                  <a:lnTo>
                    <a:pt x="6553" y="10536"/>
                  </a:lnTo>
                  <a:lnTo>
                    <a:pt x="6551" y="10502"/>
                  </a:lnTo>
                  <a:lnTo>
                    <a:pt x="6552" y="10473"/>
                  </a:lnTo>
                  <a:lnTo>
                    <a:pt x="6559" y="10445"/>
                  </a:lnTo>
                  <a:lnTo>
                    <a:pt x="6574" y="10418"/>
                  </a:lnTo>
                  <a:lnTo>
                    <a:pt x="6600" y="10391"/>
                  </a:lnTo>
                  <a:lnTo>
                    <a:pt x="6638" y="10362"/>
                  </a:lnTo>
                  <a:lnTo>
                    <a:pt x="6663" y="10368"/>
                  </a:lnTo>
                  <a:lnTo>
                    <a:pt x="6682" y="10373"/>
                  </a:lnTo>
                  <a:lnTo>
                    <a:pt x="6693" y="10374"/>
                  </a:lnTo>
                  <a:lnTo>
                    <a:pt x="6705" y="10377"/>
                  </a:lnTo>
                  <a:lnTo>
                    <a:pt x="6719" y="10378"/>
                  </a:lnTo>
                  <a:lnTo>
                    <a:pt x="6735" y="10378"/>
                  </a:lnTo>
                  <a:lnTo>
                    <a:pt x="6768" y="10378"/>
                  </a:lnTo>
                  <a:lnTo>
                    <a:pt x="6783" y="10376"/>
                  </a:lnTo>
                  <a:lnTo>
                    <a:pt x="6797" y="10370"/>
                  </a:lnTo>
                  <a:lnTo>
                    <a:pt x="6810" y="10362"/>
                  </a:lnTo>
                  <a:lnTo>
                    <a:pt x="6823" y="10352"/>
                  </a:lnTo>
                  <a:lnTo>
                    <a:pt x="6834" y="10339"/>
                  </a:lnTo>
                  <a:lnTo>
                    <a:pt x="6842" y="10325"/>
                  </a:lnTo>
                  <a:lnTo>
                    <a:pt x="6848" y="10311"/>
                  </a:lnTo>
                  <a:lnTo>
                    <a:pt x="6849" y="10297"/>
                  </a:lnTo>
                  <a:lnTo>
                    <a:pt x="6849" y="10216"/>
                  </a:lnTo>
                  <a:lnTo>
                    <a:pt x="6842" y="10198"/>
                  </a:lnTo>
                  <a:lnTo>
                    <a:pt x="6823" y="10173"/>
                  </a:lnTo>
                  <a:lnTo>
                    <a:pt x="6796" y="10142"/>
                  </a:lnTo>
                  <a:lnTo>
                    <a:pt x="6763" y="10109"/>
                  </a:lnTo>
                  <a:lnTo>
                    <a:pt x="6729" y="10077"/>
                  </a:lnTo>
                  <a:lnTo>
                    <a:pt x="6698" y="10050"/>
                  </a:lnTo>
                  <a:lnTo>
                    <a:pt x="6672" y="10030"/>
                  </a:lnTo>
                  <a:lnTo>
                    <a:pt x="6654" y="10021"/>
                  </a:lnTo>
                  <a:lnTo>
                    <a:pt x="6672" y="10000"/>
                  </a:lnTo>
                  <a:lnTo>
                    <a:pt x="6688" y="9982"/>
                  </a:lnTo>
                  <a:lnTo>
                    <a:pt x="6693" y="9974"/>
                  </a:lnTo>
                  <a:lnTo>
                    <a:pt x="6699" y="9964"/>
                  </a:lnTo>
                  <a:lnTo>
                    <a:pt x="6702" y="9953"/>
                  </a:lnTo>
                  <a:lnTo>
                    <a:pt x="6703" y="9940"/>
                  </a:lnTo>
                  <a:lnTo>
                    <a:pt x="6703" y="9924"/>
                  </a:lnTo>
                  <a:lnTo>
                    <a:pt x="6703" y="9901"/>
                  </a:lnTo>
                  <a:lnTo>
                    <a:pt x="6700" y="9883"/>
                  </a:lnTo>
                  <a:lnTo>
                    <a:pt x="6695" y="9868"/>
                  </a:lnTo>
                  <a:lnTo>
                    <a:pt x="6690" y="9856"/>
                  </a:lnTo>
                  <a:lnTo>
                    <a:pt x="6681" y="9846"/>
                  </a:lnTo>
                  <a:lnTo>
                    <a:pt x="6670" y="9838"/>
                  </a:lnTo>
                  <a:lnTo>
                    <a:pt x="6655" y="9832"/>
                  </a:lnTo>
                  <a:lnTo>
                    <a:pt x="6638" y="9827"/>
                  </a:lnTo>
                  <a:lnTo>
                    <a:pt x="6661" y="9798"/>
                  </a:lnTo>
                  <a:lnTo>
                    <a:pt x="6682" y="9773"/>
                  </a:lnTo>
                  <a:lnTo>
                    <a:pt x="6691" y="9759"/>
                  </a:lnTo>
                  <a:lnTo>
                    <a:pt x="6698" y="9742"/>
                  </a:lnTo>
                  <a:lnTo>
                    <a:pt x="6702" y="9722"/>
                  </a:lnTo>
                  <a:lnTo>
                    <a:pt x="6703" y="9697"/>
                  </a:lnTo>
                  <a:lnTo>
                    <a:pt x="6703" y="9681"/>
                  </a:lnTo>
                  <a:lnTo>
                    <a:pt x="6703" y="9664"/>
                  </a:lnTo>
                  <a:lnTo>
                    <a:pt x="6701" y="9649"/>
                  </a:lnTo>
                  <a:lnTo>
                    <a:pt x="6698" y="9637"/>
                  </a:lnTo>
                  <a:lnTo>
                    <a:pt x="6693" y="9625"/>
                  </a:lnTo>
                  <a:lnTo>
                    <a:pt x="6684" y="9606"/>
                  </a:lnTo>
                  <a:lnTo>
                    <a:pt x="6670" y="9584"/>
                  </a:lnTo>
                  <a:lnTo>
                    <a:pt x="6677" y="9569"/>
                  </a:lnTo>
                  <a:lnTo>
                    <a:pt x="6682" y="9557"/>
                  </a:lnTo>
                  <a:lnTo>
                    <a:pt x="6684" y="9549"/>
                  </a:lnTo>
                  <a:lnTo>
                    <a:pt x="6685" y="9542"/>
                  </a:lnTo>
                  <a:lnTo>
                    <a:pt x="6686" y="9531"/>
                  </a:lnTo>
                  <a:lnTo>
                    <a:pt x="6686" y="9519"/>
                  </a:lnTo>
                  <a:lnTo>
                    <a:pt x="6686" y="9469"/>
                  </a:lnTo>
                  <a:lnTo>
                    <a:pt x="6684" y="9439"/>
                  </a:lnTo>
                  <a:lnTo>
                    <a:pt x="6676" y="9415"/>
                  </a:lnTo>
                  <a:lnTo>
                    <a:pt x="6665" y="9396"/>
                  </a:lnTo>
                  <a:lnTo>
                    <a:pt x="6653" y="9381"/>
                  </a:lnTo>
                  <a:lnTo>
                    <a:pt x="6641" y="9369"/>
                  </a:lnTo>
                  <a:lnTo>
                    <a:pt x="6632" y="9359"/>
                  </a:lnTo>
                  <a:lnTo>
                    <a:pt x="6624" y="9350"/>
                  </a:lnTo>
                  <a:lnTo>
                    <a:pt x="6621" y="9340"/>
                  </a:lnTo>
                  <a:lnTo>
                    <a:pt x="6625" y="9313"/>
                  </a:lnTo>
                  <a:lnTo>
                    <a:pt x="6636" y="9292"/>
                  </a:lnTo>
                  <a:lnTo>
                    <a:pt x="6652" y="9275"/>
                  </a:lnTo>
                  <a:lnTo>
                    <a:pt x="6672" y="9260"/>
                  </a:lnTo>
                  <a:lnTo>
                    <a:pt x="6693" y="9244"/>
                  </a:lnTo>
                  <a:lnTo>
                    <a:pt x="6715" y="9226"/>
                  </a:lnTo>
                  <a:lnTo>
                    <a:pt x="6735" y="9204"/>
                  </a:lnTo>
                  <a:lnTo>
                    <a:pt x="6753" y="9175"/>
                  </a:lnTo>
                  <a:lnTo>
                    <a:pt x="6815" y="8898"/>
                  </a:lnTo>
                  <a:lnTo>
                    <a:pt x="6832" y="8901"/>
                  </a:lnTo>
                  <a:lnTo>
                    <a:pt x="6833" y="8821"/>
                  </a:lnTo>
                  <a:lnTo>
                    <a:pt x="7011" y="8561"/>
                  </a:lnTo>
                  <a:lnTo>
                    <a:pt x="7031" y="8563"/>
                  </a:lnTo>
                  <a:lnTo>
                    <a:pt x="7045" y="8565"/>
                  </a:lnTo>
                  <a:lnTo>
                    <a:pt x="7054" y="8569"/>
                  </a:lnTo>
                  <a:lnTo>
                    <a:pt x="7060" y="8571"/>
                  </a:lnTo>
                  <a:lnTo>
                    <a:pt x="7068" y="8574"/>
                  </a:lnTo>
                  <a:lnTo>
                    <a:pt x="7076" y="8575"/>
                  </a:lnTo>
                  <a:lnTo>
                    <a:pt x="7089" y="8577"/>
                  </a:lnTo>
                  <a:lnTo>
                    <a:pt x="7108" y="8577"/>
                  </a:lnTo>
                  <a:lnTo>
                    <a:pt x="7129" y="8564"/>
                  </a:lnTo>
                  <a:lnTo>
                    <a:pt x="7171" y="8536"/>
                  </a:lnTo>
                  <a:lnTo>
                    <a:pt x="7216" y="8505"/>
                  </a:lnTo>
                  <a:lnTo>
                    <a:pt x="7242" y="8484"/>
                  </a:lnTo>
                  <a:lnTo>
                    <a:pt x="7264" y="8463"/>
                  </a:lnTo>
                  <a:lnTo>
                    <a:pt x="7278" y="8443"/>
                  </a:lnTo>
                  <a:lnTo>
                    <a:pt x="7286" y="8425"/>
                  </a:lnTo>
                  <a:lnTo>
                    <a:pt x="7293" y="8407"/>
                  </a:lnTo>
                  <a:lnTo>
                    <a:pt x="7297" y="8388"/>
                  </a:lnTo>
                  <a:lnTo>
                    <a:pt x="7302" y="8369"/>
                  </a:lnTo>
                  <a:lnTo>
                    <a:pt x="7311" y="8348"/>
                  </a:lnTo>
                  <a:lnTo>
                    <a:pt x="7324" y="8324"/>
                  </a:lnTo>
                  <a:lnTo>
                    <a:pt x="7356" y="8283"/>
                  </a:lnTo>
                  <a:lnTo>
                    <a:pt x="7391" y="8250"/>
                  </a:lnTo>
                  <a:lnTo>
                    <a:pt x="7426" y="8222"/>
                  </a:lnTo>
                  <a:lnTo>
                    <a:pt x="7458" y="8197"/>
                  </a:lnTo>
                  <a:lnTo>
                    <a:pt x="7486" y="8170"/>
                  </a:lnTo>
                  <a:lnTo>
                    <a:pt x="7509" y="8138"/>
                  </a:lnTo>
                  <a:lnTo>
                    <a:pt x="7524" y="8096"/>
                  </a:lnTo>
                  <a:lnTo>
                    <a:pt x="7529" y="8042"/>
                  </a:lnTo>
                  <a:lnTo>
                    <a:pt x="7529" y="8025"/>
                  </a:lnTo>
                  <a:lnTo>
                    <a:pt x="7522" y="8007"/>
                  </a:lnTo>
                  <a:lnTo>
                    <a:pt x="7501" y="7983"/>
                  </a:lnTo>
                  <a:lnTo>
                    <a:pt x="7472" y="7956"/>
                  </a:lnTo>
                  <a:lnTo>
                    <a:pt x="7437" y="7929"/>
                  </a:lnTo>
                  <a:lnTo>
                    <a:pt x="7403" y="7903"/>
                  </a:lnTo>
                  <a:lnTo>
                    <a:pt x="7372" y="7883"/>
                  </a:lnTo>
                  <a:lnTo>
                    <a:pt x="7347" y="7869"/>
                  </a:lnTo>
                  <a:lnTo>
                    <a:pt x="7334" y="7863"/>
                  </a:lnTo>
                  <a:lnTo>
                    <a:pt x="7257" y="7862"/>
                  </a:lnTo>
                  <a:lnTo>
                    <a:pt x="7239" y="7749"/>
                  </a:lnTo>
                  <a:close/>
                  <a:moveTo>
                    <a:pt x="4038" y="7703"/>
                  </a:moveTo>
                  <a:lnTo>
                    <a:pt x="4040" y="7671"/>
                  </a:lnTo>
                  <a:lnTo>
                    <a:pt x="4057" y="7669"/>
                  </a:lnTo>
                  <a:lnTo>
                    <a:pt x="4076" y="7666"/>
                  </a:lnTo>
                  <a:lnTo>
                    <a:pt x="4095" y="7659"/>
                  </a:lnTo>
                  <a:lnTo>
                    <a:pt x="4113" y="7652"/>
                  </a:lnTo>
                  <a:lnTo>
                    <a:pt x="4129" y="7643"/>
                  </a:lnTo>
                  <a:lnTo>
                    <a:pt x="4142" y="7632"/>
                  </a:lnTo>
                  <a:lnTo>
                    <a:pt x="4150" y="7620"/>
                  </a:lnTo>
                  <a:lnTo>
                    <a:pt x="4153" y="7606"/>
                  </a:lnTo>
                  <a:lnTo>
                    <a:pt x="4153" y="7592"/>
                  </a:lnTo>
                  <a:lnTo>
                    <a:pt x="4152" y="7581"/>
                  </a:lnTo>
                  <a:lnTo>
                    <a:pt x="4150" y="7572"/>
                  </a:lnTo>
                  <a:lnTo>
                    <a:pt x="4148" y="7563"/>
                  </a:lnTo>
                  <a:lnTo>
                    <a:pt x="4142" y="7547"/>
                  </a:lnTo>
                  <a:lnTo>
                    <a:pt x="4135" y="7524"/>
                  </a:lnTo>
                  <a:lnTo>
                    <a:pt x="4170" y="7477"/>
                  </a:lnTo>
                  <a:lnTo>
                    <a:pt x="4153" y="7396"/>
                  </a:lnTo>
                  <a:lnTo>
                    <a:pt x="4175" y="7396"/>
                  </a:lnTo>
                  <a:lnTo>
                    <a:pt x="4193" y="7394"/>
                  </a:lnTo>
                  <a:lnTo>
                    <a:pt x="4210" y="7390"/>
                  </a:lnTo>
                  <a:lnTo>
                    <a:pt x="4224" y="7385"/>
                  </a:lnTo>
                  <a:lnTo>
                    <a:pt x="4235" y="7376"/>
                  </a:lnTo>
                  <a:lnTo>
                    <a:pt x="4244" y="7366"/>
                  </a:lnTo>
                  <a:lnTo>
                    <a:pt x="4249" y="7350"/>
                  </a:lnTo>
                  <a:lnTo>
                    <a:pt x="4250" y="7331"/>
                  </a:lnTo>
                  <a:lnTo>
                    <a:pt x="4250" y="7315"/>
                  </a:lnTo>
                  <a:lnTo>
                    <a:pt x="4247" y="7302"/>
                  </a:lnTo>
                  <a:lnTo>
                    <a:pt x="4235" y="7282"/>
                  </a:lnTo>
                  <a:lnTo>
                    <a:pt x="4219" y="7259"/>
                  </a:lnTo>
                  <a:lnTo>
                    <a:pt x="4199" y="7234"/>
                  </a:lnTo>
                  <a:lnTo>
                    <a:pt x="4178" y="7209"/>
                  </a:lnTo>
                  <a:lnTo>
                    <a:pt x="4157" y="7188"/>
                  </a:lnTo>
                  <a:lnTo>
                    <a:pt x="4137" y="7174"/>
                  </a:lnTo>
                  <a:lnTo>
                    <a:pt x="4121" y="7169"/>
                  </a:lnTo>
                  <a:lnTo>
                    <a:pt x="4098" y="7170"/>
                  </a:lnTo>
                  <a:lnTo>
                    <a:pt x="4081" y="7174"/>
                  </a:lnTo>
                  <a:lnTo>
                    <a:pt x="4067" y="7180"/>
                  </a:lnTo>
                  <a:lnTo>
                    <a:pt x="4056" y="7185"/>
                  </a:lnTo>
                  <a:lnTo>
                    <a:pt x="4046" y="7192"/>
                  </a:lnTo>
                  <a:lnTo>
                    <a:pt x="4035" y="7196"/>
                  </a:lnTo>
                  <a:lnTo>
                    <a:pt x="4023" y="7200"/>
                  </a:lnTo>
                  <a:lnTo>
                    <a:pt x="4007" y="7201"/>
                  </a:lnTo>
                  <a:lnTo>
                    <a:pt x="3979" y="7203"/>
                  </a:lnTo>
                  <a:lnTo>
                    <a:pt x="3976" y="7201"/>
                  </a:lnTo>
                  <a:lnTo>
                    <a:pt x="3977" y="7200"/>
                  </a:lnTo>
                  <a:lnTo>
                    <a:pt x="3976" y="7197"/>
                  </a:lnTo>
                  <a:lnTo>
                    <a:pt x="3970" y="7192"/>
                  </a:lnTo>
                  <a:lnTo>
                    <a:pt x="3959" y="7185"/>
                  </a:lnTo>
                  <a:lnTo>
                    <a:pt x="3967" y="7173"/>
                  </a:lnTo>
                  <a:lnTo>
                    <a:pt x="3978" y="7159"/>
                  </a:lnTo>
                  <a:lnTo>
                    <a:pt x="3983" y="7153"/>
                  </a:lnTo>
                  <a:lnTo>
                    <a:pt x="3988" y="7146"/>
                  </a:lnTo>
                  <a:lnTo>
                    <a:pt x="3990" y="7141"/>
                  </a:lnTo>
                  <a:lnTo>
                    <a:pt x="3991" y="7137"/>
                  </a:lnTo>
                  <a:lnTo>
                    <a:pt x="3988" y="7116"/>
                  </a:lnTo>
                  <a:lnTo>
                    <a:pt x="3979" y="7091"/>
                  </a:lnTo>
                  <a:lnTo>
                    <a:pt x="3965" y="7064"/>
                  </a:lnTo>
                  <a:lnTo>
                    <a:pt x="3946" y="7037"/>
                  </a:lnTo>
                  <a:lnTo>
                    <a:pt x="3922" y="7014"/>
                  </a:lnTo>
                  <a:lnTo>
                    <a:pt x="3894" y="6993"/>
                  </a:lnTo>
                  <a:lnTo>
                    <a:pt x="3863" y="6980"/>
                  </a:lnTo>
                  <a:lnTo>
                    <a:pt x="3829" y="6975"/>
                  </a:lnTo>
                  <a:lnTo>
                    <a:pt x="3821" y="6976"/>
                  </a:lnTo>
                  <a:lnTo>
                    <a:pt x="3813" y="6980"/>
                  </a:lnTo>
                  <a:lnTo>
                    <a:pt x="3805" y="6987"/>
                  </a:lnTo>
                  <a:lnTo>
                    <a:pt x="3798" y="6995"/>
                  </a:lnTo>
                  <a:lnTo>
                    <a:pt x="3790" y="7005"/>
                  </a:lnTo>
                  <a:lnTo>
                    <a:pt x="3785" y="7016"/>
                  </a:lnTo>
                  <a:lnTo>
                    <a:pt x="3781" y="7028"/>
                  </a:lnTo>
                  <a:lnTo>
                    <a:pt x="3780" y="7039"/>
                  </a:lnTo>
                  <a:lnTo>
                    <a:pt x="3780" y="7088"/>
                  </a:lnTo>
                  <a:lnTo>
                    <a:pt x="3749" y="7084"/>
                  </a:lnTo>
                  <a:lnTo>
                    <a:pt x="3730" y="7077"/>
                  </a:lnTo>
                  <a:lnTo>
                    <a:pt x="3718" y="7069"/>
                  </a:lnTo>
                  <a:lnTo>
                    <a:pt x="3711" y="7061"/>
                  </a:lnTo>
                  <a:lnTo>
                    <a:pt x="3706" y="7052"/>
                  </a:lnTo>
                  <a:lnTo>
                    <a:pt x="3699" y="7046"/>
                  </a:lnTo>
                  <a:lnTo>
                    <a:pt x="3687" y="7042"/>
                  </a:lnTo>
                  <a:lnTo>
                    <a:pt x="3667" y="7039"/>
                  </a:lnTo>
                  <a:lnTo>
                    <a:pt x="3652" y="7042"/>
                  </a:lnTo>
                  <a:lnTo>
                    <a:pt x="3638" y="7047"/>
                  </a:lnTo>
                  <a:lnTo>
                    <a:pt x="3627" y="7056"/>
                  </a:lnTo>
                  <a:lnTo>
                    <a:pt x="3618" y="7065"/>
                  </a:lnTo>
                  <a:lnTo>
                    <a:pt x="3611" y="7078"/>
                  </a:lnTo>
                  <a:lnTo>
                    <a:pt x="3606" y="7092"/>
                  </a:lnTo>
                  <a:lnTo>
                    <a:pt x="3603" y="7106"/>
                  </a:lnTo>
                  <a:lnTo>
                    <a:pt x="3602" y="7120"/>
                  </a:lnTo>
                  <a:lnTo>
                    <a:pt x="3604" y="7140"/>
                  </a:lnTo>
                  <a:lnTo>
                    <a:pt x="3610" y="7154"/>
                  </a:lnTo>
                  <a:lnTo>
                    <a:pt x="3618" y="7165"/>
                  </a:lnTo>
                  <a:lnTo>
                    <a:pt x="3629" y="7173"/>
                  </a:lnTo>
                  <a:lnTo>
                    <a:pt x="3656" y="7186"/>
                  </a:lnTo>
                  <a:lnTo>
                    <a:pt x="3683" y="7201"/>
                  </a:lnTo>
                  <a:lnTo>
                    <a:pt x="3663" y="7204"/>
                  </a:lnTo>
                  <a:lnTo>
                    <a:pt x="3642" y="7208"/>
                  </a:lnTo>
                  <a:lnTo>
                    <a:pt x="3623" y="7214"/>
                  </a:lnTo>
                  <a:lnTo>
                    <a:pt x="3605" y="7222"/>
                  </a:lnTo>
                  <a:lnTo>
                    <a:pt x="3590" y="7233"/>
                  </a:lnTo>
                  <a:lnTo>
                    <a:pt x="3579" y="7247"/>
                  </a:lnTo>
                  <a:lnTo>
                    <a:pt x="3572" y="7263"/>
                  </a:lnTo>
                  <a:lnTo>
                    <a:pt x="3570" y="7282"/>
                  </a:lnTo>
                  <a:lnTo>
                    <a:pt x="3571" y="7296"/>
                  </a:lnTo>
                  <a:lnTo>
                    <a:pt x="3574" y="7307"/>
                  </a:lnTo>
                  <a:lnTo>
                    <a:pt x="3579" y="7317"/>
                  </a:lnTo>
                  <a:lnTo>
                    <a:pt x="3586" y="7326"/>
                  </a:lnTo>
                  <a:lnTo>
                    <a:pt x="3601" y="7343"/>
                  </a:lnTo>
                  <a:lnTo>
                    <a:pt x="3618" y="7363"/>
                  </a:lnTo>
                  <a:lnTo>
                    <a:pt x="3607" y="7367"/>
                  </a:lnTo>
                  <a:lnTo>
                    <a:pt x="3597" y="7370"/>
                  </a:lnTo>
                  <a:lnTo>
                    <a:pt x="3586" y="7374"/>
                  </a:lnTo>
                  <a:lnTo>
                    <a:pt x="3575" y="7380"/>
                  </a:lnTo>
                  <a:lnTo>
                    <a:pt x="3566" y="7386"/>
                  </a:lnTo>
                  <a:lnTo>
                    <a:pt x="3560" y="7394"/>
                  </a:lnTo>
                  <a:lnTo>
                    <a:pt x="3555" y="7402"/>
                  </a:lnTo>
                  <a:lnTo>
                    <a:pt x="3553" y="7412"/>
                  </a:lnTo>
                  <a:lnTo>
                    <a:pt x="3555" y="7428"/>
                  </a:lnTo>
                  <a:lnTo>
                    <a:pt x="3557" y="7440"/>
                  </a:lnTo>
                  <a:lnTo>
                    <a:pt x="3562" y="7449"/>
                  </a:lnTo>
                  <a:lnTo>
                    <a:pt x="3569" y="7453"/>
                  </a:lnTo>
                  <a:lnTo>
                    <a:pt x="3577" y="7456"/>
                  </a:lnTo>
                  <a:lnTo>
                    <a:pt x="3589" y="7458"/>
                  </a:lnTo>
                  <a:lnTo>
                    <a:pt x="3602" y="7460"/>
                  </a:lnTo>
                  <a:lnTo>
                    <a:pt x="3618" y="7461"/>
                  </a:lnTo>
                  <a:lnTo>
                    <a:pt x="3618" y="7525"/>
                  </a:lnTo>
                  <a:lnTo>
                    <a:pt x="3619" y="7541"/>
                  </a:lnTo>
                  <a:lnTo>
                    <a:pt x="3623" y="7552"/>
                  </a:lnTo>
                  <a:lnTo>
                    <a:pt x="3627" y="7561"/>
                  </a:lnTo>
                  <a:lnTo>
                    <a:pt x="3633" y="7569"/>
                  </a:lnTo>
                  <a:lnTo>
                    <a:pt x="3650" y="7581"/>
                  </a:lnTo>
                  <a:lnTo>
                    <a:pt x="3669" y="7592"/>
                  </a:lnTo>
                  <a:lnTo>
                    <a:pt x="3634" y="7639"/>
                  </a:lnTo>
                  <a:lnTo>
                    <a:pt x="3634" y="7819"/>
                  </a:lnTo>
                  <a:lnTo>
                    <a:pt x="3610" y="7831"/>
                  </a:lnTo>
                  <a:lnTo>
                    <a:pt x="3579" y="7844"/>
                  </a:lnTo>
                  <a:lnTo>
                    <a:pt x="3547" y="7859"/>
                  </a:lnTo>
                  <a:lnTo>
                    <a:pt x="3516" y="7875"/>
                  </a:lnTo>
                  <a:lnTo>
                    <a:pt x="3487" y="7895"/>
                  </a:lnTo>
                  <a:lnTo>
                    <a:pt x="3462" y="7915"/>
                  </a:lnTo>
                  <a:lnTo>
                    <a:pt x="3445" y="7939"/>
                  </a:lnTo>
                  <a:lnTo>
                    <a:pt x="3440" y="7965"/>
                  </a:lnTo>
                  <a:lnTo>
                    <a:pt x="3440" y="7997"/>
                  </a:lnTo>
                  <a:lnTo>
                    <a:pt x="3442" y="8013"/>
                  </a:lnTo>
                  <a:lnTo>
                    <a:pt x="3450" y="8028"/>
                  </a:lnTo>
                  <a:lnTo>
                    <a:pt x="3457" y="8041"/>
                  </a:lnTo>
                  <a:lnTo>
                    <a:pt x="3464" y="8054"/>
                  </a:lnTo>
                  <a:lnTo>
                    <a:pt x="3467" y="8063"/>
                  </a:lnTo>
                  <a:lnTo>
                    <a:pt x="3463" y="8071"/>
                  </a:lnTo>
                  <a:lnTo>
                    <a:pt x="3449" y="8076"/>
                  </a:lnTo>
                  <a:lnTo>
                    <a:pt x="3424" y="8078"/>
                  </a:lnTo>
                  <a:lnTo>
                    <a:pt x="3391" y="8078"/>
                  </a:lnTo>
                  <a:lnTo>
                    <a:pt x="3373" y="8077"/>
                  </a:lnTo>
                  <a:lnTo>
                    <a:pt x="3362" y="8074"/>
                  </a:lnTo>
                  <a:lnTo>
                    <a:pt x="3358" y="8070"/>
                  </a:lnTo>
                  <a:lnTo>
                    <a:pt x="3355" y="8064"/>
                  </a:lnTo>
                  <a:lnTo>
                    <a:pt x="3349" y="8059"/>
                  </a:lnTo>
                  <a:lnTo>
                    <a:pt x="3341" y="8054"/>
                  </a:lnTo>
                  <a:lnTo>
                    <a:pt x="3322" y="8049"/>
                  </a:lnTo>
                  <a:lnTo>
                    <a:pt x="3294" y="8046"/>
                  </a:lnTo>
                  <a:lnTo>
                    <a:pt x="3285" y="8013"/>
                  </a:lnTo>
                  <a:lnTo>
                    <a:pt x="3272" y="7987"/>
                  </a:lnTo>
                  <a:lnTo>
                    <a:pt x="3256" y="7965"/>
                  </a:lnTo>
                  <a:lnTo>
                    <a:pt x="3239" y="7949"/>
                  </a:lnTo>
                  <a:lnTo>
                    <a:pt x="3218" y="7935"/>
                  </a:lnTo>
                  <a:lnTo>
                    <a:pt x="3194" y="7922"/>
                  </a:lnTo>
                  <a:lnTo>
                    <a:pt x="3167" y="7909"/>
                  </a:lnTo>
                  <a:lnTo>
                    <a:pt x="3137" y="7895"/>
                  </a:lnTo>
                  <a:lnTo>
                    <a:pt x="3096" y="7871"/>
                  </a:lnTo>
                  <a:lnTo>
                    <a:pt x="3071" y="7848"/>
                  </a:lnTo>
                  <a:lnTo>
                    <a:pt x="3056" y="7828"/>
                  </a:lnTo>
                  <a:lnTo>
                    <a:pt x="3046" y="7809"/>
                  </a:lnTo>
                  <a:lnTo>
                    <a:pt x="3036" y="7793"/>
                  </a:lnTo>
                  <a:lnTo>
                    <a:pt x="3021" y="7781"/>
                  </a:lnTo>
                  <a:lnTo>
                    <a:pt x="2995" y="7774"/>
                  </a:lnTo>
                  <a:lnTo>
                    <a:pt x="2953" y="7770"/>
                  </a:lnTo>
                  <a:lnTo>
                    <a:pt x="2966" y="7759"/>
                  </a:lnTo>
                  <a:lnTo>
                    <a:pt x="2888" y="7689"/>
                  </a:lnTo>
                  <a:lnTo>
                    <a:pt x="2896" y="7674"/>
                  </a:lnTo>
                  <a:lnTo>
                    <a:pt x="2901" y="7660"/>
                  </a:lnTo>
                  <a:lnTo>
                    <a:pt x="2907" y="7646"/>
                  </a:lnTo>
                  <a:lnTo>
                    <a:pt x="2912" y="7631"/>
                  </a:lnTo>
                  <a:lnTo>
                    <a:pt x="2915" y="7616"/>
                  </a:lnTo>
                  <a:lnTo>
                    <a:pt x="2918" y="7599"/>
                  </a:lnTo>
                  <a:lnTo>
                    <a:pt x="2921" y="7581"/>
                  </a:lnTo>
                  <a:lnTo>
                    <a:pt x="2921" y="7559"/>
                  </a:lnTo>
                  <a:lnTo>
                    <a:pt x="2921" y="7543"/>
                  </a:lnTo>
                  <a:lnTo>
                    <a:pt x="2919" y="7530"/>
                  </a:lnTo>
                  <a:lnTo>
                    <a:pt x="2916" y="7517"/>
                  </a:lnTo>
                  <a:lnTo>
                    <a:pt x="2911" y="7506"/>
                  </a:lnTo>
                  <a:lnTo>
                    <a:pt x="2902" y="7496"/>
                  </a:lnTo>
                  <a:lnTo>
                    <a:pt x="2894" y="7489"/>
                  </a:lnTo>
                  <a:lnTo>
                    <a:pt x="2882" y="7483"/>
                  </a:lnTo>
                  <a:lnTo>
                    <a:pt x="2870" y="7479"/>
                  </a:lnTo>
                  <a:lnTo>
                    <a:pt x="2856" y="7478"/>
                  </a:lnTo>
                  <a:lnTo>
                    <a:pt x="2791" y="7478"/>
                  </a:lnTo>
                  <a:lnTo>
                    <a:pt x="2798" y="7457"/>
                  </a:lnTo>
                  <a:lnTo>
                    <a:pt x="2806" y="7442"/>
                  </a:lnTo>
                  <a:lnTo>
                    <a:pt x="2814" y="7431"/>
                  </a:lnTo>
                  <a:lnTo>
                    <a:pt x="2822" y="7424"/>
                  </a:lnTo>
                  <a:lnTo>
                    <a:pt x="2829" y="7417"/>
                  </a:lnTo>
                  <a:lnTo>
                    <a:pt x="2834" y="7411"/>
                  </a:lnTo>
                  <a:lnTo>
                    <a:pt x="2838" y="7406"/>
                  </a:lnTo>
                  <a:lnTo>
                    <a:pt x="2838" y="7397"/>
                  </a:lnTo>
                  <a:lnTo>
                    <a:pt x="2835" y="7373"/>
                  </a:lnTo>
                  <a:lnTo>
                    <a:pt x="2825" y="7345"/>
                  </a:lnTo>
                  <a:lnTo>
                    <a:pt x="2811" y="7316"/>
                  </a:lnTo>
                  <a:lnTo>
                    <a:pt x="2794" y="7287"/>
                  </a:lnTo>
                  <a:lnTo>
                    <a:pt x="2776" y="7260"/>
                  </a:lnTo>
                  <a:lnTo>
                    <a:pt x="2756" y="7239"/>
                  </a:lnTo>
                  <a:lnTo>
                    <a:pt x="2739" y="7224"/>
                  </a:lnTo>
                  <a:lnTo>
                    <a:pt x="2725" y="7219"/>
                  </a:lnTo>
                  <a:lnTo>
                    <a:pt x="2698" y="7222"/>
                  </a:lnTo>
                  <a:lnTo>
                    <a:pt x="2678" y="7228"/>
                  </a:lnTo>
                  <a:lnTo>
                    <a:pt x="2661" y="7240"/>
                  </a:lnTo>
                  <a:lnTo>
                    <a:pt x="2649" y="7254"/>
                  </a:lnTo>
                  <a:lnTo>
                    <a:pt x="2640" y="7271"/>
                  </a:lnTo>
                  <a:lnTo>
                    <a:pt x="2631" y="7288"/>
                  </a:lnTo>
                  <a:lnTo>
                    <a:pt x="2625" y="7305"/>
                  </a:lnTo>
                  <a:lnTo>
                    <a:pt x="2617" y="7321"/>
                  </a:lnTo>
                  <a:lnTo>
                    <a:pt x="2426" y="7232"/>
                  </a:lnTo>
                  <a:lnTo>
                    <a:pt x="2417" y="7251"/>
                  </a:lnTo>
                  <a:lnTo>
                    <a:pt x="2392" y="7232"/>
                  </a:lnTo>
                  <a:lnTo>
                    <a:pt x="2368" y="7206"/>
                  </a:lnTo>
                  <a:lnTo>
                    <a:pt x="2342" y="7176"/>
                  </a:lnTo>
                  <a:lnTo>
                    <a:pt x="2316" y="7146"/>
                  </a:lnTo>
                  <a:lnTo>
                    <a:pt x="2291" y="7118"/>
                  </a:lnTo>
                  <a:lnTo>
                    <a:pt x="2267" y="7095"/>
                  </a:lnTo>
                  <a:lnTo>
                    <a:pt x="2243" y="7079"/>
                  </a:lnTo>
                  <a:lnTo>
                    <a:pt x="2223" y="7073"/>
                  </a:lnTo>
                  <a:lnTo>
                    <a:pt x="2197" y="7075"/>
                  </a:lnTo>
                  <a:lnTo>
                    <a:pt x="2175" y="7080"/>
                  </a:lnTo>
                  <a:lnTo>
                    <a:pt x="2157" y="7088"/>
                  </a:lnTo>
                  <a:lnTo>
                    <a:pt x="2141" y="7098"/>
                  </a:lnTo>
                  <a:lnTo>
                    <a:pt x="2127" y="7106"/>
                  </a:lnTo>
                  <a:lnTo>
                    <a:pt x="2112" y="7115"/>
                  </a:lnTo>
                  <a:lnTo>
                    <a:pt x="2095" y="7120"/>
                  </a:lnTo>
                  <a:lnTo>
                    <a:pt x="2077" y="7123"/>
                  </a:lnTo>
                  <a:lnTo>
                    <a:pt x="2063" y="7122"/>
                  </a:lnTo>
                  <a:lnTo>
                    <a:pt x="2050" y="7117"/>
                  </a:lnTo>
                  <a:lnTo>
                    <a:pt x="2038" y="7113"/>
                  </a:lnTo>
                  <a:lnTo>
                    <a:pt x="2027" y="7107"/>
                  </a:lnTo>
                  <a:lnTo>
                    <a:pt x="2018" y="7101"/>
                  </a:lnTo>
                  <a:lnTo>
                    <a:pt x="2009" y="7097"/>
                  </a:lnTo>
                  <a:lnTo>
                    <a:pt x="2001" y="7095"/>
                  </a:lnTo>
                  <a:lnTo>
                    <a:pt x="1996" y="7095"/>
                  </a:lnTo>
                  <a:lnTo>
                    <a:pt x="1736" y="7098"/>
                  </a:lnTo>
                  <a:lnTo>
                    <a:pt x="1746" y="7082"/>
                  </a:lnTo>
                  <a:lnTo>
                    <a:pt x="1637" y="6944"/>
                  </a:lnTo>
                  <a:lnTo>
                    <a:pt x="1633" y="6879"/>
                  </a:lnTo>
                  <a:lnTo>
                    <a:pt x="1620" y="6829"/>
                  </a:lnTo>
                  <a:lnTo>
                    <a:pt x="1602" y="6793"/>
                  </a:lnTo>
                  <a:lnTo>
                    <a:pt x="1581" y="6766"/>
                  </a:lnTo>
                  <a:lnTo>
                    <a:pt x="1560" y="6746"/>
                  </a:lnTo>
                  <a:lnTo>
                    <a:pt x="1542" y="6727"/>
                  </a:lnTo>
                  <a:lnTo>
                    <a:pt x="1529" y="6709"/>
                  </a:lnTo>
                  <a:lnTo>
                    <a:pt x="1524" y="6685"/>
                  </a:lnTo>
                  <a:lnTo>
                    <a:pt x="1525" y="6663"/>
                  </a:lnTo>
                  <a:lnTo>
                    <a:pt x="1529" y="6645"/>
                  </a:lnTo>
                  <a:lnTo>
                    <a:pt x="1535" y="6631"/>
                  </a:lnTo>
                  <a:lnTo>
                    <a:pt x="1540" y="6620"/>
                  </a:lnTo>
                  <a:lnTo>
                    <a:pt x="1547" y="6609"/>
                  </a:lnTo>
                  <a:lnTo>
                    <a:pt x="1552" y="6596"/>
                  </a:lnTo>
                  <a:lnTo>
                    <a:pt x="1555" y="6578"/>
                  </a:lnTo>
                  <a:lnTo>
                    <a:pt x="1556" y="6556"/>
                  </a:lnTo>
                  <a:lnTo>
                    <a:pt x="1556" y="6544"/>
                  </a:lnTo>
                  <a:lnTo>
                    <a:pt x="1554" y="6534"/>
                  </a:lnTo>
                  <a:lnTo>
                    <a:pt x="1551" y="6526"/>
                  </a:lnTo>
                  <a:lnTo>
                    <a:pt x="1548" y="6520"/>
                  </a:lnTo>
                  <a:lnTo>
                    <a:pt x="1538" y="6508"/>
                  </a:lnTo>
                  <a:lnTo>
                    <a:pt x="1524" y="6491"/>
                  </a:lnTo>
                  <a:lnTo>
                    <a:pt x="1346" y="6491"/>
                  </a:lnTo>
                  <a:lnTo>
                    <a:pt x="1338" y="6479"/>
                  </a:lnTo>
                  <a:lnTo>
                    <a:pt x="1326" y="6459"/>
                  </a:lnTo>
                  <a:lnTo>
                    <a:pt x="1310" y="6435"/>
                  </a:lnTo>
                  <a:lnTo>
                    <a:pt x="1293" y="6407"/>
                  </a:lnTo>
                  <a:lnTo>
                    <a:pt x="1277" y="6380"/>
                  </a:lnTo>
                  <a:lnTo>
                    <a:pt x="1263" y="6355"/>
                  </a:lnTo>
                  <a:lnTo>
                    <a:pt x="1252" y="6337"/>
                  </a:lnTo>
                  <a:lnTo>
                    <a:pt x="1249" y="6329"/>
                  </a:lnTo>
                  <a:lnTo>
                    <a:pt x="1252" y="6308"/>
                  </a:lnTo>
                  <a:lnTo>
                    <a:pt x="1258" y="6288"/>
                  </a:lnTo>
                  <a:lnTo>
                    <a:pt x="1269" y="6268"/>
                  </a:lnTo>
                  <a:lnTo>
                    <a:pt x="1281" y="6248"/>
                  </a:lnTo>
                  <a:lnTo>
                    <a:pt x="1293" y="6226"/>
                  </a:lnTo>
                  <a:lnTo>
                    <a:pt x="1304" y="6204"/>
                  </a:lnTo>
                  <a:lnTo>
                    <a:pt x="1310" y="6178"/>
                  </a:lnTo>
                  <a:lnTo>
                    <a:pt x="1313" y="6151"/>
                  </a:lnTo>
                  <a:lnTo>
                    <a:pt x="1313" y="6070"/>
                  </a:lnTo>
                  <a:lnTo>
                    <a:pt x="1308" y="6024"/>
                  </a:lnTo>
                  <a:lnTo>
                    <a:pt x="1294" y="5991"/>
                  </a:lnTo>
                  <a:lnTo>
                    <a:pt x="1271" y="5968"/>
                  </a:lnTo>
                  <a:lnTo>
                    <a:pt x="1242" y="5953"/>
                  </a:lnTo>
                  <a:lnTo>
                    <a:pt x="1206" y="5944"/>
                  </a:lnTo>
                  <a:lnTo>
                    <a:pt x="1164" y="5940"/>
                  </a:lnTo>
                  <a:lnTo>
                    <a:pt x="1119" y="5939"/>
                  </a:lnTo>
                  <a:lnTo>
                    <a:pt x="1069" y="5939"/>
                  </a:lnTo>
                  <a:lnTo>
                    <a:pt x="1049" y="5912"/>
                  </a:lnTo>
                  <a:lnTo>
                    <a:pt x="1022" y="5874"/>
                  </a:lnTo>
                  <a:lnTo>
                    <a:pt x="1009" y="5855"/>
                  </a:lnTo>
                  <a:lnTo>
                    <a:pt x="998" y="5837"/>
                  </a:lnTo>
                  <a:lnTo>
                    <a:pt x="990" y="5821"/>
                  </a:lnTo>
                  <a:lnTo>
                    <a:pt x="988" y="5809"/>
                  </a:lnTo>
                  <a:lnTo>
                    <a:pt x="988" y="5761"/>
                  </a:lnTo>
                  <a:lnTo>
                    <a:pt x="995" y="5713"/>
                  </a:lnTo>
                  <a:lnTo>
                    <a:pt x="1015" y="5669"/>
                  </a:lnTo>
                  <a:lnTo>
                    <a:pt x="1044" y="5628"/>
                  </a:lnTo>
                  <a:lnTo>
                    <a:pt x="1080" y="5590"/>
                  </a:lnTo>
                  <a:lnTo>
                    <a:pt x="1120" y="5556"/>
                  </a:lnTo>
                  <a:lnTo>
                    <a:pt x="1161" y="5521"/>
                  </a:lnTo>
                  <a:lnTo>
                    <a:pt x="1201" y="5489"/>
                  </a:lnTo>
                  <a:lnTo>
                    <a:pt x="1236" y="5456"/>
                  </a:lnTo>
                  <a:lnTo>
                    <a:pt x="1265" y="5422"/>
                  </a:lnTo>
                  <a:lnTo>
                    <a:pt x="1294" y="5379"/>
                  </a:lnTo>
                  <a:lnTo>
                    <a:pt x="1324" y="5333"/>
                  </a:lnTo>
                  <a:lnTo>
                    <a:pt x="1356" y="5287"/>
                  </a:lnTo>
                  <a:lnTo>
                    <a:pt x="1390" y="5244"/>
                  </a:lnTo>
                  <a:lnTo>
                    <a:pt x="1429" y="5209"/>
                  </a:lnTo>
                  <a:lnTo>
                    <a:pt x="1473" y="5185"/>
                  </a:lnTo>
                  <a:lnTo>
                    <a:pt x="1523" y="5176"/>
                  </a:lnTo>
                  <a:lnTo>
                    <a:pt x="1547" y="5185"/>
                  </a:lnTo>
                  <a:lnTo>
                    <a:pt x="1564" y="5209"/>
                  </a:lnTo>
                  <a:lnTo>
                    <a:pt x="1576" y="5243"/>
                  </a:lnTo>
                  <a:lnTo>
                    <a:pt x="1587" y="5282"/>
                  </a:lnTo>
                  <a:lnTo>
                    <a:pt x="1599" y="5320"/>
                  </a:lnTo>
                  <a:lnTo>
                    <a:pt x="1615" y="5355"/>
                  </a:lnTo>
                  <a:lnTo>
                    <a:pt x="1637" y="5378"/>
                  </a:lnTo>
                  <a:lnTo>
                    <a:pt x="1669" y="5387"/>
                  </a:lnTo>
                  <a:lnTo>
                    <a:pt x="1717" y="5387"/>
                  </a:lnTo>
                  <a:lnTo>
                    <a:pt x="1746" y="5385"/>
                  </a:lnTo>
                  <a:lnTo>
                    <a:pt x="1770" y="5378"/>
                  </a:lnTo>
                  <a:lnTo>
                    <a:pt x="1792" y="5369"/>
                  </a:lnTo>
                  <a:lnTo>
                    <a:pt x="1811" y="5357"/>
                  </a:lnTo>
                  <a:lnTo>
                    <a:pt x="1832" y="5345"/>
                  </a:lnTo>
                  <a:lnTo>
                    <a:pt x="1855" y="5335"/>
                  </a:lnTo>
                  <a:lnTo>
                    <a:pt x="1880" y="5327"/>
                  </a:lnTo>
                  <a:lnTo>
                    <a:pt x="1912" y="5322"/>
                  </a:lnTo>
                  <a:lnTo>
                    <a:pt x="1943" y="5320"/>
                  </a:lnTo>
                  <a:lnTo>
                    <a:pt x="1978" y="5319"/>
                  </a:lnTo>
                  <a:lnTo>
                    <a:pt x="2012" y="5319"/>
                  </a:lnTo>
                  <a:lnTo>
                    <a:pt x="2049" y="5320"/>
                  </a:lnTo>
                  <a:lnTo>
                    <a:pt x="2085" y="5321"/>
                  </a:lnTo>
                  <a:lnTo>
                    <a:pt x="2120" y="5321"/>
                  </a:lnTo>
                  <a:lnTo>
                    <a:pt x="2155" y="5322"/>
                  </a:lnTo>
                  <a:lnTo>
                    <a:pt x="2188" y="5322"/>
                  </a:lnTo>
                  <a:lnTo>
                    <a:pt x="2220" y="5297"/>
                  </a:lnTo>
                  <a:lnTo>
                    <a:pt x="2240" y="5277"/>
                  </a:lnTo>
                  <a:lnTo>
                    <a:pt x="2253" y="5259"/>
                  </a:lnTo>
                  <a:lnTo>
                    <a:pt x="2260" y="5241"/>
                  </a:lnTo>
                  <a:lnTo>
                    <a:pt x="2265" y="5223"/>
                  </a:lnTo>
                  <a:lnTo>
                    <a:pt x="2270" y="5203"/>
                  </a:lnTo>
                  <a:lnTo>
                    <a:pt x="2280" y="5182"/>
                  </a:lnTo>
                  <a:lnTo>
                    <a:pt x="2297" y="5155"/>
                  </a:lnTo>
                  <a:lnTo>
                    <a:pt x="2317" y="5133"/>
                  </a:lnTo>
                  <a:lnTo>
                    <a:pt x="2336" y="5118"/>
                  </a:lnTo>
                  <a:lnTo>
                    <a:pt x="2356" y="5105"/>
                  </a:lnTo>
                  <a:lnTo>
                    <a:pt x="2375" y="5094"/>
                  </a:lnTo>
                  <a:lnTo>
                    <a:pt x="2392" y="5080"/>
                  </a:lnTo>
                  <a:lnTo>
                    <a:pt x="2409" y="5062"/>
                  </a:lnTo>
                  <a:lnTo>
                    <a:pt x="2423" y="5037"/>
                  </a:lnTo>
                  <a:lnTo>
                    <a:pt x="2436" y="5001"/>
                  </a:lnTo>
                  <a:lnTo>
                    <a:pt x="2454" y="4931"/>
                  </a:lnTo>
                  <a:lnTo>
                    <a:pt x="2471" y="4878"/>
                  </a:lnTo>
                  <a:lnTo>
                    <a:pt x="2490" y="4836"/>
                  </a:lnTo>
                  <a:lnTo>
                    <a:pt x="2513" y="4804"/>
                  </a:lnTo>
                  <a:lnTo>
                    <a:pt x="2545" y="4779"/>
                  </a:lnTo>
                  <a:lnTo>
                    <a:pt x="2587" y="4757"/>
                  </a:lnTo>
                  <a:lnTo>
                    <a:pt x="2643" y="4737"/>
                  </a:lnTo>
                  <a:lnTo>
                    <a:pt x="2716" y="4715"/>
                  </a:lnTo>
                  <a:lnTo>
                    <a:pt x="2767" y="4695"/>
                  </a:lnTo>
                  <a:lnTo>
                    <a:pt x="2809" y="4667"/>
                  </a:lnTo>
                  <a:lnTo>
                    <a:pt x="2846" y="4633"/>
                  </a:lnTo>
                  <a:lnTo>
                    <a:pt x="2877" y="4593"/>
                  </a:lnTo>
                  <a:lnTo>
                    <a:pt x="2904" y="4549"/>
                  </a:lnTo>
                  <a:lnTo>
                    <a:pt x="2930" y="4503"/>
                  </a:lnTo>
                  <a:lnTo>
                    <a:pt x="2953" y="4455"/>
                  </a:lnTo>
                  <a:lnTo>
                    <a:pt x="2977" y="4406"/>
                  </a:lnTo>
                  <a:lnTo>
                    <a:pt x="3007" y="4336"/>
                  </a:lnTo>
                  <a:lnTo>
                    <a:pt x="3025" y="4279"/>
                  </a:lnTo>
                  <a:lnTo>
                    <a:pt x="3036" y="4235"/>
                  </a:lnTo>
                  <a:lnTo>
                    <a:pt x="3048" y="4200"/>
                  </a:lnTo>
                  <a:lnTo>
                    <a:pt x="3067" y="4172"/>
                  </a:lnTo>
                  <a:lnTo>
                    <a:pt x="3102" y="4148"/>
                  </a:lnTo>
                  <a:lnTo>
                    <a:pt x="3157" y="4127"/>
                  </a:lnTo>
                  <a:lnTo>
                    <a:pt x="3242" y="4104"/>
                  </a:lnTo>
                  <a:lnTo>
                    <a:pt x="3253" y="4143"/>
                  </a:lnTo>
                  <a:lnTo>
                    <a:pt x="3277" y="4171"/>
                  </a:lnTo>
                  <a:lnTo>
                    <a:pt x="3310" y="4191"/>
                  </a:lnTo>
                  <a:lnTo>
                    <a:pt x="3353" y="4204"/>
                  </a:lnTo>
                  <a:lnTo>
                    <a:pt x="3399" y="4212"/>
                  </a:lnTo>
                  <a:lnTo>
                    <a:pt x="3449" y="4216"/>
                  </a:lnTo>
                  <a:lnTo>
                    <a:pt x="3497" y="4217"/>
                  </a:lnTo>
                  <a:lnTo>
                    <a:pt x="3544" y="4217"/>
                  </a:lnTo>
                  <a:lnTo>
                    <a:pt x="3533" y="4332"/>
                  </a:lnTo>
                  <a:lnTo>
                    <a:pt x="3586" y="4348"/>
                  </a:lnTo>
                  <a:lnTo>
                    <a:pt x="3566" y="4559"/>
                  </a:lnTo>
                  <a:lnTo>
                    <a:pt x="3584" y="4572"/>
                  </a:lnTo>
                  <a:lnTo>
                    <a:pt x="3596" y="4581"/>
                  </a:lnTo>
                  <a:lnTo>
                    <a:pt x="3602" y="4586"/>
                  </a:lnTo>
                  <a:lnTo>
                    <a:pt x="3610" y="4589"/>
                  </a:lnTo>
                  <a:lnTo>
                    <a:pt x="3619" y="4590"/>
                  </a:lnTo>
                  <a:lnTo>
                    <a:pt x="3631" y="4591"/>
                  </a:lnTo>
                  <a:lnTo>
                    <a:pt x="3665" y="4591"/>
                  </a:lnTo>
                  <a:lnTo>
                    <a:pt x="3682" y="4589"/>
                  </a:lnTo>
                  <a:lnTo>
                    <a:pt x="3693" y="4586"/>
                  </a:lnTo>
                  <a:lnTo>
                    <a:pt x="3700" y="4580"/>
                  </a:lnTo>
                  <a:lnTo>
                    <a:pt x="3706" y="4575"/>
                  </a:lnTo>
                  <a:lnTo>
                    <a:pt x="3709" y="4568"/>
                  </a:lnTo>
                  <a:lnTo>
                    <a:pt x="3713" y="4563"/>
                  </a:lnTo>
                  <a:lnTo>
                    <a:pt x="3720" y="4560"/>
                  </a:lnTo>
                  <a:lnTo>
                    <a:pt x="3730" y="4559"/>
                  </a:lnTo>
                  <a:lnTo>
                    <a:pt x="3749" y="4561"/>
                  </a:lnTo>
                  <a:lnTo>
                    <a:pt x="3764" y="4568"/>
                  </a:lnTo>
                  <a:lnTo>
                    <a:pt x="3776" y="4579"/>
                  </a:lnTo>
                  <a:lnTo>
                    <a:pt x="3788" y="4591"/>
                  </a:lnTo>
                  <a:lnTo>
                    <a:pt x="3802" y="4603"/>
                  </a:lnTo>
                  <a:lnTo>
                    <a:pt x="3820" y="4613"/>
                  </a:lnTo>
                  <a:lnTo>
                    <a:pt x="3844" y="4620"/>
                  </a:lnTo>
                  <a:lnTo>
                    <a:pt x="3875" y="4623"/>
                  </a:lnTo>
                  <a:lnTo>
                    <a:pt x="3989" y="4623"/>
                  </a:lnTo>
                  <a:lnTo>
                    <a:pt x="3989" y="4704"/>
                  </a:lnTo>
                  <a:lnTo>
                    <a:pt x="3991" y="4714"/>
                  </a:lnTo>
                  <a:lnTo>
                    <a:pt x="3996" y="4729"/>
                  </a:lnTo>
                  <a:lnTo>
                    <a:pt x="4003" y="4747"/>
                  </a:lnTo>
                  <a:lnTo>
                    <a:pt x="4011" y="4768"/>
                  </a:lnTo>
                  <a:lnTo>
                    <a:pt x="4020" y="4793"/>
                  </a:lnTo>
                  <a:lnTo>
                    <a:pt x="4029" y="4820"/>
                  </a:lnTo>
                  <a:lnTo>
                    <a:pt x="4034" y="4850"/>
                  </a:lnTo>
                  <a:lnTo>
                    <a:pt x="4037" y="4883"/>
                  </a:lnTo>
                  <a:lnTo>
                    <a:pt x="4040" y="4915"/>
                  </a:lnTo>
                  <a:lnTo>
                    <a:pt x="4042" y="4943"/>
                  </a:lnTo>
                  <a:lnTo>
                    <a:pt x="4046" y="4967"/>
                  </a:lnTo>
                  <a:lnTo>
                    <a:pt x="4054" y="4987"/>
                  </a:lnTo>
                  <a:lnTo>
                    <a:pt x="4065" y="5004"/>
                  </a:lnTo>
                  <a:lnTo>
                    <a:pt x="4082" y="5016"/>
                  </a:lnTo>
                  <a:lnTo>
                    <a:pt x="4104" y="5024"/>
                  </a:lnTo>
                  <a:lnTo>
                    <a:pt x="4135" y="5028"/>
                  </a:lnTo>
                  <a:lnTo>
                    <a:pt x="4141" y="5065"/>
                  </a:lnTo>
                  <a:lnTo>
                    <a:pt x="4154" y="5090"/>
                  </a:lnTo>
                  <a:lnTo>
                    <a:pt x="4170" y="5107"/>
                  </a:lnTo>
                  <a:lnTo>
                    <a:pt x="4190" y="5120"/>
                  </a:lnTo>
                  <a:lnTo>
                    <a:pt x="4212" y="5132"/>
                  </a:lnTo>
                  <a:lnTo>
                    <a:pt x="4235" y="5145"/>
                  </a:lnTo>
                  <a:lnTo>
                    <a:pt x="4259" y="5163"/>
                  </a:lnTo>
                  <a:lnTo>
                    <a:pt x="4280" y="5190"/>
                  </a:lnTo>
                  <a:lnTo>
                    <a:pt x="4277" y="5215"/>
                  </a:lnTo>
                  <a:lnTo>
                    <a:pt x="4272" y="5247"/>
                  </a:lnTo>
                  <a:lnTo>
                    <a:pt x="4263" y="5283"/>
                  </a:lnTo>
                  <a:lnTo>
                    <a:pt x="4254" y="5322"/>
                  </a:lnTo>
                  <a:lnTo>
                    <a:pt x="4248" y="5358"/>
                  </a:lnTo>
                  <a:lnTo>
                    <a:pt x="4240" y="5388"/>
                  </a:lnTo>
                  <a:lnTo>
                    <a:pt x="4235" y="5409"/>
                  </a:lnTo>
                  <a:lnTo>
                    <a:pt x="4233" y="5417"/>
                  </a:lnTo>
                  <a:lnTo>
                    <a:pt x="4235" y="5425"/>
                  </a:lnTo>
                  <a:lnTo>
                    <a:pt x="4239" y="5433"/>
                  </a:lnTo>
                  <a:lnTo>
                    <a:pt x="4246" y="5441"/>
                  </a:lnTo>
                  <a:lnTo>
                    <a:pt x="4253" y="5450"/>
                  </a:lnTo>
                  <a:lnTo>
                    <a:pt x="4264" y="5456"/>
                  </a:lnTo>
                  <a:lnTo>
                    <a:pt x="4275" y="5462"/>
                  </a:lnTo>
                  <a:lnTo>
                    <a:pt x="4286" y="5465"/>
                  </a:lnTo>
                  <a:lnTo>
                    <a:pt x="4298" y="5466"/>
                  </a:lnTo>
                  <a:lnTo>
                    <a:pt x="4379" y="5466"/>
                  </a:lnTo>
                  <a:lnTo>
                    <a:pt x="4403" y="5464"/>
                  </a:lnTo>
                  <a:lnTo>
                    <a:pt x="4419" y="5455"/>
                  </a:lnTo>
                  <a:lnTo>
                    <a:pt x="4429" y="5443"/>
                  </a:lnTo>
                  <a:lnTo>
                    <a:pt x="4434" y="5429"/>
                  </a:lnTo>
                  <a:lnTo>
                    <a:pt x="4436" y="5395"/>
                  </a:lnTo>
                  <a:lnTo>
                    <a:pt x="4437" y="5361"/>
                  </a:lnTo>
                  <a:lnTo>
                    <a:pt x="4493" y="5287"/>
                  </a:lnTo>
                  <a:lnTo>
                    <a:pt x="4508" y="5300"/>
                  </a:lnTo>
                  <a:lnTo>
                    <a:pt x="4519" y="5314"/>
                  </a:lnTo>
                  <a:lnTo>
                    <a:pt x="4529" y="5328"/>
                  </a:lnTo>
                  <a:lnTo>
                    <a:pt x="4537" y="5340"/>
                  </a:lnTo>
                  <a:lnTo>
                    <a:pt x="4546" y="5351"/>
                  </a:lnTo>
                  <a:lnTo>
                    <a:pt x="4557" y="5360"/>
                  </a:lnTo>
                  <a:lnTo>
                    <a:pt x="4571" y="5365"/>
                  </a:lnTo>
                  <a:lnTo>
                    <a:pt x="4590" y="5368"/>
                  </a:lnTo>
                  <a:lnTo>
                    <a:pt x="4607" y="5368"/>
                  </a:lnTo>
                  <a:lnTo>
                    <a:pt x="4626" y="5364"/>
                  </a:lnTo>
                  <a:lnTo>
                    <a:pt x="4642" y="5357"/>
                  </a:lnTo>
                  <a:lnTo>
                    <a:pt x="4656" y="5345"/>
                  </a:lnTo>
                  <a:lnTo>
                    <a:pt x="4668" y="5331"/>
                  </a:lnTo>
                  <a:lnTo>
                    <a:pt x="4680" y="5316"/>
                  </a:lnTo>
                  <a:lnTo>
                    <a:pt x="4693" y="5300"/>
                  </a:lnTo>
                  <a:lnTo>
                    <a:pt x="4707" y="5283"/>
                  </a:lnTo>
                  <a:lnTo>
                    <a:pt x="4723" y="5270"/>
                  </a:lnTo>
                  <a:lnTo>
                    <a:pt x="4736" y="5449"/>
                  </a:lnTo>
                  <a:lnTo>
                    <a:pt x="4730" y="5486"/>
                  </a:lnTo>
                  <a:lnTo>
                    <a:pt x="4721" y="5535"/>
                  </a:lnTo>
                  <a:lnTo>
                    <a:pt x="4719" y="5558"/>
                  </a:lnTo>
                  <a:lnTo>
                    <a:pt x="4723" y="5577"/>
                  </a:lnTo>
                  <a:lnTo>
                    <a:pt x="4733" y="5590"/>
                  </a:lnTo>
                  <a:lnTo>
                    <a:pt x="4752" y="5594"/>
                  </a:lnTo>
                  <a:lnTo>
                    <a:pt x="4782" y="5591"/>
                  </a:lnTo>
                  <a:lnTo>
                    <a:pt x="4804" y="5580"/>
                  </a:lnTo>
                  <a:lnTo>
                    <a:pt x="4821" y="5566"/>
                  </a:lnTo>
                  <a:lnTo>
                    <a:pt x="4837" y="5549"/>
                  </a:lnTo>
                  <a:lnTo>
                    <a:pt x="4853" y="5532"/>
                  </a:lnTo>
                  <a:lnTo>
                    <a:pt x="4871" y="5517"/>
                  </a:lnTo>
                  <a:lnTo>
                    <a:pt x="4896" y="5504"/>
                  </a:lnTo>
                  <a:lnTo>
                    <a:pt x="4931" y="5497"/>
                  </a:lnTo>
                  <a:lnTo>
                    <a:pt x="4947" y="5627"/>
                  </a:lnTo>
                  <a:lnTo>
                    <a:pt x="4959" y="5638"/>
                  </a:lnTo>
                  <a:lnTo>
                    <a:pt x="4978" y="5655"/>
                  </a:lnTo>
                  <a:lnTo>
                    <a:pt x="5002" y="5679"/>
                  </a:lnTo>
                  <a:lnTo>
                    <a:pt x="5028" y="5705"/>
                  </a:lnTo>
                  <a:lnTo>
                    <a:pt x="5053" y="5732"/>
                  </a:lnTo>
                  <a:lnTo>
                    <a:pt x="5073" y="5756"/>
                  </a:lnTo>
                  <a:lnTo>
                    <a:pt x="5087" y="5776"/>
                  </a:lnTo>
                  <a:lnTo>
                    <a:pt x="5093" y="5789"/>
                  </a:lnTo>
                  <a:lnTo>
                    <a:pt x="5092" y="5803"/>
                  </a:lnTo>
                  <a:lnTo>
                    <a:pt x="5088" y="5814"/>
                  </a:lnTo>
                  <a:lnTo>
                    <a:pt x="5083" y="5823"/>
                  </a:lnTo>
                  <a:lnTo>
                    <a:pt x="5076" y="5832"/>
                  </a:lnTo>
                  <a:lnTo>
                    <a:pt x="5059" y="5849"/>
                  </a:lnTo>
                  <a:lnTo>
                    <a:pt x="5041" y="5871"/>
                  </a:lnTo>
                  <a:lnTo>
                    <a:pt x="5060" y="5935"/>
                  </a:lnTo>
                  <a:lnTo>
                    <a:pt x="5045" y="5940"/>
                  </a:lnTo>
                  <a:lnTo>
                    <a:pt x="5030" y="5945"/>
                  </a:lnTo>
                  <a:lnTo>
                    <a:pt x="5017" y="5953"/>
                  </a:lnTo>
                  <a:lnTo>
                    <a:pt x="5004" y="5962"/>
                  </a:lnTo>
                  <a:lnTo>
                    <a:pt x="4994" y="5971"/>
                  </a:lnTo>
                  <a:lnTo>
                    <a:pt x="4986" y="5984"/>
                  </a:lnTo>
                  <a:lnTo>
                    <a:pt x="4981" y="5998"/>
                  </a:lnTo>
                  <a:lnTo>
                    <a:pt x="4979" y="6016"/>
                  </a:lnTo>
                  <a:lnTo>
                    <a:pt x="4979" y="6032"/>
                  </a:lnTo>
                  <a:lnTo>
                    <a:pt x="4980" y="6044"/>
                  </a:lnTo>
                  <a:lnTo>
                    <a:pt x="4985" y="6056"/>
                  </a:lnTo>
                  <a:lnTo>
                    <a:pt x="4990" y="6066"/>
                  </a:lnTo>
                  <a:lnTo>
                    <a:pt x="4998" y="6076"/>
                  </a:lnTo>
                  <a:lnTo>
                    <a:pt x="5005" y="6085"/>
                  </a:lnTo>
                  <a:lnTo>
                    <a:pt x="5013" y="6091"/>
                  </a:lnTo>
                  <a:lnTo>
                    <a:pt x="5021" y="6096"/>
                  </a:lnTo>
                  <a:lnTo>
                    <a:pt x="5029" y="6098"/>
                  </a:lnTo>
                  <a:lnTo>
                    <a:pt x="5043" y="6097"/>
                  </a:lnTo>
                  <a:lnTo>
                    <a:pt x="5055" y="6093"/>
                  </a:lnTo>
                  <a:lnTo>
                    <a:pt x="5065" y="6089"/>
                  </a:lnTo>
                  <a:lnTo>
                    <a:pt x="5071" y="6084"/>
                  </a:lnTo>
                  <a:lnTo>
                    <a:pt x="5084" y="6071"/>
                  </a:lnTo>
                  <a:lnTo>
                    <a:pt x="5096" y="6057"/>
                  </a:lnTo>
                  <a:lnTo>
                    <a:pt x="5205" y="6023"/>
                  </a:lnTo>
                  <a:lnTo>
                    <a:pt x="5320" y="6049"/>
                  </a:lnTo>
                  <a:lnTo>
                    <a:pt x="5312" y="6056"/>
                  </a:lnTo>
                  <a:lnTo>
                    <a:pt x="5288" y="6071"/>
                  </a:lnTo>
                  <a:lnTo>
                    <a:pt x="5256" y="6092"/>
                  </a:lnTo>
                  <a:lnTo>
                    <a:pt x="5219" y="6117"/>
                  </a:lnTo>
                  <a:lnTo>
                    <a:pt x="5180" y="6142"/>
                  </a:lnTo>
                  <a:lnTo>
                    <a:pt x="5146" y="6164"/>
                  </a:lnTo>
                  <a:lnTo>
                    <a:pt x="5120" y="6181"/>
                  </a:lnTo>
                  <a:lnTo>
                    <a:pt x="5104" y="6189"/>
                  </a:lnTo>
                  <a:lnTo>
                    <a:pt x="5069" y="6207"/>
                  </a:lnTo>
                  <a:lnTo>
                    <a:pt x="5036" y="6223"/>
                  </a:lnTo>
                  <a:lnTo>
                    <a:pt x="5007" y="6236"/>
                  </a:lnTo>
                  <a:lnTo>
                    <a:pt x="4978" y="6248"/>
                  </a:lnTo>
                  <a:lnTo>
                    <a:pt x="4950" y="6261"/>
                  </a:lnTo>
                  <a:lnTo>
                    <a:pt x="4921" y="6275"/>
                  </a:lnTo>
                  <a:lnTo>
                    <a:pt x="4888" y="6291"/>
                  </a:lnTo>
                  <a:lnTo>
                    <a:pt x="4854" y="6313"/>
                  </a:lnTo>
                  <a:lnTo>
                    <a:pt x="4817" y="6336"/>
                  </a:lnTo>
                  <a:lnTo>
                    <a:pt x="4788" y="6357"/>
                  </a:lnTo>
                  <a:lnTo>
                    <a:pt x="4766" y="6375"/>
                  </a:lnTo>
                  <a:lnTo>
                    <a:pt x="4748" y="6391"/>
                  </a:lnTo>
                  <a:lnTo>
                    <a:pt x="4731" y="6409"/>
                  </a:lnTo>
                  <a:lnTo>
                    <a:pt x="4712" y="6427"/>
                  </a:lnTo>
                  <a:lnTo>
                    <a:pt x="4690" y="6450"/>
                  </a:lnTo>
                  <a:lnTo>
                    <a:pt x="4661" y="6476"/>
                  </a:lnTo>
                  <a:lnTo>
                    <a:pt x="4631" y="6496"/>
                  </a:lnTo>
                  <a:lnTo>
                    <a:pt x="4602" y="6511"/>
                  </a:lnTo>
                  <a:lnTo>
                    <a:pt x="4574" y="6523"/>
                  </a:lnTo>
                  <a:lnTo>
                    <a:pt x="4548" y="6537"/>
                  </a:lnTo>
                  <a:lnTo>
                    <a:pt x="4527" y="6557"/>
                  </a:lnTo>
                  <a:lnTo>
                    <a:pt x="4509" y="6584"/>
                  </a:lnTo>
                  <a:lnTo>
                    <a:pt x="4497" y="6625"/>
                  </a:lnTo>
                  <a:lnTo>
                    <a:pt x="4494" y="6682"/>
                  </a:lnTo>
                  <a:lnTo>
                    <a:pt x="4494" y="6731"/>
                  </a:lnTo>
                  <a:lnTo>
                    <a:pt x="4497" y="6756"/>
                  </a:lnTo>
                  <a:lnTo>
                    <a:pt x="4508" y="6787"/>
                  </a:lnTo>
                  <a:lnTo>
                    <a:pt x="4526" y="6819"/>
                  </a:lnTo>
                  <a:lnTo>
                    <a:pt x="4547" y="6852"/>
                  </a:lnTo>
                  <a:lnTo>
                    <a:pt x="4574" y="6880"/>
                  </a:lnTo>
                  <a:lnTo>
                    <a:pt x="4604" y="6903"/>
                  </a:lnTo>
                  <a:lnTo>
                    <a:pt x="4638" y="6920"/>
                  </a:lnTo>
                  <a:lnTo>
                    <a:pt x="4672" y="6925"/>
                  </a:lnTo>
                  <a:lnTo>
                    <a:pt x="4770" y="6925"/>
                  </a:lnTo>
                  <a:lnTo>
                    <a:pt x="4791" y="6923"/>
                  </a:lnTo>
                  <a:lnTo>
                    <a:pt x="4813" y="6918"/>
                  </a:lnTo>
                  <a:lnTo>
                    <a:pt x="4832" y="6911"/>
                  </a:lnTo>
                  <a:lnTo>
                    <a:pt x="4851" y="6902"/>
                  </a:lnTo>
                  <a:lnTo>
                    <a:pt x="4868" y="6891"/>
                  </a:lnTo>
                  <a:lnTo>
                    <a:pt x="4884" y="6881"/>
                  </a:lnTo>
                  <a:lnTo>
                    <a:pt x="4898" y="6871"/>
                  </a:lnTo>
                  <a:lnTo>
                    <a:pt x="4912" y="6861"/>
                  </a:lnTo>
                  <a:lnTo>
                    <a:pt x="4932" y="6974"/>
                  </a:lnTo>
                  <a:lnTo>
                    <a:pt x="4894" y="6980"/>
                  </a:lnTo>
                  <a:lnTo>
                    <a:pt x="4851" y="6982"/>
                  </a:lnTo>
                  <a:lnTo>
                    <a:pt x="4804" y="6985"/>
                  </a:lnTo>
                  <a:lnTo>
                    <a:pt x="4760" y="6989"/>
                  </a:lnTo>
                  <a:lnTo>
                    <a:pt x="4719" y="6995"/>
                  </a:lnTo>
                  <a:lnTo>
                    <a:pt x="4686" y="7007"/>
                  </a:lnTo>
                  <a:lnTo>
                    <a:pt x="4664" y="7026"/>
                  </a:lnTo>
                  <a:lnTo>
                    <a:pt x="4656" y="7055"/>
                  </a:lnTo>
                  <a:lnTo>
                    <a:pt x="4656" y="7069"/>
                  </a:lnTo>
                  <a:lnTo>
                    <a:pt x="4656" y="7078"/>
                  </a:lnTo>
                  <a:lnTo>
                    <a:pt x="4657" y="7087"/>
                  </a:lnTo>
                  <a:lnTo>
                    <a:pt x="4659" y="7093"/>
                  </a:lnTo>
                  <a:lnTo>
                    <a:pt x="4665" y="7104"/>
                  </a:lnTo>
                  <a:lnTo>
                    <a:pt x="4672" y="7119"/>
                  </a:lnTo>
                  <a:lnTo>
                    <a:pt x="4658" y="7137"/>
                  </a:lnTo>
                  <a:lnTo>
                    <a:pt x="4649" y="7150"/>
                  </a:lnTo>
                  <a:lnTo>
                    <a:pt x="4644" y="7156"/>
                  </a:lnTo>
                  <a:lnTo>
                    <a:pt x="4642" y="7163"/>
                  </a:lnTo>
                  <a:lnTo>
                    <a:pt x="4640" y="7172"/>
                  </a:lnTo>
                  <a:lnTo>
                    <a:pt x="4640" y="7184"/>
                  </a:lnTo>
                  <a:lnTo>
                    <a:pt x="4640" y="7197"/>
                  </a:lnTo>
                  <a:lnTo>
                    <a:pt x="4642" y="7208"/>
                  </a:lnTo>
                  <a:lnTo>
                    <a:pt x="4645" y="7217"/>
                  </a:lnTo>
                  <a:lnTo>
                    <a:pt x="4650" y="7223"/>
                  </a:lnTo>
                  <a:lnTo>
                    <a:pt x="4656" y="7227"/>
                  </a:lnTo>
                  <a:lnTo>
                    <a:pt x="4665" y="7231"/>
                  </a:lnTo>
                  <a:lnTo>
                    <a:pt x="4676" y="7233"/>
                  </a:lnTo>
                  <a:lnTo>
                    <a:pt x="4689" y="7233"/>
                  </a:lnTo>
                  <a:lnTo>
                    <a:pt x="4753" y="7233"/>
                  </a:lnTo>
                  <a:lnTo>
                    <a:pt x="4753" y="7346"/>
                  </a:lnTo>
                  <a:lnTo>
                    <a:pt x="4732" y="7329"/>
                  </a:lnTo>
                  <a:lnTo>
                    <a:pt x="4715" y="7314"/>
                  </a:lnTo>
                  <a:lnTo>
                    <a:pt x="4706" y="7307"/>
                  </a:lnTo>
                  <a:lnTo>
                    <a:pt x="4696" y="7302"/>
                  </a:lnTo>
                  <a:lnTo>
                    <a:pt x="4685" y="7299"/>
                  </a:lnTo>
                  <a:lnTo>
                    <a:pt x="4672" y="7298"/>
                  </a:lnTo>
                  <a:lnTo>
                    <a:pt x="4659" y="7299"/>
                  </a:lnTo>
                  <a:lnTo>
                    <a:pt x="4649" y="7300"/>
                  </a:lnTo>
                  <a:lnTo>
                    <a:pt x="4640" y="7303"/>
                  </a:lnTo>
                  <a:lnTo>
                    <a:pt x="4634" y="7308"/>
                  </a:lnTo>
                  <a:lnTo>
                    <a:pt x="4629" y="7315"/>
                  </a:lnTo>
                  <a:lnTo>
                    <a:pt x="4626" y="7323"/>
                  </a:lnTo>
                  <a:lnTo>
                    <a:pt x="4624" y="7333"/>
                  </a:lnTo>
                  <a:lnTo>
                    <a:pt x="4624" y="7346"/>
                  </a:lnTo>
                  <a:lnTo>
                    <a:pt x="4624" y="7379"/>
                  </a:lnTo>
                  <a:lnTo>
                    <a:pt x="4625" y="7401"/>
                  </a:lnTo>
                  <a:lnTo>
                    <a:pt x="4630" y="7422"/>
                  </a:lnTo>
                  <a:lnTo>
                    <a:pt x="4638" y="7442"/>
                  </a:lnTo>
                  <a:lnTo>
                    <a:pt x="4648" y="7461"/>
                  </a:lnTo>
                  <a:lnTo>
                    <a:pt x="4668" y="7494"/>
                  </a:lnTo>
                  <a:lnTo>
                    <a:pt x="4690" y="7524"/>
                  </a:lnTo>
                  <a:lnTo>
                    <a:pt x="4659" y="7521"/>
                  </a:lnTo>
                  <a:lnTo>
                    <a:pt x="4637" y="7512"/>
                  </a:lnTo>
                  <a:lnTo>
                    <a:pt x="4622" y="7502"/>
                  </a:lnTo>
                  <a:lnTo>
                    <a:pt x="4611" y="7491"/>
                  </a:lnTo>
                  <a:lnTo>
                    <a:pt x="4603" y="7479"/>
                  </a:lnTo>
                  <a:lnTo>
                    <a:pt x="4596" y="7470"/>
                  </a:lnTo>
                  <a:lnTo>
                    <a:pt x="4587" y="7464"/>
                  </a:lnTo>
                  <a:lnTo>
                    <a:pt x="4576" y="7461"/>
                  </a:lnTo>
                  <a:lnTo>
                    <a:pt x="4561" y="7463"/>
                  </a:lnTo>
                  <a:lnTo>
                    <a:pt x="4548" y="7466"/>
                  </a:lnTo>
                  <a:lnTo>
                    <a:pt x="4536" y="7471"/>
                  </a:lnTo>
                  <a:lnTo>
                    <a:pt x="4526" y="7477"/>
                  </a:lnTo>
                  <a:lnTo>
                    <a:pt x="4516" y="7483"/>
                  </a:lnTo>
                  <a:lnTo>
                    <a:pt x="4507" y="7489"/>
                  </a:lnTo>
                  <a:lnTo>
                    <a:pt x="4500" y="7492"/>
                  </a:lnTo>
                  <a:lnTo>
                    <a:pt x="4494" y="7493"/>
                  </a:lnTo>
                  <a:lnTo>
                    <a:pt x="4472" y="7490"/>
                  </a:lnTo>
                  <a:lnTo>
                    <a:pt x="4447" y="7481"/>
                  </a:lnTo>
                  <a:lnTo>
                    <a:pt x="4421" y="7468"/>
                  </a:lnTo>
                  <a:lnTo>
                    <a:pt x="4395" y="7453"/>
                  </a:lnTo>
                  <a:lnTo>
                    <a:pt x="4371" y="7438"/>
                  </a:lnTo>
                  <a:lnTo>
                    <a:pt x="4351" y="7425"/>
                  </a:lnTo>
                  <a:lnTo>
                    <a:pt x="4338" y="7416"/>
                  </a:lnTo>
                  <a:lnTo>
                    <a:pt x="4331" y="7412"/>
                  </a:lnTo>
                  <a:lnTo>
                    <a:pt x="4318" y="7413"/>
                  </a:lnTo>
                  <a:lnTo>
                    <a:pt x="4305" y="7417"/>
                  </a:lnTo>
                  <a:lnTo>
                    <a:pt x="4294" y="7423"/>
                  </a:lnTo>
                  <a:lnTo>
                    <a:pt x="4285" y="7430"/>
                  </a:lnTo>
                  <a:lnTo>
                    <a:pt x="4277" y="7440"/>
                  </a:lnTo>
                  <a:lnTo>
                    <a:pt x="4272" y="7451"/>
                  </a:lnTo>
                  <a:lnTo>
                    <a:pt x="4268" y="7464"/>
                  </a:lnTo>
                  <a:lnTo>
                    <a:pt x="4266" y="7477"/>
                  </a:lnTo>
                  <a:lnTo>
                    <a:pt x="4266" y="7558"/>
                  </a:lnTo>
                  <a:lnTo>
                    <a:pt x="4249" y="7547"/>
                  </a:lnTo>
                  <a:lnTo>
                    <a:pt x="4197" y="7643"/>
                  </a:lnTo>
                  <a:lnTo>
                    <a:pt x="4038" y="7703"/>
                  </a:lnTo>
                  <a:close/>
                  <a:moveTo>
                    <a:pt x="13353" y="7630"/>
                  </a:moveTo>
                  <a:lnTo>
                    <a:pt x="13370" y="7793"/>
                  </a:lnTo>
                  <a:lnTo>
                    <a:pt x="13353" y="7815"/>
                  </a:lnTo>
                  <a:lnTo>
                    <a:pt x="13335" y="7834"/>
                  </a:lnTo>
                  <a:lnTo>
                    <a:pt x="13315" y="7853"/>
                  </a:lnTo>
                  <a:lnTo>
                    <a:pt x="13298" y="7871"/>
                  </a:lnTo>
                  <a:lnTo>
                    <a:pt x="13282" y="7892"/>
                  </a:lnTo>
                  <a:lnTo>
                    <a:pt x="13268" y="7914"/>
                  </a:lnTo>
                  <a:lnTo>
                    <a:pt x="13259" y="7940"/>
                  </a:lnTo>
                  <a:lnTo>
                    <a:pt x="13256" y="7971"/>
                  </a:lnTo>
                  <a:lnTo>
                    <a:pt x="13256" y="8101"/>
                  </a:lnTo>
                  <a:lnTo>
                    <a:pt x="13259" y="8121"/>
                  </a:lnTo>
                  <a:lnTo>
                    <a:pt x="13267" y="8135"/>
                  </a:lnTo>
                  <a:lnTo>
                    <a:pt x="13276" y="8148"/>
                  </a:lnTo>
                  <a:lnTo>
                    <a:pt x="13288" y="8159"/>
                  </a:lnTo>
                  <a:lnTo>
                    <a:pt x="13301" y="8173"/>
                  </a:lnTo>
                  <a:lnTo>
                    <a:pt x="13311" y="8191"/>
                  </a:lnTo>
                  <a:lnTo>
                    <a:pt x="13318" y="8214"/>
                  </a:lnTo>
                  <a:lnTo>
                    <a:pt x="13322" y="8247"/>
                  </a:lnTo>
                  <a:lnTo>
                    <a:pt x="13322" y="8295"/>
                  </a:lnTo>
                  <a:lnTo>
                    <a:pt x="13318" y="8303"/>
                  </a:lnTo>
                  <a:lnTo>
                    <a:pt x="13310" y="8321"/>
                  </a:lnTo>
                  <a:lnTo>
                    <a:pt x="13298" y="8348"/>
                  </a:lnTo>
                  <a:lnTo>
                    <a:pt x="13284" y="8380"/>
                  </a:lnTo>
                  <a:lnTo>
                    <a:pt x="13269" y="8411"/>
                  </a:lnTo>
                  <a:lnTo>
                    <a:pt x="13256" y="8441"/>
                  </a:lnTo>
                  <a:lnTo>
                    <a:pt x="13246" y="8463"/>
                  </a:lnTo>
                  <a:lnTo>
                    <a:pt x="13240" y="8475"/>
                  </a:lnTo>
                  <a:lnTo>
                    <a:pt x="13226" y="8464"/>
                  </a:lnTo>
                  <a:lnTo>
                    <a:pt x="13212" y="8451"/>
                  </a:lnTo>
                  <a:lnTo>
                    <a:pt x="13198" y="8438"/>
                  </a:lnTo>
                  <a:lnTo>
                    <a:pt x="13185" y="8424"/>
                  </a:lnTo>
                  <a:lnTo>
                    <a:pt x="13171" y="8412"/>
                  </a:lnTo>
                  <a:lnTo>
                    <a:pt x="13156" y="8402"/>
                  </a:lnTo>
                  <a:lnTo>
                    <a:pt x="13141" y="8396"/>
                  </a:lnTo>
                  <a:lnTo>
                    <a:pt x="13126" y="8394"/>
                  </a:lnTo>
                  <a:lnTo>
                    <a:pt x="13109" y="8395"/>
                  </a:lnTo>
                  <a:lnTo>
                    <a:pt x="13096" y="8399"/>
                  </a:lnTo>
                  <a:lnTo>
                    <a:pt x="13087" y="8406"/>
                  </a:lnTo>
                  <a:lnTo>
                    <a:pt x="13083" y="8414"/>
                  </a:lnTo>
                  <a:lnTo>
                    <a:pt x="13080" y="8426"/>
                  </a:lnTo>
                  <a:lnTo>
                    <a:pt x="13079" y="8440"/>
                  </a:lnTo>
                  <a:lnTo>
                    <a:pt x="13079" y="8456"/>
                  </a:lnTo>
                  <a:lnTo>
                    <a:pt x="13078" y="8475"/>
                  </a:lnTo>
                  <a:lnTo>
                    <a:pt x="13055" y="8435"/>
                  </a:lnTo>
                  <a:lnTo>
                    <a:pt x="13038" y="8392"/>
                  </a:lnTo>
                  <a:lnTo>
                    <a:pt x="13025" y="8345"/>
                  </a:lnTo>
                  <a:lnTo>
                    <a:pt x="13015" y="8298"/>
                  </a:lnTo>
                  <a:lnTo>
                    <a:pt x="13006" y="8248"/>
                  </a:lnTo>
                  <a:lnTo>
                    <a:pt x="12999" y="8196"/>
                  </a:lnTo>
                  <a:lnTo>
                    <a:pt x="12988" y="8144"/>
                  </a:lnTo>
                  <a:lnTo>
                    <a:pt x="12975" y="8091"/>
                  </a:lnTo>
                  <a:lnTo>
                    <a:pt x="12957" y="8036"/>
                  </a:lnTo>
                  <a:lnTo>
                    <a:pt x="12939" y="8000"/>
                  </a:lnTo>
                  <a:lnTo>
                    <a:pt x="12922" y="7973"/>
                  </a:lnTo>
                  <a:lnTo>
                    <a:pt x="12909" y="7947"/>
                  </a:lnTo>
                  <a:lnTo>
                    <a:pt x="12897" y="7914"/>
                  </a:lnTo>
                  <a:lnTo>
                    <a:pt x="12890" y="7868"/>
                  </a:lnTo>
                  <a:lnTo>
                    <a:pt x="12884" y="7798"/>
                  </a:lnTo>
                  <a:lnTo>
                    <a:pt x="12882" y="7695"/>
                  </a:lnTo>
                  <a:lnTo>
                    <a:pt x="12867" y="7676"/>
                  </a:lnTo>
                  <a:lnTo>
                    <a:pt x="12844" y="7652"/>
                  </a:lnTo>
                  <a:lnTo>
                    <a:pt x="12834" y="7639"/>
                  </a:lnTo>
                  <a:lnTo>
                    <a:pt x="12824" y="7628"/>
                  </a:lnTo>
                  <a:lnTo>
                    <a:pt x="12817" y="7619"/>
                  </a:lnTo>
                  <a:lnTo>
                    <a:pt x="12814" y="7614"/>
                  </a:lnTo>
                  <a:lnTo>
                    <a:pt x="12834" y="7322"/>
                  </a:lnTo>
                  <a:lnTo>
                    <a:pt x="12882" y="7322"/>
                  </a:lnTo>
                  <a:lnTo>
                    <a:pt x="12907" y="7316"/>
                  </a:lnTo>
                  <a:lnTo>
                    <a:pt x="12925" y="7298"/>
                  </a:lnTo>
                  <a:lnTo>
                    <a:pt x="12942" y="7272"/>
                  </a:lnTo>
                  <a:lnTo>
                    <a:pt x="12956" y="7241"/>
                  </a:lnTo>
                  <a:lnTo>
                    <a:pt x="12970" y="7212"/>
                  </a:lnTo>
                  <a:lnTo>
                    <a:pt x="12985" y="7186"/>
                  </a:lnTo>
                  <a:lnTo>
                    <a:pt x="13004" y="7168"/>
                  </a:lnTo>
                  <a:lnTo>
                    <a:pt x="13028" y="7160"/>
                  </a:lnTo>
                  <a:lnTo>
                    <a:pt x="13109" y="7160"/>
                  </a:lnTo>
                  <a:lnTo>
                    <a:pt x="13109" y="7241"/>
                  </a:lnTo>
                  <a:lnTo>
                    <a:pt x="13110" y="7253"/>
                  </a:lnTo>
                  <a:lnTo>
                    <a:pt x="13111" y="7263"/>
                  </a:lnTo>
                  <a:lnTo>
                    <a:pt x="13114" y="7271"/>
                  </a:lnTo>
                  <a:lnTo>
                    <a:pt x="13119" y="7277"/>
                  </a:lnTo>
                  <a:lnTo>
                    <a:pt x="13128" y="7289"/>
                  </a:lnTo>
                  <a:lnTo>
                    <a:pt x="13141" y="7306"/>
                  </a:lnTo>
                  <a:lnTo>
                    <a:pt x="13290" y="7303"/>
                  </a:lnTo>
                  <a:lnTo>
                    <a:pt x="13381" y="7388"/>
                  </a:lnTo>
                  <a:lnTo>
                    <a:pt x="13402" y="7533"/>
                  </a:lnTo>
                  <a:lnTo>
                    <a:pt x="13401" y="7545"/>
                  </a:lnTo>
                  <a:lnTo>
                    <a:pt x="13397" y="7559"/>
                  </a:lnTo>
                  <a:lnTo>
                    <a:pt x="13391" y="7572"/>
                  </a:lnTo>
                  <a:lnTo>
                    <a:pt x="13383" y="7586"/>
                  </a:lnTo>
                  <a:lnTo>
                    <a:pt x="13366" y="7612"/>
                  </a:lnTo>
                  <a:lnTo>
                    <a:pt x="13353" y="7630"/>
                  </a:lnTo>
                  <a:close/>
                  <a:moveTo>
                    <a:pt x="154" y="7640"/>
                  </a:moveTo>
                  <a:lnTo>
                    <a:pt x="159" y="7629"/>
                  </a:lnTo>
                  <a:lnTo>
                    <a:pt x="166" y="7618"/>
                  </a:lnTo>
                  <a:lnTo>
                    <a:pt x="176" y="7609"/>
                  </a:lnTo>
                  <a:lnTo>
                    <a:pt x="186" y="7598"/>
                  </a:lnTo>
                  <a:lnTo>
                    <a:pt x="195" y="7588"/>
                  </a:lnTo>
                  <a:lnTo>
                    <a:pt x="203" y="7578"/>
                  </a:lnTo>
                  <a:lnTo>
                    <a:pt x="208" y="7570"/>
                  </a:lnTo>
                  <a:lnTo>
                    <a:pt x="211" y="7561"/>
                  </a:lnTo>
                  <a:lnTo>
                    <a:pt x="208" y="7535"/>
                  </a:lnTo>
                  <a:lnTo>
                    <a:pt x="200" y="7521"/>
                  </a:lnTo>
                  <a:lnTo>
                    <a:pt x="188" y="7516"/>
                  </a:lnTo>
                  <a:lnTo>
                    <a:pt x="172" y="7516"/>
                  </a:lnTo>
                  <a:lnTo>
                    <a:pt x="151" y="7518"/>
                  </a:lnTo>
                  <a:lnTo>
                    <a:pt x="129" y="7520"/>
                  </a:lnTo>
                  <a:lnTo>
                    <a:pt x="105" y="7518"/>
                  </a:lnTo>
                  <a:lnTo>
                    <a:pt x="79" y="7509"/>
                  </a:lnTo>
                  <a:lnTo>
                    <a:pt x="208" y="7424"/>
                  </a:lnTo>
                  <a:lnTo>
                    <a:pt x="422" y="7466"/>
                  </a:lnTo>
                  <a:lnTo>
                    <a:pt x="154" y="7640"/>
                  </a:lnTo>
                  <a:close/>
                  <a:moveTo>
                    <a:pt x="10887" y="7438"/>
                  </a:moveTo>
                  <a:lnTo>
                    <a:pt x="10887" y="7450"/>
                  </a:lnTo>
                  <a:lnTo>
                    <a:pt x="10889" y="7460"/>
                  </a:lnTo>
                  <a:lnTo>
                    <a:pt x="10892" y="7467"/>
                  </a:lnTo>
                  <a:lnTo>
                    <a:pt x="10896" y="7474"/>
                  </a:lnTo>
                  <a:lnTo>
                    <a:pt x="10906" y="7485"/>
                  </a:lnTo>
                  <a:lnTo>
                    <a:pt x="10920" y="7503"/>
                  </a:lnTo>
                  <a:lnTo>
                    <a:pt x="10907" y="7511"/>
                  </a:lnTo>
                  <a:lnTo>
                    <a:pt x="10892" y="7523"/>
                  </a:lnTo>
                  <a:lnTo>
                    <a:pt x="10875" y="7536"/>
                  </a:lnTo>
                  <a:lnTo>
                    <a:pt x="10859" y="7550"/>
                  </a:lnTo>
                  <a:lnTo>
                    <a:pt x="10845" y="7566"/>
                  </a:lnTo>
                  <a:lnTo>
                    <a:pt x="10833" y="7583"/>
                  </a:lnTo>
                  <a:lnTo>
                    <a:pt x="10825" y="7600"/>
                  </a:lnTo>
                  <a:lnTo>
                    <a:pt x="10822" y="7616"/>
                  </a:lnTo>
                  <a:lnTo>
                    <a:pt x="10822" y="7649"/>
                  </a:lnTo>
                  <a:lnTo>
                    <a:pt x="10828" y="7696"/>
                  </a:lnTo>
                  <a:lnTo>
                    <a:pt x="10842" y="7727"/>
                  </a:lnTo>
                  <a:lnTo>
                    <a:pt x="10863" y="7747"/>
                  </a:lnTo>
                  <a:lnTo>
                    <a:pt x="10887" y="7759"/>
                  </a:lnTo>
                  <a:lnTo>
                    <a:pt x="10911" y="7768"/>
                  </a:lnTo>
                  <a:lnTo>
                    <a:pt x="10932" y="7780"/>
                  </a:lnTo>
                  <a:lnTo>
                    <a:pt x="10946" y="7799"/>
                  </a:lnTo>
                  <a:lnTo>
                    <a:pt x="10952" y="7828"/>
                  </a:lnTo>
                  <a:lnTo>
                    <a:pt x="10950" y="7853"/>
                  </a:lnTo>
                  <a:lnTo>
                    <a:pt x="10946" y="7876"/>
                  </a:lnTo>
                  <a:lnTo>
                    <a:pt x="10940" y="7898"/>
                  </a:lnTo>
                  <a:lnTo>
                    <a:pt x="10937" y="7917"/>
                  </a:lnTo>
                  <a:lnTo>
                    <a:pt x="10938" y="7934"/>
                  </a:lnTo>
                  <a:lnTo>
                    <a:pt x="10944" y="7947"/>
                  </a:lnTo>
                  <a:lnTo>
                    <a:pt x="10960" y="7954"/>
                  </a:lnTo>
                  <a:lnTo>
                    <a:pt x="10984" y="7957"/>
                  </a:lnTo>
                  <a:lnTo>
                    <a:pt x="10998" y="7956"/>
                  </a:lnTo>
                  <a:lnTo>
                    <a:pt x="11010" y="7955"/>
                  </a:lnTo>
                  <a:lnTo>
                    <a:pt x="11019" y="7954"/>
                  </a:lnTo>
                  <a:lnTo>
                    <a:pt x="11028" y="7952"/>
                  </a:lnTo>
                  <a:lnTo>
                    <a:pt x="11044" y="7947"/>
                  </a:lnTo>
                  <a:lnTo>
                    <a:pt x="11065" y="7941"/>
                  </a:lnTo>
                  <a:lnTo>
                    <a:pt x="11048" y="7962"/>
                  </a:lnTo>
                  <a:lnTo>
                    <a:pt x="11032" y="7979"/>
                  </a:lnTo>
                  <a:lnTo>
                    <a:pt x="11025" y="7988"/>
                  </a:lnTo>
                  <a:lnTo>
                    <a:pt x="11021" y="7997"/>
                  </a:lnTo>
                  <a:lnTo>
                    <a:pt x="11018" y="8008"/>
                  </a:lnTo>
                  <a:lnTo>
                    <a:pt x="11017" y="8022"/>
                  </a:lnTo>
                  <a:lnTo>
                    <a:pt x="11032" y="8035"/>
                  </a:lnTo>
                  <a:lnTo>
                    <a:pt x="11064" y="8316"/>
                  </a:lnTo>
                  <a:lnTo>
                    <a:pt x="11099" y="8362"/>
                  </a:lnTo>
                  <a:lnTo>
                    <a:pt x="11101" y="8415"/>
                  </a:lnTo>
                  <a:lnTo>
                    <a:pt x="11106" y="8457"/>
                  </a:lnTo>
                  <a:lnTo>
                    <a:pt x="11114" y="8491"/>
                  </a:lnTo>
                  <a:lnTo>
                    <a:pt x="11123" y="8519"/>
                  </a:lnTo>
                  <a:lnTo>
                    <a:pt x="11132" y="8543"/>
                  </a:lnTo>
                  <a:lnTo>
                    <a:pt x="11140" y="8567"/>
                  </a:lnTo>
                  <a:lnTo>
                    <a:pt x="11145" y="8591"/>
                  </a:lnTo>
                  <a:lnTo>
                    <a:pt x="11148" y="8622"/>
                  </a:lnTo>
                  <a:lnTo>
                    <a:pt x="11146" y="8629"/>
                  </a:lnTo>
                  <a:lnTo>
                    <a:pt x="11143" y="8637"/>
                  </a:lnTo>
                  <a:lnTo>
                    <a:pt x="11139" y="8642"/>
                  </a:lnTo>
                  <a:lnTo>
                    <a:pt x="11132" y="8646"/>
                  </a:lnTo>
                  <a:lnTo>
                    <a:pt x="11126" y="8650"/>
                  </a:lnTo>
                  <a:lnTo>
                    <a:pt x="11117" y="8652"/>
                  </a:lnTo>
                  <a:lnTo>
                    <a:pt x="11109" y="8654"/>
                  </a:lnTo>
                  <a:lnTo>
                    <a:pt x="11099" y="8655"/>
                  </a:lnTo>
                  <a:lnTo>
                    <a:pt x="11078" y="8652"/>
                  </a:lnTo>
                  <a:lnTo>
                    <a:pt x="11063" y="8645"/>
                  </a:lnTo>
                  <a:lnTo>
                    <a:pt x="11051" y="8635"/>
                  </a:lnTo>
                  <a:lnTo>
                    <a:pt x="11042" y="8623"/>
                  </a:lnTo>
                  <a:lnTo>
                    <a:pt x="11032" y="8611"/>
                  </a:lnTo>
                  <a:lnTo>
                    <a:pt x="11021" y="8600"/>
                  </a:lnTo>
                  <a:lnTo>
                    <a:pt x="11006" y="8594"/>
                  </a:lnTo>
                  <a:lnTo>
                    <a:pt x="10986" y="8590"/>
                  </a:lnTo>
                  <a:lnTo>
                    <a:pt x="10962" y="8598"/>
                  </a:lnTo>
                  <a:lnTo>
                    <a:pt x="10938" y="8618"/>
                  </a:lnTo>
                  <a:lnTo>
                    <a:pt x="10913" y="8646"/>
                  </a:lnTo>
                  <a:lnTo>
                    <a:pt x="10887" y="8680"/>
                  </a:lnTo>
                  <a:lnTo>
                    <a:pt x="10860" y="8712"/>
                  </a:lnTo>
                  <a:lnTo>
                    <a:pt x="10829" y="8740"/>
                  </a:lnTo>
                  <a:lnTo>
                    <a:pt x="10795" y="8761"/>
                  </a:lnTo>
                  <a:lnTo>
                    <a:pt x="10758" y="8769"/>
                  </a:lnTo>
                  <a:lnTo>
                    <a:pt x="10748" y="8769"/>
                  </a:lnTo>
                  <a:lnTo>
                    <a:pt x="10739" y="8766"/>
                  </a:lnTo>
                  <a:lnTo>
                    <a:pt x="10731" y="8764"/>
                  </a:lnTo>
                  <a:lnTo>
                    <a:pt x="10724" y="8761"/>
                  </a:lnTo>
                  <a:lnTo>
                    <a:pt x="10718" y="8757"/>
                  </a:lnTo>
                  <a:lnTo>
                    <a:pt x="10713" y="8751"/>
                  </a:lnTo>
                  <a:lnTo>
                    <a:pt x="10710" y="8744"/>
                  </a:lnTo>
                  <a:lnTo>
                    <a:pt x="10709" y="8736"/>
                  </a:lnTo>
                  <a:lnTo>
                    <a:pt x="10711" y="8720"/>
                  </a:lnTo>
                  <a:lnTo>
                    <a:pt x="10714" y="8708"/>
                  </a:lnTo>
                  <a:lnTo>
                    <a:pt x="10720" y="8697"/>
                  </a:lnTo>
                  <a:lnTo>
                    <a:pt x="10725" y="8688"/>
                  </a:lnTo>
                  <a:lnTo>
                    <a:pt x="10732" y="8677"/>
                  </a:lnTo>
                  <a:lnTo>
                    <a:pt x="10737" y="8664"/>
                  </a:lnTo>
                  <a:lnTo>
                    <a:pt x="10740" y="8645"/>
                  </a:lnTo>
                  <a:lnTo>
                    <a:pt x="10741" y="8623"/>
                  </a:lnTo>
                  <a:lnTo>
                    <a:pt x="10741" y="8574"/>
                  </a:lnTo>
                  <a:lnTo>
                    <a:pt x="10740" y="8560"/>
                  </a:lnTo>
                  <a:lnTo>
                    <a:pt x="10737" y="8548"/>
                  </a:lnTo>
                  <a:lnTo>
                    <a:pt x="10732" y="8537"/>
                  </a:lnTo>
                  <a:lnTo>
                    <a:pt x="10724" y="8528"/>
                  </a:lnTo>
                  <a:lnTo>
                    <a:pt x="10714" y="8520"/>
                  </a:lnTo>
                  <a:lnTo>
                    <a:pt x="10704" y="8514"/>
                  </a:lnTo>
                  <a:lnTo>
                    <a:pt x="10691" y="8510"/>
                  </a:lnTo>
                  <a:lnTo>
                    <a:pt x="10677" y="8509"/>
                  </a:lnTo>
                  <a:lnTo>
                    <a:pt x="10667" y="8509"/>
                  </a:lnTo>
                  <a:lnTo>
                    <a:pt x="10658" y="8511"/>
                  </a:lnTo>
                  <a:lnTo>
                    <a:pt x="10650" y="8514"/>
                  </a:lnTo>
                  <a:lnTo>
                    <a:pt x="10643" y="8517"/>
                  </a:lnTo>
                  <a:lnTo>
                    <a:pt x="10637" y="8521"/>
                  </a:lnTo>
                  <a:lnTo>
                    <a:pt x="10632" y="8527"/>
                  </a:lnTo>
                  <a:lnTo>
                    <a:pt x="10629" y="8534"/>
                  </a:lnTo>
                  <a:lnTo>
                    <a:pt x="10628" y="8542"/>
                  </a:lnTo>
                  <a:lnTo>
                    <a:pt x="10630" y="8559"/>
                  </a:lnTo>
                  <a:lnTo>
                    <a:pt x="10633" y="8570"/>
                  </a:lnTo>
                  <a:lnTo>
                    <a:pt x="10639" y="8577"/>
                  </a:lnTo>
                  <a:lnTo>
                    <a:pt x="10644" y="8583"/>
                  </a:lnTo>
                  <a:lnTo>
                    <a:pt x="10651" y="8587"/>
                  </a:lnTo>
                  <a:lnTo>
                    <a:pt x="10656" y="8591"/>
                  </a:lnTo>
                  <a:lnTo>
                    <a:pt x="10659" y="8597"/>
                  </a:lnTo>
                  <a:lnTo>
                    <a:pt x="10660" y="8607"/>
                  </a:lnTo>
                  <a:lnTo>
                    <a:pt x="10654" y="8644"/>
                  </a:lnTo>
                  <a:lnTo>
                    <a:pt x="10636" y="8685"/>
                  </a:lnTo>
                  <a:lnTo>
                    <a:pt x="10607" y="8727"/>
                  </a:lnTo>
                  <a:lnTo>
                    <a:pt x="10571" y="8767"/>
                  </a:lnTo>
                  <a:lnTo>
                    <a:pt x="10529" y="8804"/>
                  </a:lnTo>
                  <a:lnTo>
                    <a:pt x="10482" y="8834"/>
                  </a:lnTo>
                  <a:lnTo>
                    <a:pt x="10434" y="8856"/>
                  </a:lnTo>
                  <a:lnTo>
                    <a:pt x="10385" y="8866"/>
                  </a:lnTo>
                  <a:lnTo>
                    <a:pt x="10379" y="8842"/>
                  </a:lnTo>
                  <a:lnTo>
                    <a:pt x="10370" y="8820"/>
                  </a:lnTo>
                  <a:lnTo>
                    <a:pt x="10359" y="8801"/>
                  </a:lnTo>
                  <a:lnTo>
                    <a:pt x="10346" y="8785"/>
                  </a:lnTo>
                  <a:lnTo>
                    <a:pt x="10330" y="8772"/>
                  </a:lnTo>
                  <a:lnTo>
                    <a:pt x="10309" y="8762"/>
                  </a:lnTo>
                  <a:lnTo>
                    <a:pt x="10286" y="8756"/>
                  </a:lnTo>
                  <a:lnTo>
                    <a:pt x="10255" y="8752"/>
                  </a:lnTo>
                  <a:lnTo>
                    <a:pt x="10252" y="8739"/>
                  </a:lnTo>
                  <a:lnTo>
                    <a:pt x="10248" y="8726"/>
                  </a:lnTo>
                  <a:lnTo>
                    <a:pt x="10244" y="8716"/>
                  </a:lnTo>
                  <a:lnTo>
                    <a:pt x="10238" y="8706"/>
                  </a:lnTo>
                  <a:lnTo>
                    <a:pt x="10231" y="8698"/>
                  </a:lnTo>
                  <a:lnTo>
                    <a:pt x="10220" y="8693"/>
                  </a:lnTo>
                  <a:lnTo>
                    <a:pt x="10207" y="8689"/>
                  </a:lnTo>
                  <a:lnTo>
                    <a:pt x="10191" y="8688"/>
                  </a:lnTo>
                  <a:lnTo>
                    <a:pt x="10179" y="8689"/>
                  </a:lnTo>
                  <a:lnTo>
                    <a:pt x="10169" y="8690"/>
                  </a:lnTo>
                  <a:lnTo>
                    <a:pt x="10161" y="8693"/>
                  </a:lnTo>
                  <a:lnTo>
                    <a:pt x="10156" y="8696"/>
                  </a:lnTo>
                  <a:lnTo>
                    <a:pt x="10143" y="8707"/>
                  </a:lnTo>
                  <a:lnTo>
                    <a:pt x="10126" y="8720"/>
                  </a:lnTo>
                  <a:lnTo>
                    <a:pt x="10124" y="8691"/>
                  </a:lnTo>
                  <a:lnTo>
                    <a:pt x="10120" y="8668"/>
                  </a:lnTo>
                  <a:lnTo>
                    <a:pt x="10114" y="8651"/>
                  </a:lnTo>
                  <a:lnTo>
                    <a:pt x="10104" y="8637"/>
                  </a:lnTo>
                  <a:lnTo>
                    <a:pt x="10091" y="8627"/>
                  </a:lnTo>
                  <a:lnTo>
                    <a:pt x="10074" y="8619"/>
                  </a:lnTo>
                  <a:lnTo>
                    <a:pt x="10053" y="8613"/>
                  </a:lnTo>
                  <a:lnTo>
                    <a:pt x="10027" y="8607"/>
                  </a:lnTo>
                  <a:lnTo>
                    <a:pt x="10047" y="8537"/>
                  </a:lnTo>
                  <a:lnTo>
                    <a:pt x="10039" y="8476"/>
                  </a:lnTo>
                  <a:lnTo>
                    <a:pt x="10013" y="8422"/>
                  </a:lnTo>
                  <a:lnTo>
                    <a:pt x="9973" y="8372"/>
                  </a:lnTo>
                  <a:lnTo>
                    <a:pt x="9927" y="8330"/>
                  </a:lnTo>
                  <a:lnTo>
                    <a:pt x="9882" y="8292"/>
                  </a:lnTo>
                  <a:lnTo>
                    <a:pt x="9842" y="8261"/>
                  </a:lnTo>
                  <a:lnTo>
                    <a:pt x="9817" y="8234"/>
                  </a:lnTo>
                  <a:lnTo>
                    <a:pt x="9822" y="8212"/>
                  </a:lnTo>
                  <a:lnTo>
                    <a:pt x="9828" y="8196"/>
                  </a:lnTo>
                  <a:lnTo>
                    <a:pt x="9830" y="8187"/>
                  </a:lnTo>
                  <a:lnTo>
                    <a:pt x="9832" y="8179"/>
                  </a:lnTo>
                  <a:lnTo>
                    <a:pt x="9832" y="8167"/>
                  </a:lnTo>
                  <a:lnTo>
                    <a:pt x="9833" y="8153"/>
                  </a:lnTo>
                  <a:lnTo>
                    <a:pt x="9828" y="8129"/>
                  </a:lnTo>
                  <a:lnTo>
                    <a:pt x="9814" y="8114"/>
                  </a:lnTo>
                  <a:lnTo>
                    <a:pt x="9792" y="8104"/>
                  </a:lnTo>
                  <a:lnTo>
                    <a:pt x="9765" y="8100"/>
                  </a:lnTo>
                  <a:lnTo>
                    <a:pt x="9735" y="8100"/>
                  </a:lnTo>
                  <a:lnTo>
                    <a:pt x="9702" y="8101"/>
                  </a:lnTo>
                  <a:lnTo>
                    <a:pt x="9670" y="8103"/>
                  </a:lnTo>
                  <a:lnTo>
                    <a:pt x="9639" y="8104"/>
                  </a:lnTo>
                  <a:lnTo>
                    <a:pt x="9626" y="8095"/>
                  </a:lnTo>
                  <a:lnTo>
                    <a:pt x="9614" y="8084"/>
                  </a:lnTo>
                  <a:lnTo>
                    <a:pt x="9602" y="8074"/>
                  </a:lnTo>
                  <a:lnTo>
                    <a:pt x="9591" y="8063"/>
                  </a:lnTo>
                  <a:lnTo>
                    <a:pt x="9580" y="8055"/>
                  </a:lnTo>
                  <a:lnTo>
                    <a:pt x="9568" y="8047"/>
                  </a:lnTo>
                  <a:lnTo>
                    <a:pt x="9555" y="8042"/>
                  </a:lnTo>
                  <a:lnTo>
                    <a:pt x="9541" y="8041"/>
                  </a:lnTo>
                  <a:lnTo>
                    <a:pt x="9476" y="8041"/>
                  </a:lnTo>
                  <a:lnTo>
                    <a:pt x="9476" y="7976"/>
                  </a:lnTo>
                  <a:lnTo>
                    <a:pt x="9479" y="7963"/>
                  </a:lnTo>
                  <a:lnTo>
                    <a:pt x="9487" y="7949"/>
                  </a:lnTo>
                  <a:lnTo>
                    <a:pt x="9500" y="7934"/>
                  </a:lnTo>
                  <a:lnTo>
                    <a:pt x="9516" y="7916"/>
                  </a:lnTo>
                  <a:lnTo>
                    <a:pt x="9548" y="7886"/>
                  </a:lnTo>
                  <a:lnTo>
                    <a:pt x="9574" y="7861"/>
                  </a:lnTo>
                  <a:lnTo>
                    <a:pt x="9575" y="7879"/>
                  </a:lnTo>
                  <a:lnTo>
                    <a:pt x="9578" y="7894"/>
                  </a:lnTo>
                  <a:lnTo>
                    <a:pt x="9581" y="7908"/>
                  </a:lnTo>
                  <a:lnTo>
                    <a:pt x="9587" y="7920"/>
                  </a:lnTo>
                  <a:lnTo>
                    <a:pt x="9595" y="7929"/>
                  </a:lnTo>
                  <a:lnTo>
                    <a:pt x="9606" y="7936"/>
                  </a:lnTo>
                  <a:lnTo>
                    <a:pt x="9620" y="7940"/>
                  </a:lnTo>
                  <a:lnTo>
                    <a:pt x="9639" y="7942"/>
                  </a:lnTo>
                  <a:lnTo>
                    <a:pt x="9671" y="7942"/>
                  </a:lnTo>
                  <a:lnTo>
                    <a:pt x="9693" y="7938"/>
                  </a:lnTo>
                  <a:lnTo>
                    <a:pt x="9710" y="7927"/>
                  </a:lnTo>
                  <a:lnTo>
                    <a:pt x="9723" y="7910"/>
                  </a:lnTo>
                  <a:lnTo>
                    <a:pt x="9735" y="7890"/>
                  </a:lnTo>
                  <a:lnTo>
                    <a:pt x="9748" y="7867"/>
                  </a:lnTo>
                  <a:lnTo>
                    <a:pt x="9765" y="7843"/>
                  </a:lnTo>
                  <a:lnTo>
                    <a:pt x="9788" y="7819"/>
                  </a:lnTo>
                  <a:lnTo>
                    <a:pt x="9819" y="7799"/>
                  </a:lnTo>
                  <a:lnTo>
                    <a:pt x="9850" y="7785"/>
                  </a:lnTo>
                  <a:lnTo>
                    <a:pt x="9880" y="7777"/>
                  </a:lnTo>
                  <a:lnTo>
                    <a:pt x="9905" y="7772"/>
                  </a:lnTo>
                  <a:lnTo>
                    <a:pt x="9927" y="7765"/>
                  </a:lnTo>
                  <a:lnTo>
                    <a:pt x="9946" y="7755"/>
                  </a:lnTo>
                  <a:lnTo>
                    <a:pt x="9962" y="7738"/>
                  </a:lnTo>
                  <a:lnTo>
                    <a:pt x="9972" y="7709"/>
                  </a:lnTo>
                  <a:lnTo>
                    <a:pt x="9979" y="7666"/>
                  </a:lnTo>
                  <a:lnTo>
                    <a:pt x="10012" y="7673"/>
                  </a:lnTo>
                  <a:lnTo>
                    <a:pt x="10049" y="7679"/>
                  </a:lnTo>
                  <a:lnTo>
                    <a:pt x="10087" y="7681"/>
                  </a:lnTo>
                  <a:lnTo>
                    <a:pt x="10123" y="7679"/>
                  </a:lnTo>
                  <a:lnTo>
                    <a:pt x="10155" y="7669"/>
                  </a:lnTo>
                  <a:lnTo>
                    <a:pt x="10181" y="7652"/>
                  </a:lnTo>
                  <a:lnTo>
                    <a:pt x="10199" y="7624"/>
                  </a:lnTo>
                  <a:lnTo>
                    <a:pt x="10206" y="7585"/>
                  </a:lnTo>
                  <a:lnTo>
                    <a:pt x="10256" y="7574"/>
                  </a:lnTo>
                  <a:lnTo>
                    <a:pt x="10304" y="7551"/>
                  </a:lnTo>
                  <a:lnTo>
                    <a:pt x="10348" y="7518"/>
                  </a:lnTo>
                  <a:lnTo>
                    <a:pt x="10386" y="7476"/>
                  </a:lnTo>
                  <a:lnTo>
                    <a:pt x="10418" y="7424"/>
                  </a:lnTo>
                  <a:lnTo>
                    <a:pt x="10442" y="7368"/>
                  </a:lnTo>
                  <a:lnTo>
                    <a:pt x="10457" y="7306"/>
                  </a:lnTo>
                  <a:lnTo>
                    <a:pt x="10463" y="7241"/>
                  </a:lnTo>
                  <a:lnTo>
                    <a:pt x="10512" y="7179"/>
                  </a:lnTo>
                  <a:lnTo>
                    <a:pt x="10561" y="7213"/>
                  </a:lnTo>
                  <a:lnTo>
                    <a:pt x="10598" y="7242"/>
                  </a:lnTo>
                  <a:lnTo>
                    <a:pt x="10628" y="7267"/>
                  </a:lnTo>
                  <a:lnTo>
                    <a:pt x="10657" y="7287"/>
                  </a:lnTo>
                  <a:lnTo>
                    <a:pt x="10690" y="7302"/>
                  </a:lnTo>
                  <a:lnTo>
                    <a:pt x="10731" y="7311"/>
                  </a:lnTo>
                  <a:lnTo>
                    <a:pt x="10784" y="7313"/>
                  </a:lnTo>
                  <a:lnTo>
                    <a:pt x="10854" y="7309"/>
                  </a:lnTo>
                  <a:lnTo>
                    <a:pt x="10903" y="7325"/>
                  </a:lnTo>
                  <a:lnTo>
                    <a:pt x="10901" y="7342"/>
                  </a:lnTo>
                  <a:lnTo>
                    <a:pt x="10899" y="7356"/>
                  </a:lnTo>
                  <a:lnTo>
                    <a:pt x="10896" y="7368"/>
                  </a:lnTo>
                  <a:lnTo>
                    <a:pt x="10894" y="7380"/>
                  </a:lnTo>
                  <a:lnTo>
                    <a:pt x="10890" y="7392"/>
                  </a:lnTo>
                  <a:lnTo>
                    <a:pt x="10888" y="7404"/>
                  </a:lnTo>
                  <a:lnTo>
                    <a:pt x="10887" y="7420"/>
                  </a:lnTo>
                  <a:lnTo>
                    <a:pt x="10887" y="7438"/>
                  </a:lnTo>
                  <a:close/>
                  <a:moveTo>
                    <a:pt x="10222" y="7504"/>
                  </a:moveTo>
                  <a:lnTo>
                    <a:pt x="10185" y="7503"/>
                  </a:lnTo>
                  <a:lnTo>
                    <a:pt x="10148" y="7504"/>
                  </a:lnTo>
                  <a:lnTo>
                    <a:pt x="10132" y="7507"/>
                  </a:lnTo>
                  <a:lnTo>
                    <a:pt x="10120" y="7514"/>
                  </a:lnTo>
                  <a:lnTo>
                    <a:pt x="10112" y="7523"/>
                  </a:lnTo>
                  <a:lnTo>
                    <a:pt x="10108" y="7536"/>
                  </a:lnTo>
                  <a:lnTo>
                    <a:pt x="10108" y="7548"/>
                  </a:lnTo>
                  <a:lnTo>
                    <a:pt x="10110" y="7556"/>
                  </a:lnTo>
                  <a:lnTo>
                    <a:pt x="10111" y="7561"/>
                  </a:lnTo>
                  <a:lnTo>
                    <a:pt x="10113" y="7565"/>
                  </a:lnTo>
                  <a:lnTo>
                    <a:pt x="10115" y="7570"/>
                  </a:lnTo>
                  <a:lnTo>
                    <a:pt x="10117" y="7575"/>
                  </a:lnTo>
                  <a:lnTo>
                    <a:pt x="10120" y="7585"/>
                  </a:lnTo>
                  <a:lnTo>
                    <a:pt x="10124" y="7598"/>
                  </a:lnTo>
                  <a:lnTo>
                    <a:pt x="10044" y="7617"/>
                  </a:lnTo>
                  <a:lnTo>
                    <a:pt x="10026" y="7604"/>
                  </a:lnTo>
                  <a:lnTo>
                    <a:pt x="10013" y="7595"/>
                  </a:lnTo>
                  <a:lnTo>
                    <a:pt x="10008" y="7590"/>
                  </a:lnTo>
                  <a:lnTo>
                    <a:pt x="10000" y="7588"/>
                  </a:lnTo>
                  <a:lnTo>
                    <a:pt x="9991" y="7586"/>
                  </a:lnTo>
                  <a:lnTo>
                    <a:pt x="9979" y="7585"/>
                  </a:lnTo>
                  <a:lnTo>
                    <a:pt x="9957" y="7587"/>
                  </a:lnTo>
                  <a:lnTo>
                    <a:pt x="9942" y="7593"/>
                  </a:lnTo>
                  <a:lnTo>
                    <a:pt x="9931" y="7602"/>
                  </a:lnTo>
                  <a:lnTo>
                    <a:pt x="9925" y="7613"/>
                  </a:lnTo>
                  <a:lnTo>
                    <a:pt x="9918" y="7638"/>
                  </a:lnTo>
                  <a:lnTo>
                    <a:pt x="9911" y="7664"/>
                  </a:lnTo>
                  <a:lnTo>
                    <a:pt x="9902" y="7681"/>
                  </a:lnTo>
                  <a:lnTo>
                    <a:pt x="9896" y="7692"/>
                  </a:lnTo>
                  <a:lnTo>
                    <a:pt x="9889" y="7697"/>
                  </a:lnTo>
                  <a:lnTo>
                    <a:pt x="9883" y="7699"/>
                  </a:lnTo>
                  <a:lnTo>
                    <a:pt x="9873" y="7701"/>
                  </a:lnTo>
                  <a:lnTo>
                    <a:pt x="9861" y="7705"/>
                  </a:lnTo>
                  <a:lnTo>
                    <a:pt x="9845" y="7710"/>
                  </a:lnTo>
                  <a:lnTo>
                    <a:pt x="9823" y="7721"/>
                  </a:lnTo>
                  <a:lnTo>
                    <a:pt x="9799" y="7735"/>
                  </a:lnTo>
                  <a:lnTo>
                    <a:pt x="9775" y="7748"/>
                  </a:lnTo>
                  <a:lnTo>
                    <a:pt x="9752" y="7763"/>
                  </a:lnTo>
                  <a:lnTo>
                    <a:pt x="9729" y="7778"/>
                  </a:lnTo>
                  <a:lnTo>
                    <a:pt x="9710" y="7795"/>
                  </a:lnTo>
                  <a:lnTo>
                    <a:pt x="9694" y="7814"/>
                  </a:lnTo>
                  <a:lnTo>
                    <a:pt x="9680" y="7836"/>
                  </a:lnTo>
                  <a:lnTo>
                    <a:pt x="9671" y="7861"/>
                  </a:lnTo>
                  <a:lnTo>
                    <a:pt x="9639" y="7861"/>
                  </a:lnTo>
                  <a:lnTo>
                    <a:pt x="9634" y="7847"/>
                  </a:lnTo>
                  <a:lnTo>
                    <a:pt x="9631" y="7835"/>
                  </a:lnTo>
                  <a:lnTo>
                    <a:pt x="9627" y="7825"/>
                  </a:lnTo>
                  <a:lnTo>
                    <a:pt x="9620" y="7815"/>
                  </a:lnTo>
                  <a:lnTo>
                    <a:pt x="9613" y="7807"/>
                  </a:lnTo>
                  <a:lnTo>
                    <a:pt x="9603" y="7801"/>
                  </a:lnTo>
                  <a:lnTo>
                    <a:pt x="9590" y="7798"/>
                  </a:lnTo>
                  <a:lnTo>
                    <a:pt x="9574" y="7797"/>
                  </a:lnTo>
                  <a:lnTo>
                    <a:pt x="9558" y="7797"/>
                  </a:lnTo>
                  <a:lnTo>
                    <a:pt x="9544" y="7801"/>
                  </a:lnTo>
                  <a:lnTo>
                    <a:pt x="9523" y="7814"/>
                  </a:lnTo>
                  <a:lnTo>
                    <a:pt x="9500" y="7832"/>
                  </a:lnTo>
                  <a:lnTo>
                    <a:pt x="9476" y="7855"/>
                  </a:lnTo>
                  <a:lnTo>
                    <a:pt x="9451" y="7881"/>
                  </a:lnTo>
                  <a:lnTo>
                    <a:pt x="9430" y="7905"/>
                  </a:lnTo>
                  <a:lnTo>
                    <a:pt x="9416" y="7926"/>
                  </a:lnTo>
                  <a:lnTo>
                    <a:pt x="9411" y="7943"/>
                  </a:lnTo>
                  <a:lnTo>
                    <a:pt x="9411" y="8041"/>
                  </a:lnTo>
                  <a:lnTo>
                    <a:pt x="9412" y="8052"/>
                  </a:lnTo>
                  <a:lnTo>
                    <a:pt x="9414" y="8061"/>
                  </a:lnTo>
                  <a:lnTo>
                    <a:pt x="9416" y="8069"/>
                  </a:lnTo>
                  <a:lnTo>
                    <a:pt x="9420" y="8075"/>
                  </a:lnTo>
                  <a:lnTo>
                    <a:pt x="9430" y="8088"/>
                  </a:lnTo>
                  <a:lnTo>
                    <a:pt x="9443" y="8105"/>
                  </a:lnTo>
                  <a:lnTo>
                    <a:pt x="9541" y="8105"/>
                  </a:lnTo>
                  <a:lnTo>
                    <a:pt x="9551" y="8119"/>
                  </a:lnTo>
                  <a:lnTo>
                    <a:pt x="9561" y="8131"/>
                  </a:lnTo>
                  <a:lnTo>
                    <a:pt x="9571" y="8143"/>
                  </a:lnTo>
                  <a:lnTo>
                    <a:pt x="9582" y="8152"/>
                  </a:lnTo>
                  <a:lnTo>
                    <a:pt x="9597" y="8159"/>
                  </a:lnTo>
                  <a:lnTo>
                    <a:pt x="9613" y="8165"/>
                  </a:lnTo>
                  <a:lnTo>
                    <a:pt x="9632" y="8169"/>
                  </a:lnTo>
                  <a:lnTo>
                    <a:pt x="9655" y="8170"/>
                  </a:lnTo>
                  <a:lnTo>
                    <a:pt x="9752" y="8169"/>
                  </a:lnTo>
                  <a:lnTo>
                    <a:pt x="9745" y="8193"/>
                  </a:lnTo>
                  <a:lnTo>
                    <a:pt x="9740" y="8205"/>
                  </a:lnTo>
                  <a:lnTo>
                    <a:pt x="9738" y="8209"/>
                  </a:lnTo>
                  <a:lnTo>
                    <a:pt x="9737" y="8216"/>
                  </a:lnTo>
                  <a:lnTo>
                    <a:pt x="9736" y="8223"/>
                  </a:lnTo>
                  <a:lnTo>
                    <a:pt x="9736" y="8234"/>
                  </a:lnTo>
                  <a:lnTo>
                    <a:pt x="9741" y="8254"/>
                  </a:lnTo>
                  <a:lnTo>
                    <a:pt x="9757" y="8277"/>
                  </a:lnTo>
                  <a:lnTo>
                    <a:pt x="9780" y="8303"/>
                  </a:lnTo>
                  <a:lnTo>
                    <a:pt x="9807" y="8329"/>
                  </a:lnTo>
                  <a:lnTo>
                    <a:pt x="9836" y="8354"/>
                  </a:lnTo>
                  <a:lnTo>
                    <a:pt x="9863" y="8374"/>
                  </a:lnTo>
                  <a:lnTo>
                    <a:pt x="9887" y="8392"/>
                  </a:lnTo>
                  <a:lnTo>
                    <a:pt x="9903" y="8401"/>
                  </a:lnTo>
                  <a:lnTo>
                    <a:pt x="9979" y="8558"/>
                  </a:lnTo>
                  <a:lnTo>
                    <a:pt x="9922" y="8555"/>
                  </a:lnTo>
                  <a:lnTo>
                    <a:pt x="9882" y="8477"/>
                  </a:lnTo>
                  <a:lnTo>
                    <a:pt x="9801" y="8478"/>
                  </a:lnTo>
                  <a:lnTo>
                    <a:pt x="9787" y="8470"/>
                  </a:lnTo>
                  <a:lnTo>
                    <a:pt x="9762" y="8457"/>
                  </a:lnTo>
                  <a:lnTo>
                    <a:pt x="9729" y="8441"/>
                  </a:lnTo>
                  <a:lnTo>
                    <a:pt x="9694" y="8425"/>
                  </a:lnTo>
                  <a:lnTo>
                    <a:pt x="9658" y="8408"/>
                  </a:lnTo>
                  <a:lnTo>
                    <a:pt x="9626" y="8394"/>
                  </a:lnTo>
                  <a:lnTo>
                    <a:pt x="9602" y="8384"/>
                  </a:lnTo>
                  <a:lnTo>
                    <a:pt x="9590" y="8381"/>
                  </a:lnTo>
                  <a:lnTo>
                    <a:pt x="9558" y="8381"/>
                  </a:lnTo>
                  <a:lnTo>
                    <a:pt x="9544" y="8382"/>
                  </a:lnTo>
                  <a:lnTo>
                    <a:pt x="9531" y="8385"/>
                  </a:lnTo>
                  <a:lnTo>
                    <a:pt x="9520" y="8392"/>
                  </a:lnTo>
                  <a:lnTo>
                    <a:pt x="9510" y="8399"/>
                  </a:lnTo>
                  <a:lnTo>
                    <a:pt x="9503" y="8408"/>
                  </a:lnTo>
                  <a:lnTo>
                    <a:pt x="9497" y="8420"/>
                  </a:lnTo>
                  <a:lnTo>
                    <a:pt x="9494" y="8432"/>
                  </a:lnTo>
                  <a:lnTo>
                    <a:pt x="9492" y="8446"/>
                  </a:lnTo>
                  <a:lnTo>
                    <a:pt x="9494" y="8463"/>
                  </a:lnTo>
                  <a:lnTo>
                    <a:pt x="9497" y="8474"/>
                  </a:lnTo>
                  <a:lnTo>
                    <a:pt x="9503" y="8481"/>
                  </a:lnTo>
                  <a:lnTo>
                    <a:pt x="9508" y="8486"/>
                  </a:lnTo>
                  <a:lnTo>
                    <a:pt x="9514" y="8491"/>
                  </a:lnTo>
                  <a:lnTo>
                    <a:pt x="9520" y="8499"/>
                  </a:lnTo>
                  <a:lnTo>
                    <a:pt x="9523" y="8509"/>
                  </a:lnTo>
                  <a:lnTo>
                    <a:pt x="9525" y="8527"/>
                  </a:lnTo>
                  <a:lnTo>
                    <a:pt x="9525" y="8591"/>
                  </a:lnTo>
                  <a:lnTo>
                    <a:pt x="9524" y="8607"/>
                  </a:lnTo>
                  <a:lnTo>
                    <a:pt x="9521" y="8623"/>
                  </a:lnTo>
                  <a:lnTo>
                    <a:pt x="9518" y="8639"/>
                  </a:lnTo>
                  <a:lnTo>
                    <a:pt x="9512" y="8654"/>
                  </a:lnTo>
                  <a:lnTo>
                    <a:pt x="9505" y="8668"/>
                  </a:lnTo>
                  <a:lnTo>
                    <a:pt x="9496" y="8679"/>
                  </a:lnTo>
                  <a:lnTo>
                    <a:pt x="9487" y="8686"/>
                  </a:lnTo>
                  <a:lnTo>
                    <a:pt x="9476" y="8689"/>
                  </a:lnTo>
                  <a:lnTo>
                    <a:pt x="9457" y="8686"/>
                  </a:lnTo>
                  <a:lnTo>
                    <a:pt x="9443" y="8681"/>
                  </a:lnTo>
                  <a:lnTo>
                    <a:pt x="9433" y="8673"/>
                  </a:lnTo>
                  <a:lnTo>
                    <a:pt x="9426" y="8665"/>
                  </a:lnTo>
                  <a:lnTo>
                    <a:pt x="9419" y="8655"/>
                  </a:lnTo>
                  <a:lnTo>
                    <a:pt x="9413" y="8648"/>
                  </a:lnTo>
                  <a:lnTo>
                    <a:pt x="9405" y="8642"/>
                  </a:lnTo>
                  <a:lnTo>
                    <a:pt x="9395" y="8640"/>
                  </a:lnTo>
                  <a:lnTo>
                    <a:pt x="9381" y="8640"/>
                  </a:lnTo>
                  <a:lnTo>
                    <a:pt x="9369" y="8641"/>
                  </a:lnTo>
                  <a:lnTo>
                    <a:pt x="9360" y="8643"/>
                  </a:lnTo>
                  <a:lnTo>
                    <a:pt x="9351" y="8645"/>
                  </a:lnTo>
                  <a:lnTo>
                    <a:pt x="9336" y="8650"/>
                  </a:lnTo>
                  <a:lnTo>
                    <a:pt x="9314" y="8656"/>
                  </a:lnTo>
                  <a:lnTo>
                    <a:pt x="9296" y="8643"/>
                  </a:lnTo>
                  <a:lnTo>
                    <a:pt x="9284" y="8632"/>
                  </a:lnTo>
                  <a:lnTo>
                    <a:pt x="9278" y="8629"/>
                  </a:lnTo>
                  <a:lnTo>
                    <a:pt x="9270" y="8626"/>
                  </a:lnTo>
                  <a:lnTo>
                    <a:pt x="9261" y="8625"/>
                  </a:lnTo>
                  <a:lnTo>
                    <a:pt x="9249" y="8624"/>
                  </a:lnTo>
                  <a:lnTo>
                    <a:pt x="9233" y="8624"/>
                  </a:lnTo>
                  <a:lnTo>
                    <a:pt x="9213" y="8627"/>
                  </a:lnTo>
                  <a:lnTo>
                    <a:pt x="9198" y="8634"/>
                  </a:lnTo>
                  <a:lnTo>
                    <a:pt x="9185" y="8644"/>
                  </a:lnTo>
                  <a:lnTo>
                    <a:pt x="9175" y="8656"/>
                  </a:lnTo>
                  <a:lnTo>
                    <a:pt x="9166" y="8668"/>
                  </a:lnTo>
                  <a:lnTo>
                    <a:pt x="9156" y="8679"/>
                  </a:lnTo>
                  <a:lnTo>
                    <a:pt x="9146" y="8685"/>
                  </a:lnTo>
                  <a:lnTo>
                    <a:pt x="9135" y="8689"/>
                  </a:lnTo>
                  <a:lnTo>
                    <a:pt x="9125" y="8688"/>
                  </a:lnTo>
                  <a:lnTo>
                    <a:pt x="9114" y="8685"/>
                  </a:lnTo>
                  <a:lnTo>
                    <a:pt x="9103" y="8681"/>
                  </a:lnTo>
                  <a:lnTo>
                    <a:pt x="9092" y="8677"/>
                  </a:lnTo>
                  <a:lnTo>
                    <a:pt x="9072" y="8666"/>
                  </a:lnTo>
                  <a:lnTo>
                    <a:pt x="9054" y="8656"/>
                  </a:lnTo>
                  <a:lnTo>
                    <a:pt x="9064" y="8624"/>
                  </a:lnTo>
                  <a:lnTo>
                    <a:pt x="9075" y="8592"/>
                  </a:lnTo>
                  <a:lnTo>
                    <a:pt x="9079" y="8576"/>
                  </a:lnTo>
                  <a:lnTo>
                    <a:pt x="9083" y="8560"/>
                  </a:lnTo>
                  <a:lnTo>
                    <a:pt x="9086" y="8544"/>
                  </a:lnTo>
                  <a:lnTo>
                    <a:pt x="9087" y="8527"/>
                  </a:lnTo>
                  <a:lnTo>
                    <a:pt x="9086" y="8514"/>
                  </a:lnTo>
                  <a:lnTo>
                    <a:pt x="9082" y="8500"/>
                  </a:lnTo>
                  <a:lnTo>
                    <a:pt x="9077" y="8486"/>
                  </a:lnTo>
                  <a:lnTo>
                    <a:pt x="9071" y="8472"/>
                  </a:lnTo>
                  <a:lnTo>
                    <a:pt x="9061" y="8461"/>
                  </a:lnTo>
                  <a:lnTo>
                    <a:pt x="9050" y="8452"/>
                  </a:lnTo>
                  <a:lnTo>
                    <a:pt x="9037" y="8448"/>
                  </a:lnTo>
                  <a:lnTo>
                    <a:pt x="9023" y="8449"/>
                  </a:lnTo>
                  <a:lnTo>
                    <a:pt x="8666" y="8511"/>
                  </a:lnTo>
                  <a:lnTo>
                    <a:pt x="8648" y="8511"/>
                  </a:lnTo>
                  <a:lnTo>
                    <a:pt x="8636" y="8507"/>
                  </a:lnTo>
                  <a:lnTo>
                    <a:pt x="8628" y="8500"/>
                  </a:lnTo>
                  <a:lnTo>
                    <a:pt x="8620" y="8491"/>
                  </a:lnTo>
                  <a:lnTo>
                    <a:pt x="8613" y="8480"/>
                  </a:lnTo>
                  <a:lnTo>
                    <a:pt x="8602" y="8472"/>
                  </a:lnTo>
                  <a:lnTo>
                    <a:pt x="8588" y="8465"/>
                  </a:lnTo>
                  <a:lnTo>
                    <a:pt x="8568" y="8463"/>
                  </a:lnTo>
                  <a:lnTo>
                    <a:pt x="8520" y="8463"/>
                  </a:lnTo>
                  <a:lnTo>
                    <a:pt x="8519" y="8430"/>
                  </a:lnTo>
                  <a:lnTo>
                    <a:pt x="8550" y="8420"/>
                  </a:lnTo>
                  <a:lnTo>
                    <a:pt x="8582" y="8402"/>
                  </a:lnTo>
                  <a:lnTo>
                    <a:pt x="8610" y="8381"/>
                  </a:lnTo>
                  <a:lnTo>
                    <a:pt x="8638" y="8355"/>
                  </a:lnTo>
                  <a:lnTo>
                    <a:pt x="8662" y="8328"/>
                  </a:lnTo>
                  <a:lnTo>
                    <a:pt x="8681" y="8301"/>
                  </a:lnTo>
                  <a:lnTo>
                    <a:pt x="8693" y="8275"/>
                  </a:lnTo>
                  <a:lnTo>
                    <a:pt x="8697" y="8251"/>
                  </a:lnTo>
                  <a:lnTo>
                    <a:pt x="8687" y="8219"/>
                  </a:lnTo>
                  <a:lnTo>
                    <a:pt x="8663" y="8184"/>
                  </a:lnTo>
                  <a:lnTo>
                    <a:pt x="8630" y="8150"/>
                  </a:lnTo>
                  <a:lnTo>
                    <a:pt x="8591" y="8116"/>
                  </a:lnTo>
                  <a:lnTo>
                    <a:pt x="8552" y="8084"/>
                  </a:lnTo>
                  <a:lnTo>
                    <a:pt x="8519" y="8054"/>
                  </a:lnTo>
                  <a:lnTo>
                    <a:pt x="8495" y="8029"/>
                  </a:lnTo>
                  <a:lnTo>
                    <a:pt x="8486" y="8008"/>
                  </a:lnTo>
                  <a:lnTo>
                    <a:pt x="8487" y="7981"/>
                  </a:lnTo>
                  <a:lnTo>
                    <a:pt x="8491" y="7959"/>
                  </a:lnTo>
                  <a:lnTo>
                    <a:pt x="8496" y="7939"/>
                  </a:lnTo>
                  <a:lnTo>
                    <a:pt x="8502" y="7922"/>
                  </a:lnTo>
                  <a:lnTo>
                    <a:pt x="8508" y="7907"/>
                  </a:lnTo>
                  <a:lnTo>
                    <a:pt x="8513" y="7892"/>
                  </a:lnTo>
                  <a:lnTo>
                    <a:pt x="8516" y="7878"/>
                  </a:lnTo>
                  <a:lnTo>
                    <a:pt x="8519" y="7862"/>
                  </a:lnTo>
                  <a:lnTo>
                    <a:pt x="8518" y="7847"/>
                  </a:lnTo>
                  <a:lnTo>
                    <a:pt x="8514" y="7833"/>
                  </a:lnTo>
                  <a:lnTo>
                    <a:pt x="8509" y="7819"/>
                  </a:lnTo>
                  <a:lnTo>
                    <a:pt x="8502" y="7807"/>
                  </a:lnTo>
                  <a:lnTo>
                    <a:pt x="8493" y="7797"/>
                  </a:lnTo>
                  <a:lnTo>
                    <a:pt x="8482" y="7788"/>
                  </a:lnTo>
                  <a:lnTo>
                    <a:pt x="8469" y="7782"/>
                  </a:lnTo>
                  <a:lnTo>
                    <a:pt x="8454" y="7781"/>
                  </a:lnTo>
                  <a:lnTo>
                    <a:pt x="8438" y="7781"/>
                  </a:lnTo>
                  <a:lnTo>
                    <a:pt x="8426" y="7781"/>
                  </a:lnTo>
                  <a:lnTo>
                    <a:pt x="8416" y="7784"/>
                  </a:lnTo>
                  <a:lnTo>
                    <a:pt x="8408" y="7786"/>
                  </a:lnTo>
                  <a:lnTo>
                    <a:pt x="8402" y="7790"/>
                  </a:lnTo>
                  <a:lnTo>
                    <a:pt x="8390" y="7800"/>
                  </a:lnTo>
                  <a:lnTo>
                    <a:pt x="8373" y="7814"/>
                  </a:lnTo>
                  <a:lnTo>
                    <a:pt x="8357" y="7787"/>
                  </a:lnTo>
                  <a:lnTo>
                    <a:pt x="8330" y="7746"/>
                  </a:lnTo>
                  <a:lnTo>
                    <a:pt x="8295" y="7696"/>
                  </a:lnTo>
                  <a:lnTo>
                    <a:pt x="8258" y="7643"/>
                  </a:lnTo>
                  <a:lnTo>
                    <a:pt x="8223" y="7591"/>
                  </a:lnTo>
                  <a:lnTo>
                    <a:pt x="8191" y="7547"/>
                  </a:lnTo>
                  <a:lnTo>
                    <a:pt x="8171" y="7517"/>
                  </a:lnTo>
                  <a:lnTo>
                    <a:pt x="8162" y="7505"/>
                  </a:lnTo>
                  <a:lnTo>
                    <a:pt x="8162" y="7371"/>
                  </a:lnTo>
                  <a:lnTo>
                    <a:pt x="8453" y="7311"/>
                  </a:lnTo>
                  <a:lnTo>
                    <a:pt x="8455" y="7323"/>
                  </a:lnTo>
                  <a:lnTo>
                    <a:pt x="8458" y="7333"/>
                  </a:lnTo>
                  <a:lnTo>
                    <a:pt x="8461" y="7342"/>
                  </a:lnTo>
                  <a:lnTo>
                    <a:pt x="8465" y="7348"/>
                  </a:lnTo>
                  <a:lnTo>
                    <a:pt x="8470" y="7354"/>
                  </a:lnTo>
                  <a:lnTo>
                    <a:pt x="8476" y="7357"/>
                  </a:lnTo>
                  <a:lnTo>
                    <a:pt x="8487" y="7359"/>
                  </a:lnTo>
                  <a:lnTo>
                    <a:pt x="8502" y="7359"/>
                  </a:lnTo>
                  <a:lnTo>
                    <a:pt x="8516" y="7359"/>
                  </a:lnTo>
                  <a:lnTo>
                    <a:pt x="8528" y="7358"/>
                  </a:lnTo>
                  <a:lnTo>
                    <a:pt x="8537" y="7357"/>
                  </a:lnTo>
                  <a:lnTo>
                    <a:pt x="8546" y="7355"/>
                  </a:lnTo>
                  <a:lnTo>
                    <a:pt x="8562" y="7349"/>
                  </a:lnTo>
                  <a:lnTo>
                    <a:pt x="8583" y="7343"/>
                  </a:lnTo>
                  <a:lnTo>
                    <a:pt x="8587" y="7365"/>
                  </a:lnTo>
                  <a:lnTo>
                    <a:pt x="8592" y="7385"/>
                  </a:lnTo>
                  <a:lnTo>
                    <a:pt x="8602" y="7403"/>
                  </a:lnTo>
                  <a:lnTo>
                    <a:pt x="8613" y="7421"/>
                  </a:lnTo>
                  <a:lnTo>
                    <a:pt x="8627" y="7436"/>
                  </a:lnTo>
                  <a:lnTo>
                    <a:pt x="8643" y="7447"/>
                  </a:lnTo>
                  <a:lnTo>
                    <a:pt x="8660" y="7454"/>
                  </a:lnTo>
                  <a:lnTo>
                    <a:pt x="8681" y="7456"/>
                  </a:lnTo>
                  <a:lnTo>
                    <a:pt x="8697" y="7456"/>
                  </a:lnTo>
                  <a:lnTo>
                    <a:pt x="8709" y="7453"/>
                  </a:lnTo>
                  <a:lnTo>
                    <a:pt x="8726" y="7444"/>
                  </a:lnTo>
                  <a:lnTo>
                    <a:pt x="8745" y="7431"/>
                  </a:lnTo>
                  <a:lnTo>
                    <a:pt x="8768" y="7415"/>
                  </a:lnTo>
                  <a:lnTo>
                    <a:pt x="8811" y="7383"/>
                  </a:lnTo>
                  <a:lnTo>
                    <a:pt x="8843" y="7359"/>
                  </a:lnTo>
                  <a:lnTo>
                    <a:pt x="8866" y="7376"/>
                  </a:lnTo>
                  <a:lnTo>
                    <a:pt x="8890" y="7393"/>
                  </a:lnTo>
                  <a:lnTo>
                    <a:pt x="8903" y="7399"/>
                  </a:lnTo>
                  <a:lnTo>
                    <a:pt x="8918" y="7403"/>
                  </a:lnTo>
                  <a:lnTo>
                    <a:pt x="8936" y="7407"/>
                  </a:lnTo>
                  <a:lnTo>
                    <a:pt x="8956" y="7408"/>
                  </a:lnTo>
                  <a:lnTo>
                    <a:pt x="8972" y="7408"/>
                  </a:lnTo>
                  <a:lnTo>
                    <a:pt x="9005" y="7406"/>
                  </a:lnTo>
                  <a:lnTo>
                    <a:pt x="9027" y="7398"/>
                  </a:lnTo>
                  <a:lnTo>
                    <a:pt x="9045" y="7387"/>
                  </a:lnTo>
                  <a:lnTo>
                    <a:pt x="9062" y="7374"/>
                  </a:lnTo>
                  <a:lnTo>
                    <a:pt x="9083" y="7360"/>
                  </a:lnTo>
                  <a:lnTo>
                    <a:pt x="9113" y="7347"/>
                  </a:lnTo>
                  <a:lnTo>
                    <a:pt x="9155" y="7335"/>
                  </a:lnTo>
                  <a:lnTo>
                    <a:pt x="9214" y="7325"/>
                  </a:lnTo>
                  <a:lnTo>
                    <a:pt x="9258" y="7317"/>
                  </a:lnTo>
                  <a:lnTo>
                    <a:pt x="9289" y="7303"/>
                  </a:lnTo>
                  <a:lnTo>
                    <a:pt x="9310" y="7285"/>
                  </a:lnTo>
                  <a:lnTo>
                    <a:pt x="9325" y="7263"/>
                  </a:lnTo>
                  <a:lnTo>
                    <a:pt x="9336" y="7237"/>
                  </a:lnTo>
                  <a:lnTo>
                    <a:pt x="9347" y="7209"/>
                  </a:lnTo>
                  <a:lnTo>
                    <a:pt x="9360" y="7179"/>
                  </a:lnTo>
                  <a:lnTo>
                    <a:pt x="9377" y="7147"/>
                  </a:lnTo>
                  <a:lnTo>
                    <a:pt x="9400" y="7154"/>
                  </a:lnTo>
                  <a:lnTo>
                    <a:pt x="9415" y="7159"/>
                  </a:lnTo>
                  <a:lnTo>
                    <a:pt x="9424" y="7160"/>
                  </a:lnTo>
                  <a:lnTo>
                    <a:pt x="9432" y="7163"/>
                  </a:lnTo>
                  <a:lnTo>
                    <a:pt x="9444" y="7164"/>
                  </a:lnTo>
                  <a:lnTo>
                    <a:pt x="9458" y="7164"/>
                  </a:lnTo>
                  <a:lnTo>
                    <a:pt x="9508" y="7164"/>
                  </a:lnTo>
                  <a:lnTo>
                    <a:pt x="9513" y="7200"/>
                  </a:lnTo>
                  <a:lnTo>
                    <a:pt x="9523" y="7223"/>
                  </a:lnTo>
                  <a:lnTo>
                    <a:pt x="9535" y="7234"/>
                  </a:lnTo>
                  <a:lnTo>
                    <a:pt x="9549" y="7238"/>
                  </a:lnTo>
                  <a:lnTo>
                    <a:pt x="9565" y="7240"/>
                  </a:lnTo>
                  <a:lnTo>
                    <a:pt x="9581" y="7244"/>
                  </a:lnTo>
                  <a:lnTo>
                    <a:pt x="9598" y="7251"/>
                  </a:lnTo>
                  <a:lnTo>
                    <a:pt x="9614" y="7268"/>
                  </a:lnTo>
                  <a:lnTo>
                    <a:pt x="9628" y="7300"/>
                  </a:lnTo>
                  <a:lnTo>
                    <a:pt x="9644" y="7341"/>
                  </a:lnTo>
                  <a:lnTo>
                    <a:pt x="9656" y="7359"/>
                  </a:lnTo>
                  <a:lnTo>
                    <a:pt x="9672" y="7375"/>
                  </a:lnTo>
                  <a:lnTo>
                    <a:pt x="9692" y="7387"/>
                  </a:lnTo>
                  <a:lnTo>
                    <a:pt x="9719" y="7390"/>
                  </a:lnTo>
                  <a:lnTo>
                    <a:pt x="9748" y="7387"/>
                  </a:lnTo>
                  <a:lnTo>
                    <a:pt x="9763" y="7376"/>
                  </a:lnTo>
                  <a:lnTo>
                    <a:pt x="9767" y="7360"/>
                  </a:lnTo>
                  <a:lnTo>
                    <a:pt x="9766" y="7342"/>
                  </a:lnTo>
                  <a:lnTo>
                    <a:pt x="9765" y="7320"/>
                  </a:lnTo>
                  <a:lnTo>
                    <a:pt x="9766" y="7299"/>
                  </a:lnTo>
                  <a:lnTo>
                    <a:pt x="9777" y="7279"/>
                  </a:lnTo>
                  <a:lnTo>
                    <a:pt x="9801" y="7263"/>
                  </a:lnTo>
                  <a:lnTo>
                    <a:pt x="9822" y="7255"/>
                  </a:lnTo>
                  <a:lnTo>
                    <a:pt x="9844" y="7251"/>
                  </a:lnTo>
                  <a:lnTo>
                    <a:pt x="9867" y="7249"/>
                  </a:lnTo>
                  <a:lnTo>
                    <a:pt x="9889" y="7249"/>
                  </a:lnTo>
                  <a:lnTo>
                    <a:pt x="9913" y="7249"/>
                  </a:lnTo>
                  <a:lnTo>
                    <a:pt x="9938" y="7248"/>
                  </a:lnTo>
                  <a:lnTo>
                    <a:pt x="9963" y="7245"/>
                  </a:lnTo>
                  <a:lnTo>
                    <a:pt x="9989" y="7239"/>
                  </a:lnTo>
                  <a:lnTo>
                    <a:pt x="10023" y="7223"/>
                  </a:lnTo>
                  <a:lnTo>
                    <a:pt x="10051" y="7197"/>
                  </a:lnTo>
                  <a:lnTo>
                    <a:pt x="10072" y="7165"/>
                  </a:lnTo>
                  <a:lnTo>
                    <a:pt x="10087" y="7125"/>
                  </a:lnTo>
                  <a:lnTo>
                    <a:pt x="10098" y="7082"/>
                  </a:lnTo>
                  <a:lnTo>
                    <a:pt x="10103" y="7034"/>
                  </a:lnTo>
                  <a:lnTo>
                    <a:pt x="10106" y="6984"/>
                  </a:lnTo>
                  <a:lnTo>
                    <a:pt x="10107" y="6936"/>
                  </a:lnTo>
                  <a:lnTo>
                    <a:pt x="10123" y="6925"/>
                  </a:lnTo>
                  <a:lnTo>
                    <a:pt x="10143" y="6909"/>
                  </a:lnTo>
                  <a:lnTo>
                    <a:pt x="10168" y="6890"/>
                  </a:lnTo>
                  <a:lnTo>
                    <a:pt x="10195" y="6871"/>
                  </a:lnTo>
                  <a:lnTo>
                    <a:pt x="10222" y="6853"/>
                  </a:lnTo>
                  <a:lnTo>
                    <a:pt x="10247" y="6837"/>
                  </a:lnTo>
                  <a:lnTo>
                    <a:pt x="10268" y="6827"/>
                  </a:lnTo>
                  <a:lnTo>
                    <a:pt x="10286" y="6822"/>
                  </a:lnTo>
                  <a:lnTo>
                    <a:pt x="10318" y="6822"/>
                  </a:lnTo>
                  <a:lnTo>
                    <a:pt x="10339" y="6825"/>
                  </a:lnTo>
                  <a:lnTo>
                    <a:pt x="10353" y="6832"/>
                  </a:lnTo>
                  <a:lnTo>
                    <a:pt x="10361" y="6842"/>
                  </a:lnTo>
                  <a:lnTo>
                    <a:pt x="10367" y="6856"/>
                  </a:lnTo>
                  <a:lnTo>
                    <a:pt x="10369" y="6873"/>
                  </a:lnTo>
                  <a:lnTo>
                    <a:pt x="10370" y="6891"/>
                  </a:lnTo>
                  <a:lnTo>
                    <a:pt x="10370" y="6911"/>
                  </a:lnTo>
                  <a:lnTo>
                    <a:pt x="10370" y="6933"/>
                  </a:lnTo>
                  <a:lnTo>
                    <a:pt x="10415" y="6984"/>
                  </a:lnTo>
                  <a:lnTo>
                    <a:pt x="10416" y="7042"/>
                  </a:lnTo>
                  <a:lnTo>
                    <a:pt x="10417" y="7085"/>
                  </a:lnTo>
                  <a:lnTo>
                    <a:pt x="10418" y="7118"/>
                  </a:lnTo>
                  <a:lnTo>
                    <a:pt x="10418" y="7147"/>
                  </a:lnTo>
                  <a:lnTo>
                    <a:pt x="10416" y="7176"/>
                  </a:lnTo>
                  <a:lnTo>
                    <a:pt x="10413" y="7208"/>
                  </a:lnTo>
                  <a:lnTo>
                    <a:pt x="10407" y="7250"/>
                  </a:lnTo>
                  <a:lnTo>
                    <a:pt x="10397" y="7305"/>
                  </a:lnTo>
                  <a:lnTo>
                    <a:pt x="10384" y="7355"/>
                  </a:lnTo>
                  <a:lnTo>
                    <a:pt x="10366" y="7389"/>
                  </a:lnTo>
                  <a:lnTo>
                    <a:pt x="10344" y="7414"/>
                  </a:lnTo>
                  <a:lnTo>
                    <a:pt x="10319" y="7431"/>
                  </a:lnTo>
                  <a:lnTo>
                    <a:pt x="10294" y="7446"/>
                  </a:lnTo>
                  <a:lnTo>
                    <a:pt x="10268" y="7460"/>
                  </a:lnTo>
                  <a:lnTo>
                    <a:pt x="10245" y="7478"/>
                  </a:lnTo>
                  <a:lnTo>
                    <a:pt x="10222" y="7504"/>
                  </a:lnTo>
                  <a:close/>
                  <a:moveTo>
                    <a:pt x="12711" y="7193"/>
                  </a:moveTo>
                  <a:lnTo>
                    <a:pt x="12711" y="7210"/>
                  </a:lnTo>
                  <a:lnTo>
                    <a:pt x="12714" y="7223"/>
                  </a:lnTo>
                  <a:lnTo>
                    <a:pt x="12717" y="7233"/>
                  </a:lnTo>
                  <a:lnTo>
                    <a:pt x="12723" y="7240"/>
                  </a:lnTo>
                  <a:lnTo>
                    <a:pt x="12732" y="7246"/>
                  </a:lnTo>
                  <a:lnTo>
                    <a:pt x="12742" y="7250"/>
                  </a:lnTo>
                  <a:lnTo>
                    <a:pt x="12755" y="7254"/>
                  </a:lnTo>
                  <a:lnTo>
                    <a:pt x="12769" y="7258"/>
                  </a:lnTo>
                  <a:lnTo>
                    <a:pt x="12769" y="7420"/>
                  </a:lnTo>
                  <a:lnTo>
                    <a:pt x="12762" y="7439"/>
                  </a:lnTo>
                  <a:lnTo>
                    <a:pt x="12747" y="7475"/>
                  </a:lnTo>
                  <a:lnTo>
                    <a:pt x="12731" y="7510"/>
                  </a:lnTo>
                  <a:lnTo>
                    <a:pt x="12720" y="7534"/>
                  </a:lnTo>
                  <a:lnTo>
                    <a:pt x="12680" y="7533"/>
                  </a:lnTo>
                  <a:lnTo>
                    <a:pt x="12638" y="7534"/>
                  </a:lnTo>
                  <a:lnTo>
                    <a:pt x="12620" y="7537"/>
                  </a:lnTo>
                  <a:lnTo>
                    <a:pt x="12605" y="7543"/>
                  </a:lnTo>
                  <a:lnTo>
                    <a:pt x="12594" y="7552"/>
                  </a:lnTo>
                  <a:lnTo>
                    <a:pt x="12591" y="7566"/>
                  </a:lnTo>
                  <a:lnTo>
                    <a:pt x="12591" y="7584"/>
                  </a:lnTo>
                  <a:lnTo>
                    <a:pt x="12592" y="7598"/>
                  </a:lnTo>
                  <a:lnTo>
                    <a:pt x="12594" y="7610"/>
                  </a:lnTo>
                  <a:lnTo>
                    <a:pt x="12595" y="7619"/>
                  </a:lnTo>
                  <a:lnTo>
                    <a:pt x="12600" y="7640"/>
                  </a:lnTo>
                  <a:lnTo>
                    <a:pt x="12607" y="7664"/>
                  </a:lnTo>
                  <a:lnTo>
                    <a:pt x="12597" y="7677"/>
                  </a:lnTo>
                  <a:lnTo>
                    <a:pt x="12586" y="7689"/>
                  </a:lnTo>
                  <a:lnTo>
                    <a:pt x="12575" y="7700"/>
                  </a:lnTo>
                  <a:lnTo>
                    <a:pt x="12565" y="7711"/>
                  </a:lnTo>
                  <a:lnTo>
                    <a:pt x="12556" y="7722"/>
                  </a:lnTo>
                  <a:lnTo>
                    <a:pt x="12548" y="7734"/>
                  </a:lnTo>
                  <a:lnTo>
                    <a:pt x="12544" y="7747"/>
                  </a:lnTo>
                  <a:lnTo>
                    <a:pt x="12542" y="7761"/>
                  </a:lnTo>
                  <a:lnTo>
                    <a:pt x="12542" y="7794"/>
                  </a:lnTo>
                  <a:lnTo>
                    <a:pt x="12543" y="7812"/>
                  </a:lnTo>
                  <a:lnTo>
                    <a:pt x="12547" y="7822"/>
                  </a:lnTo>
                  <a:lnTo>
                    <a:pt x="12552" y="7829"/>
                  </a:lnTo>
                  <a:lnTo>
                    <a:pt x="12558" y="7834"/>
                  </a:lnTo>
                  <a:lnTo>
                    <a:pt x="12564" y="7840"/>
                  </a:lnTo>
                  <a:lnTo>
                    <a:pt x="12569" y="7846"/>
                  </a:lnTo>
                  <a:lnTo>
                    <a:pt x="12573" y="7858"/>
                  </a:lnTo>
                  <a:lnTo>
                    <a:pt x="12574" y="7875"/>
                  </a:lnTo>
                  <a:lnTo>
                    <a:pt x="12571" y="7894"/>
                  </a:lnTo>
                  <a:lnTo>
                    <a:pt x="12565" y="7910"/>
                  </a:lnTo>
                  <a:lnTo>
                    <a:pt x="12553" y="7924"/>
                  </a:lnTo>
                  <a:lnTo>
                    <a:pt x="12539" y="7937"/>
                  </a:lnTo>
                  <a:lnTo>
                    <a:pt x="12524" y="7948"/>
                  </a:lnTo>
                  <a:lnTo>
                    <a:pt x="12506" y="7957"/>
                  </a:lnTo>
                  <a:lnTo>
                    <a:pt x="12490" y="7966"/>
                  </a:lnTo>
                  <a:lnTo>
                    <a:pt x="12475" y="7975"/>
                  </a:lnTo>
                  <a:lnTo>
                    <a:pt x="12429" y="7940"/>
                  </a:lnTo>
                  <a:lnTo>
                    <a:pt x="12427" y="7920"/>
                  </a:lnTo>
                  <a:lnTo>
                    <a:pt x="12426" y="7898"/>
                  </a:lnTo>
                  <a:lnTo>
                    <a:pt x="12424" y="7876"/>
                  </a:lnTo>
                  <a:lnTo>
                    <a:pt x="12420" y="7856"/>
                  </a:lnTo>
                  <a:lnTo>
                    <a:pt x="12413" y="7838"/>
                  </a:lnTo>
                  <a:lnTo>
                    <a:pt x="12405" y="7824"/>
                  </a:lnTo>
                  <a:lnTo>
                    <a:pt x="12394" y="7814"/>
                  </a:lnTo>
                  <a:lnTo>
                    <a:pt x="12380" y="7811"/>
                  </a:lnTo>
                  <a:lnTo>
                    <a:pt x="12352" y="7809"/>
                  </a:lnTo>
                  <a:lnTo>
                    <a:pt x="12349" y="7811"/>
                  </a:lnTo>
                  <a:lnTo>
                    <a:pt x="12349" y="7812"/>
                  </a:lnTo>
                  <a:lnTo>
                    <a:pt x="12348" y="7815"/>
                  </a:lnTo>
                  <a:lnTo>
                    <a:pt x="12343" y="7819"/>
                  </a:lnTo>
                  <a:lnTo>
                    <a:pt x="12331" y="7827"/>
                  </a:lnTo>
                  <a:lnTo>
                    <a:pt x="12284" y="7799"/>
                  </a:lnTo>
                  <a:lnTo>
                    <a:pt x="12242" y="7774"/>
                  </a:lnTo>
                  <a:lnTo>
                    <a:pt x="12225" y="7759"/>
                  </a:lnTo>
                  <a:lnTo>
                    <a:pt x="12212" y="7738"/>
                  </a:lnTo>
                  <a:lnTo>
                    <a:pt x="12204" y="7713"/>
                  </a:lnTo>
                  <a:lnTo>
                    <a:pt x="12202" y="7680"/>
                  </a:lnTo>
                  <a:lnTo>
                    <a:pt x="12202" y="7664"/>
                  </a:lnTo>
                  <a:lnTo>
                    <a:pt x="12204" y="7647"/>
                  </a:lnTo>
                  <a:lnTo>
                    <a:pt x="12209" y="7636"/>
                  </a:lnTo>
                  <a:lnTo>
                    <a:pt x="12217" y="7623"/>
                  </a:lnTo>
                  <a:lnTo>
                    <a:pt x="12225" y="7610"/>
                  </a:lnTo>
                  <a:lnTo>
                    <a:pt x="12234" y="7591"/>
                  </a:lnTo>
                  <a:lnTo>
                    <a:pt x="12243" y="7566"/>
                  </a:lnTo>
                  <a:lnTo>
                    <a:pt x="12248" y="7532"/>
                  </a:lnTo>
                  <a:lnTo>
                    <a:pt x="12250" y="7485"/>
                  </a:lnTo>
                  <a:lnTo>
                    <a:pt x="12265" y="7460"/>
                  </a:lnTo>
                  <a:lnTo>
                    <a:pt x="12290" y="7416"/>
                  </a:lnTo>
                  <a:lnTo>
                    <a:pt x="12314" y="7375"/>
                  </a:lnTo>
                  <a:lnTo>
                    <a:pt x="12328" y="7354"/>
                  </a:lnTo>
                  <a:lnTo>
                    <a:pt x="12344" y="7343"/>
                  </a:lnTo>
                  <a:lnTo>
                    <a:pt x="12360" y="7340"/>
                  </a:lnTo>
                  <a:lnTo>
                    <a:pt x="12377" y="7339"/>
                  </a:lnTo>
                  <a:lnTo>
                    <a:pt x="12394" y="7338"/>
                  </a:lnTo>
                  <a:lnTo>
                    <a:pt x="12412" y="7333"/>
                  </a:lnTo>
                  <a:lnTo>
                    <a:pt x="12432" y="7323"/>
                  </a:lnTo>
                  <a:lnTo>
                    <a:pt x="12453" y="7305"/>
                  </a:lnTo>
                  <a:lnTo>
                    <a:pt x="12477" y="7275"/>
                  </a:lnTo>
                  <a:lnTo>
                    <a:pt x="12567" y="7268"/>
                  </a:lnTo>
                  <a:lnTo>
                    <a:pt x="12705" y="7111"/>
                  </a:lnTo>
                  <a:lnTo>
                    <a:pt x="12711" y="7193"/>
                  </a:lnTo>
                  <a:close/>
                  <a:moveTo>
                    <a:pt x="3845" y="7056"/>
                  </a:moveTo>
                  <a:lnTo>
                    <a:pt x="3875" y="7057"/>
                  </a:lnTo>
                  <a:lnTo>
                    <a:pt x="3894" y="7120"/>
                  </a:lnTo>
                  <a:lnTo>
                    <a:pt x="3876" y="7123"/>
                  </a:lnTo>
                  <a:lnTo>
                    <a:pt x="3860" y="7125"/>
                  </a:lnTo>
                  <a:lnTo>
                    <a:pt x="3847" y="7129"/>
                  </a:lnTo>
                  <a:lnTo>
                    <a:pt x="3835" y="7134"/>
                  </a:lnTo>
                  <a:lnTo>
                    <a:pt x="3826" y="7143"/>
                  </a:lnTo>
                  <a:lnTo>
                    <a:pt x="3818" y="7154"/>
                  </a:lnTo>
                  <a:lnTo>
                    <a:pt x="3814" y="7168"/>
                  </a:lnTo>
                  <a:lnTo>
                    <a:pt x="3813" y="7185"/>
                  </a:lnTo>
                  <a:lnTo>
                    <a:pt x="3818" y="7208"/>
                  </a:lnTo>
                  <a:lnTo>
                    <a:pt x="3833" y="7226"/>
                  </a:lnTo>
                  <a:lnTo>
                    <a:pt x="3856" y="7240"/>
                  </a:lnTo>
                  <a:lnTo>
                    <a:pt x="3883" y="7251"/>
                  </a:lnTo>
                  <a:lnTo>
                    <a:pt x="3914" y="7259"/>
                  </a:lnTo>
                  <a:lnTo>
                    <a:pt x="3947" y="7263"/>
                  </a:lnTo>
                  <a:lnTo>
                    <a:pt x="3978" y="7266"/>
                  </a:lnTo>
                  <a:lnTo>
                    <a:pt x="4007" y="7266"/>
                  </a:lnTo>
                  <a:lnTo>
                    <a:pt x="4027" y="7266"/>
                  </a:lnTo>
                  <a:lnTo>
                    <a:pt x="4042" y="7264"/>
                  </a:lnTo>
                  <a:lnTo>
                    <a:pt x="4054" y="7263"/>
                  </a:lnTo>
                  <a:lnTo>
                    <a:pt x="4065" y="7261"/>
                  </a:lnTo>
                  <a:lnTo>
                    <a:pt x="4075" y="7259"/>
                  </a:lnTo>
                  <a:lnTo>
                    <a:pt x="4087" y="7257"/>
                  </a:lnTo>
                  <a:lnTo>
                    <a:pt x="4099" y="7255"/>
                  </a:lnTo>
                  <a:lnTo>
                    <a:pt x="4114" y="7255"/>
                  </a:lnTo>
                  <a:lnTo>
                    <a:pt x="4166" y="7325"/>
                  </a:lnTo>
                  <a:lnTo>
                    <a:pt x="4092" y="7365"/>
                  </a:lnTo>
                  <a:lnTo>
                    <a:pt x="4072" y="7593"/>
                  </a:lnTo>
                  <a:lnTo>
                    <a:pt x="3942" y="7574"/>
                  </a:lnTo>
                  <a:lnTo>
                    <a:pt x="3933" y="7592"/>
                  </a:lnTo>
                  <a:lnTo>
                    <a:pt x="3922" y="7612"/>
                  </a:lnTo>
                  <a:lnTo>
                    <a:pt x="3917" y="7624"/>
                  </a:lnTo>
                  <a:lnTo>
                    <a:pt x="3913" y="7635"/>
                  </a:lnTo>
                  <a:lnTo>
                    <a:pt x="3911" y="7645"/>
                  </a:lnTo>
                  <a:lnTo>
                    <a:pt x="3910" y="7655"/>
                  </a:lnTo>
                  <a:lnTo>
                    <a:pt x="3915" y="7672"/>
                  </a:lnTo>
                  <a:lnTo>
                    <a:pt x="3928" y="7692"/>
                  </a:lnTo>
                  <a:lnTo>
                    <a:pt x="3948" y="7713"/>
                  </a:lnTo>
                  <a:lnTo>
                    <a:pt x="3971" y="7735"/>
                  </a:lnTo>
                  <a:lnTo>
                    <a:pt x="3996" y="7754"/>
                  </a:lnTo>
                  <a:lnTo>
                    <a:pt x="4020" y="7771"/>
                  </a:lnTo>
                  <a:lnTo>
                    <a:pt x="4041" y="7781"/>
                  </a:lnTo>
                  <a:lnTo>
                    <a:pt x="4057" y="7786"/>
                  </a:lnTo>
                  <a:lnTo>
                    <a:pt x="4073" y="7786"/>
                  </a:lnTo>
                  <a:lnTo>
                    <a:pt x="4089" y="7784"/>
                  </a:lnTo>
                  <a:lnTo>
                    <a:pt x="4102" y="7779"/>
                  </a:lnTo>
                  <a:lnTo>
                    <a:pt x="4114" y="7772"/>
                  </a:lnTo>
                  <a:lnTo>
                    <a:pt x="4124" y="7763"/>
                  </a:lnTo>
                  <a:lnTo>
                    <a:pt x="4132" y="7753"/>
                  </a:lnTo>
                  <a:lnTo>
                    <a:pt x="4140" y="7743"/>
                  </a:lnTo>
                  <a:lnTo>
                    <a:pt x="4148" y="7731"/>
                  </a:lnTo>
                  <a:lnTo>
                    <a:pt x="4153" y="7720"/>
                  </a:lnTo>
                  <a:lnTo>
                    <a:pt x="4240" y="7722"/>
                  </a:lnTo>
                  <a:lnTo>
                    <a:pt x="4285" y="7633"/>
                  </a:lnTo>
                  <a:lnTo>
                    <a:pt x="4331" y="7525"/>
                  </a:lnTo>
                  <a:lnTo>
                    <a:pt x="4365" y="7529"/>
                  </a:lnTo>
                  <a:lnTo>
                    <a:pt x="4392" y="7534"/>
                  </a:lnTo>
                  <a:lnTo>
                    <a:pt x="4412" y="7543"/>
                  </a:lnTo>
                  <a:lnTo>
                    <a:pt x="4429" y="7551"/>
                  </a:lnTo>
                  <a:lnTo>
                    <a:pt x="4446" y="7560"/>
                  </a:lnTo>
                  <a:lnTo>
                    <a:pt x="4461" y="7568"/>
                  </a:lnTo>
                  <a:lnTo>
                    <a:pt x="4476" y="7573"/>
                  </a:lnTo>
                  <a:lnTo>
                    <a:pt x="4495" y="7574"/>
                  </a:lnTo>
                  <a:lnTo>
                    <a:pt x="4507" y="7574"/>
                  </a:lnTo>
                  <a:lnTo>
                    <a:pt x="4516" y="7572"/>
                  </a:lnTo>
                  <a:lnTo>
                    <a:pt x="4523" y="7570"/>
                  </a:lnTo>
                  <a:lnTo>
                    <a:pt x="4530" y="7565"/>
                  </a:lnTo>
                  <a:lnTo>
                    <a:pt x="4543" y="7556"/>
                  </a:lnTo>
                  <a:lnTo>
                    <a:pt x="4560" y="7542"/>
                  </a:lnTo>
                  <a:lnTo>
                    <a:pt x="4586" y="7560"/>
                  </a:lnTo>
                  <a:lnTo>
                    <a:pt x="4620" y="7581"/>
                  </a:lnTo>
                  <a:lnTo>
                    <a:pt x="4638" y="7591"/>
                  </a:lnTo>
                  <a:lnTo>
                    <a:pt x="4656" y="7599"/>
                  </a:lnTo>
                  <a:lnTo>
                    <a:pt x="4674" y="7604"/>
                  </a:lnTo>
                  <a:lnTo>
                    <a:pt x="4690" y="7606"/>
                  </a:lnTo>
                  <a:lnTo>
                    <a:pt x="4704" y="7605"/>
                  </a:lnTo>
                  <a:lnTo>
                    <a:pt x="4718" y="7599"/>
                  </a:lnTo>
                  <a:lnTo>
                    <a:pt x="4732" y="7590"/>
                  </a:lnTo>
                  <a:lnTo>
                    <a:pt x="4744" y="7579"/>
                  </a:lnTo>
                  <a:lnTo>
                    <a:pt x="4755" y="7566"/>
                  </a:lnTo>
                  <a:lnTo>
                    <a:pt x="4763" y="7554"/>
                  </a:lnTo>
                  <a:lnTo>
                    <a:pt x="4769" y="7539"/>
                  </a:lnTo>
                  <a:lnTo>
                    <a:pt x="4771" y="7524"/>
                  </a:lnTo>
                  <a:lnTo>
                    <a:pt x="4771" y="7508"/>
                  </a:lnTo>
                  <a:lnTo>
                    <a:pt x="4769" y="7494"/>
                  </a:lnTo>
                  <a:lnTo>
                    <a:pt x="4764" y="7481"/>
                  </a:lnTo>
                  <a:lnTo>
                    <a:pt x="4757" y="7469"/>
                  </a:lnTo>
                  <a:lnTo>
                    <a:pt x="4747" y="7458"/>
                  </a:lnTo>
                  <a:lnTo>
                    <a:pt x="4737" y="7448"/>
                  </a:lnTo>
                  <a:lnTo>
                    <a:pt x="4726" y="7436"/>
                  </a:lnTo>
                  <a:lnTo>
                    <a:pt x="4716" y="7424"/>
                  </a:lnTo>
                  <a:lnTo>
                    <a:pt x="4706" y="7411"/>
                  </a:lnTo>
                  <a:lnTo>
                    <a:pt x="4803" y="7411"/>
                  </a:lnTo>
                  <a:lnTo>
                    <a:pt x="4815" y="7388"/>
                  </a:lnTo>
                  <a:lnTo>
                    <a:pt x="4831" y="7356"/>
                  </a:lnTo>
                  <a:lnTo>
                    <a:pt x="4839" y="7340"/>
                  </a:lnTo>
                  <a:lnTo>
                    <a:pt x="4845" y="7323"/>
                  </a:lnTo>
                  <a:lnTo>
                    <a:pt x="4850" y="7309"/>
                  </a:lnTo>
                  <a:lnTo>
                    <a:pt x="4852" y="7298"/>
                  </a:lnTo>
                  <a:lnTo>
                    <a:pt x="4847" y="7286"/>
                  </a:lnTo>
                  <a:lnTo>
                    <a:pt x="4840" y="7269"/>
                  </a:lnTo>
                  <a:lnTo>
                    <a:pt x="4828" y="7251"/>
                  </a:lnTo>
                  <a:lnTo>
                    <a:pt x="4814" y="7231"/>
                  </a:lnTo>
                  <a:lnTo>
                    <a:pt x="4785" y="7193"/>
                  </a:lnTo>
                  <a:lnTo>
                    <a:pt x="4763" y="7168"/>
                  </a:lnTo>
                  <a:lnTo>
                    <a:pt x="4753" y="7055"/>
                  </a:lnTo>
                  <a:lnTo>
                    <a:pt x="4851" y="7055"/>
                  </a:lnTo>
                  <a:lnTo>
                    <a:pt x="4879" y="7053"/>
                  </a:lnTo>
                  <a:lnTo>
                    <a:pt x="4907" y="7049"/>
                  </a:lnTo>
                  <a:lnTo>
                    <a:pt x="4934" y="7042"/>
                  </a:lnTo>
                  <a:lnTo>
                    <a:pt x="4959" y="7031"/>
                  </a:lnTo>
                  <a:lnTo>
                    <a:pt x="4980" y="7018"/>
                  </a:lnTo>
                  <a:lnTo>
                    <a:pt x="4998" y="7001"/>
                  </a:lnTo>
                  <a:lnTo>
                    <a:pt x="5008" y="6981"/>
                  </a:lnTo>
                  <a:lnTo>
                    <a:pt x="5013" y="6957"/>
                  </a:lnTo>
                  <a:lnTo>
                    <a:pt x="5013" y="6941"/>
                  </a:lnTo>
                  <a:lnTo>
                    <a:pt x="5012" y="6929"/>
                  </a:lnTo>
                  <a:lnTo>
                    <a:pt x="5011" y="6920"/>
                  </a:lnTo>
                  <a:lnTo>
                    <a:pt x="5007" y="6912"/>
                  </a:lnTo>
                  <a:lnTo>
                    <a:pt x="5004" y="6907"/>
                  </a:lnTo>
                  <a:lnTo>
                    <a:pt x="4993" y="6894"/>
                  </a:lnTo>
                  <a:lnTo>
                    <a:pt x="4980" y="6876"/>
                  </a:lnTo>
                  <a:lnTo>
                    <a:pt x="4980" y="6856"/>
                  </a:lnTo>
                  <a:lnTo>
                    <a:pt x="4981" y="6837"/>
                  </a:lnTo>
                  <a:lnTo>
                    <a:pt x="4980" y="6821"/>
                  </a:lnTo>
                  <a:lnTo>
                    <a:pt x="4978" y="6806"/>
                  </a:lnTo>
                  <a:lnTo>
                    <a:pt x="4973" y="6795"/>
                  </a:lnTo>
                  <a:lnTo>
                    <a:pt x="4964" y="6787"/>
                  </a:lnTo>
                  <a:lnTo>
                    <a:pt x="4950" y="6781"/>
                  </a:lnTo>
                  <a:lnTo>
                    <a:pt x="4932" y="6779"/>
                  </a:lnTo>
                  <a:lnTo>
                    <a:pt x="4915" y="6779"/>
                  </a:lnTo>
                  <a:lnTo>
                    <a:pt x="4895" y="6782"/>
                  </a:lnTo>
                  <a:lnTo>
                    <a:pt x="4879" y="6792"/>
                  </a:lnTo>
                  <a:lnTo>
                    <a:pt x="4865" y="6805"/>
                  </a:lnTo>
                  <a:lnTo>
                    <a:pt x="4850" y="6819"/>
                  </a:lnTo>
                  <a:lnTo>
                    <a:pt x="4830" y="6834"/>
                  </a:lnTo>
                  <a:lnTo>
                    <a:pt x="4804" y="6847"/>
                  </a:lnTo>
                  <a:lnTo>
                    <a:pt x="4769" y="6857"/>
                  </a:lnTo>
                  <a:lnTo>
                    <a:pt x="4721" y="6860"/>
                  </a:lnTo>
                  <a:lnTo>
                    <a:pt x="4705" y="6860"/>
                  </a:lnTo>
                  <a:lnTo>
                    <a:pt x="4671" y="6856"/>
                  </a:lnTo>
                  <a:lnTo>
                    <a:pt x="4642" y="6844"/>
                  </a:lnTo>
                  <a:lnTo>
                    <a:pt x="4617" y="6826"/>
                  </a:lnTo>
                  <a:lnTo>
                    <a:pt x="4597" y="6802"/>
                  </a:lnTo>
                  <a:lnTo>
                    <a:pt x="4580" y="6775"/>
                  </a:lnTo>
                  <a:lnTo>
                    <a:pt x="4568" y="6745"/>
                  </a:lnTo>
                  <a:lnTo>
                    <a:pt x="4561" y="6713"/>
                  </a:lnTo>
                  <a:lnTo>
                    <a:pt x="4559" y="6682"/>
                  </a:lnTo>
                  <a:lnTo>
                    <a:pt x="4563" y="6646"/>
                  </a:lnTo>
                  <a:lnTo>
                    <a:pt x="4577" y="6618"/>
                  </a:lnTo>
                  <a:lnTo>
                    <a:pt x="4598" y="6594"/>
                  </a:lnTo>
                  <a:lnTo>
                    <a:pt x="4625" y="6573"/>
                  </a:lnTo>
                  <a:lnTo>
                    <a:pt x="4654" y="6553"/>
                  </a:lnTo>
                  <a:lnTo>
                    <a:pt x="4686" y="6533"/>
                  </a:lnTo>
                  <a:lnTo>
                    <a:pt x="4719" y="6510"/>
                  </a:lnTo>
                  <a:lnTo>
                    <a:pt x="4749" y="6483"/>
                  </a:lnTo>
                  <a:lnTo>
                    <a:pt x="4770" y="6464"/>
                  </a:lnTo>
                  <a:lnTo>
                    <a:pt x="4796" y="6441"/>
                  </a:lnTo>
                  <a:lnTo>
                    <a:pt x="4825" y="6417"/>
                  </a:lnTo>
                  <a:lnTo>
                    <a:pt x="4856" y="6394"/>
                  </a:lnTo>
                  <a:lnTo>
                    <a:pt x="4888" y="6371"/>
                  </a:lnTo>
                  <a:lnTo>
                    <a:pt x="4920" y="6350"/>
                  </a:lnTo>
                  <a:lnTo>
                    <a:pt x="4949" y="6332"/>
                  </a:lnTo>
                  <a:lnTo>
                    <a:pt x="4975" y="6320"/>
                  </a:lnTo>
                  <a:lnTo>
                    <a:pt x="5023" y="6300"/>
                  </a:lnTo>
                  <a:lnTo>
                    <a:pt x="5060" y="6285"/>
                  </a:lnTo>
                  <a:lnTo>
                    <a:pt x="5088" y="6272"/>
                  </a:lnTo>
                  <a:lnTo>
                    <a:pt x="5112" y="6261"/>
                  </a:lnTo>
                  <a:lnTo>
                    <a:pt x="5134" y="6248"/>
                  </a:lnTo>
                  <a:lnTo>
                    <a:pt x="5158" y="6232"/>
                  </a:lnTo>
                  <a:lnTo>
                    <a:pt x="5189" y="6210"/>
                  </a:lnTo>
                  <a:lnTo>
                    <a:pt x="5227" y="6182"/>
                  </a:lnTo>
                  <a:lnTo>
                    <a:pt x="5244" y="6171"/>
                  </a:lnTo>
                  <a:lnTo>
                    <a:pt x="5261" y="6164"/>
                  </a:lnTo>
                  <a:lnTo>
                    <a:pt x="5277" y="6159"/>
                  </a:lnTo>
                  <a:lnTo>
                    <a:pt x="5293" y="6156"/>
                  </a:lnTo>
                  <a:lnTo>
                    <a:pt x="5310" y="6153"/>
                  </a:lnTo>
                  <a:lnTo>
                    <a:pt x="5327" y="6147"/>
                  </a:lnTo>
                  <a:lnTo>
                    <a:pt x="5345" y="6139"/>
                  </a:lnTo>
                  <a:lnTo>
                    <a:pt x="5365" y="6126"/>
                  </a:lnTo>
                  <a:lnTo>
                    <a:pt x="5389" y="6107"/>
                  </a:lnTo>
                  <a:lnTo>
                    <a:pt x="5424" y="6081"/>
                  </a:lnTo>
                  <a:lnTo>
                    <a:pt x="5444" y="6070"/>
                  </a:lnTo>
                  <a:lnTo>
                    <a:pt x="5460" y="6059"/>
                  </a:lnTo>
                  <a:lnTo>
                    <a:pt x="5474" y="6051"/>
                  </a:lnTo>
                  <a:lnTo>
                    <a:pt x="5482" y="6049"/>
                  </a:lnTo>
                  <a:lnTo>
                    <a:pt x="5506" y="6050"/>
                  </a:lnTo>
                  <a:lnTo>
                    <a:pt x="5532" y="6057"/>
                  </a:lnTo>
                  <a:lnTo>
                    <a:pt x="5560" y="6064"/>
                  </a:lnTo>
                  <a:lnTo>
                    <a:pt x="5589" y="6073"/>
                  </a:lnTo>
                  <a:lnTo>
                    <a:pt x="5623" y="6081"/>
                  </a:lnTo>
                  <a:lnTo>
                    <a:pt x="5659" y="6089"/>
                  </a:lnTo>
                  <a:lnTo>
                    <a:pt x="5699" y="6094"/>
                  </a:lnTo>
                  <a:lnTo>
                    <a:pt x="5743" y="6097"/>
                  </a:lnTo>
                  <a:lnTo>
                    <a:pt x="5850" y="6263"/>
                  </a:lnTo>
                  <a:lnTo>
                    <a:pt x="5757" y="6548"/>
                  </a:lnTo>
                  <a:lnTo>
                    <a:pt x="5677" y="6600"/>
                  </a:lnTo>
                  <a:lnTo>
                    <a:pt x="5677" y="6639"/>
                  </a:lnTo>
                  <a:lnTo>
                    <a:pt x="5675" y="6665"/>
                  </a:lnTo>
                  <a:lnTo>
                    <a:pt x="5669" y="6681"/>
                  </a:lnTo>
                  <a:lnTo>
                    <a:pt x="5661" y="6691"/>
                  </a:lnTo>
                  <a:lnTo>
                    <a:pt x="5647" y="6694"/>
                  </a:lnTo>
                  <a:lnTo>
                    <a:pt x="5627" y="6695"/>
                  </a:lnTo>
                  <a:lnTo>
                    <a:pt x="5600" y="6695"/>
                  </a:lnTo>
                  <a:lnTo>
                    <a:pt x="5565" y="6698"/>
                  </a:lnTo>
                  <a:lnTo>
                    <a:pt x="5548" y="6701"/>
                  </a:lnTo>
                  <a:lnTo>
                    <a:pt x="5528" y="6710"/>
                  </a:lnTo>
                  <a:lnTo>
                    <a:pt x="5505" y="6722"/>
                  </a:lnTo>
                  <a:lnTo>
                    <a:pt x="5484" y="6735"/>
                  </a:lnTo>
                  <a:lnTo>
                    <a:pt x="5463" y="6750"/>
                  </a:lnTo>
                  <a:lnTo>
                    <a:pt x="5446" y="6766"/>
                  </a:lnTo>
                  <a:lnTo>
                    <a:pt x="5435" y="6781"/>
                  </a:lnTo>
                  <a:lnTo>
                    <a:pt x="5431" y="6794"/>
                  </a:lnTo>
                  <a:lnTo>
                    <a:pt x="5451" y="7006"/>
                  </a:lnTo>
                  <a:lnTo>
                    <a:pt x="5439" y="7022"/>
                  </a:lnTo>
                  <a:lnTo>
                    <a:pt x="5424" y="7037"/>
                  </a:lnTo>
                  <a:lnTo>
                    <a:pt x="5409" y="7053"/>
                  </a:lnTo>
                  <a:lnTo>
                    <a:pt x="5393" y="7071"/>
                  </a:lnTo>
                  <a:lnTo>
                    <a:pt x="5378" y="7087"/>
                  </a:lnTo>
                  <a:lnTo>
                    <a:pt x="5366" y="7103"/>
                  </a:lnTo>
                  <a:lnTo>
                    <a:pt x="5357" y="7119"/>
                  </a:lnTo>
                  <a:lnTo>
                    <a:pt x="5354" y="7136"/>
                  </a:lnTo>
                  <a:lnTo>
                    <a:pt x="5358" y="7152"/>
                  </a:lnTo>
                  <a:lnTo>
                    <a:pt x="5385" y="7380"/>
                  </a:lnTo>
                  <a:lnTo>
                    <a:pt x="5468" y="7496"/>
                  </a:lnTo>
                  <a:lnTo>
                    <a:pt x="5581" y="7476"/>
                  </a:lnTo>
                  <a:lnTo>
                    <a:pt x="5589" y="7488"/>
                  </a:lnTo>
                  <a:lnTo>
                    <a:pt x="5598" y="7501"/>
                  </a:lnTo>
                  <a:lnTo>
                    <a:pt x="5609" y="7515"/>
                  </a:lnTo>
                  <a:lnTo>
                    <a:pt x="5620" y="7528"/>
                  </a:lnTo>
                  <a:lnTo>
                    <a:pt x="5633" y="7539"/>
                  </a:lnTo>
                  <a:lnTo>
                    <a:pt x="5647" y="7548"/>
                  </a:lnTo>
                  <a:lnTo>
                    <a:pt x="5662" y="7555"/>
                  </a:lnTo>
                  <a:lnTo>
                    <a:pt x="5678" y="7557"/>
                  </a:lnTo>
                  <a:lnTo>
                    <a:pt x="5728" y="7557"/>
                  </a:lnTo>
                  <a:lnTo>
                    <a:pt x="5758" y="7555"/>
                  </a:lnTo>
                  <a:lnTo>
                    <a:pt x="5783" y="7547"/>
                  </a:lnTo>
                  <a:lnTo>
                    <a:pt x="5803" y="7535"/>
                  </a:lnTo>
                  <a:lnTo>
                    <a:pt x="5818" y="7517"/>
                  </a:lnTo>
                  <a:lnTo>
                    <a:pt x="5829" y="7496"/>
                  </a:lnTo>
                  <a:lnTo>
                    <a:pt x="5836" y="7471"/>
                  </a:lnTo>
                  <a:lnTo>
                    <a:pt x="5840" y="7442"/>
                  </a:lnTo>
                  <a:lnTo>
                    <a:pt x="5841" y="7410"/>
                  </a:lnTo>
                  <a:lnTo>
                    <a:pt x="5840" y="7396"/>
                  </a:lnTo>
                  <a:lnTo>
                    <a:pt x="5839" y="7386"/>
                  </a:lnTo>
                  <a:lnTo>
                    <a:pt x="5837" y="7380"/>
                  </a:lnTo>
                  <a:lnTo>
                    <a:pt x="5835" y="7375"/>
                  </a:lnTo>
                  <a:lnTo>
                    <a:pt x="5825" y="7371"/>
                  </a:lnTo>
                  <a:lnTo>
                    <a:pt x="5811" y="7362"/>
                  </a:lnTo>
                  <a:lnTo>
                    <a:pt x="5826" y="7294"/>
                  </a:lnTo>
                  <a:lnTo>
                    <a:pt x="5744" y="7264"/>
                  </a:lnTo>
                  <a:lnTo>
                    <a:pt x="5737" y="7187"/>
                  </a:lnTo>
                  <a:lnTo>
                    <a:pt x="5723" y="7128"/>
                  </a:lnTo>
                  <a:lnTo>
                    <a:pt x="5703" y="7082"/>
                  </a:lnTo>
                  <a:lnTo>
                    <a:pt x="5678" y="7044"/>
                  </a:lnTo>
                  <a:lnTo>
                    <a:pt x="5654" y="7009"/>
                  </a:lnTo>
                  <a:lnTo>
                    <a:pt x="5634" y="6972"/>
                  </a:lnTo>
                  <a:lnTo>
                    <a:pt x="5620" y="6930"/>
                  </a:lnTo>
                  <a:lnTo>
                    <a:pt x="5613" y="6875"/>
                  </a:lnTo>
                  <a:lnTo>
                    <a:pt x="5616" y="6862"/>
                  </a:lnTo>
                  <a:lnTo>
                    <a:pt x="5625" y="6854"/>
                  </a:lnTo>
                  <a:lnTo>
                    <a:pt x="5638" y="6847"/>
                  </a:lnTo>
                  <a:lnTo>
                    <a:pt x="5654" y="6843"/>
                  </a:lnTo>
                  <a:lnTo>
                    <a:pt x="5673" y="6841"/>
                  </a:lnTo>
                  <a:lnTo>
                    <a:pt x="5692" y="6837"/>
                  </a:lnTo>
                  <a:lnTo>
                    <a:pt x="5710" y="6833"/>
                  </a:lnTo>
                  <a:lnTo>
                    <a:pt x="5728" y="6827"/>
                  </a:lnTo>
                  <a:lnTo>
                    <a:pt x="5728" y="6908"/>
                  </a:lnTo>
                  <a:lnTo>
                    <a:pt x="5890" y="7023"/>
                  </a:lnTo>
                  <a:lnTo>
                    <a:pt x="5971" y="7005"/>
                  </a:lnTo>
                  <a:lnTo>
                    <a:pt x="5988" y="7018"/>
                  </a:lnTo>
                  <a:lnTo>
                    <a:pt x="6000" y="7029"/>
                  </a:lnTo>
                  <a:lnTo>
                    <a:pt x="6006" y="7032"/>
                  </a:lnTo>
                  <a:lnTo>
                    <a:pt x="6014" y="7035"/>
                  </a:lnTo>
                  <a:lnTo>
                    <a:pt x="6024" y="7037"/>
                  </a:lnTo>
                  <a:lnTo>
                    <a:pt x="6036" y="7037"/>
                  </a:lnTo>
                  <a:lnTo>
                    <a:pt x="6246" y="7037"/>
                  </a:lnTo>
                  <a:lnTo>
                    <a:pt x="6274" y="7035"/>
                  </a:lnTo>
                  <a:lnTo>
                    <a:pt x="6288" y="7028"/>
                  </a:lnTo>
                  <a:lnTo>
                    <a:pt x="6293" y="7016"/>
                  </a:lnTo>
                  <a:lnTo>
                    <a:pt x="6291" y="7002"/>
                  </a:lnTo>
                  <a:lnTo>
                    <a:pt x="6291" y="6987"/>
                  </a:lnTo>
                  <a:lnTo>
                    <a:pt x="6297" y="6970"/>
                  </a:lnTo>
                  <a:lnTo>
                    <a:pt x="6312" y="6954"/>
                  </a:lnTo>
                  <a:lnTo>
                    <a:pt x="6342" y="6939"/>
                  </a:lnTo>
                  <a:lnTo>
                    <a:pt x="6385" y="6924"/>
                  </a:lnTo>
                  <a:lnTo>
                    <a:pt x="6411" y="6913"/>
                  </a:lnTo>
                  <a:lnTo>
                    <a:pt x="6422" y="6908"/>
                  </a:lnTo>
                  <a:lnTo>
                    <a:pt x="6434" y="6900"/>
                  </a:lnTo>
                  <a:lnTo>
                    <a:pt x="6448" y="6890"/>
                  </a:lnTo>
                  <a:lnTo>
                    <a:pt x="6465" y="6879"/>
                  </a:lnTo>
                  <a:lnTo>
                    <a:pt x="6505" y="6972"/>
                  </a:lnTo>
                  <a:lnTo>
                    <a:pt x="6492" y="6990"/>
                  </a:lnTo>
                  <a:lnTo>
                    <a:pt x="6482" y="7003"/>
                  </a:lnTo>
                  <a:lnTo>
                    <a:pt x="6478" y="7008"/>
                  </a:lnTo>
                  <a:lnTo>
                    <a:pt x="6475" y="7016"/>
                  </a:lnTo>
                  <a:lnTo>
                    <a:pt x="6474" y="7025"/>
                  </a:lnTo>
                  <a:lnTo>
                    <a:pt x="6473" y="7037"/>
                  </a:lnTo>
                  <a:lnTo>
                    <a:pt x="6475" y="7051"/>
                  </a:lnTo>
                  <a:lnTo>
                    <a:pt x="6480" y="7066"/>
                  </a:lnTo>
                  <a:lnTo>
                    <a:pt x="6489" y="7079"/>
                  </a:lnTo>
                  <a:lnTo>
                    <a:pt x="6500" y="7092"/>
                  </a:lnTo>
                  <a:lnTo>
                    <a:pt x="6512" y="7103"/>
                  </a:lnTo>
                  <a:lnTo>
                    <a:pt x="6526" y="7111"/>
                  </a:lnTo>
                  <a:lnTo>
                    <a:pt x="6540" y="7116"/>
                  </a:lnTo>
                  <a:lnTo>
                    <a:pt x="6554" y="7118"/>
                  </a:lnTo>
                  <a:lnTo>
                    <a:pt x="6570" y="7118"/>
                  </a:lnTo>
                  <a:lnTo>
                    <a:pt x="6586" y="7117"/>
                  </a:lnTo>
                  <a:lnTo>
                    <a:pt x="6599" y="7112"/>
                  </a:lnTo>
                  <a:lnTo>
                    <a:pt x="6611" y="7105"/>
                  </a:lnTo>
                  <a:lnTo>
                    <a:pt x="6621" y="7097"/>
                  </a:lnTo>
                  <a:lnTo>
                    <a:pt x="6637" y="7077"/>
                  </a:lnTo>
                  <a:lnTo>
                    <a:pt x="6652" y="7057"/>
                  </a:lnTo>
                  <a:lnTo>
                    <a:pt x="6765" y="7036"/>
                  </a:lnTo>
                  <a:lnTo>
                    <a:pt x="6765" y="7133"/>
                  </a:lnTo>
                  <a:lnTo>
                    <a:pt x="6786" y="7145"/>
                  </a:lnTo>
                  <a:lnTo>
                    <a:pt x="6807" y="7156"/>
                  </a:lnTo>
                  <a:lnTo>
                    <a:pt x="6819" y="7160"/>
                  </a:lnTo>
                  <a:lnTo>
                    <a:pt x="6830" y="7164"/>
                  </a:lnTo>
                  <a:lnTo>
                    <a:pt x="6846" y="7166"/>
                  </a:lnTo>
                  <a:lnTo>
                    <a:pt x="6862" y="7166"/>
                  </a:lnTo>
                  <a:lnTo>
                    <a:pt x="6878" y="7166"/>
                  </a:lnTo>
                  <a:lnTo>
                    <a:pt x="6910" y="7164"/>
                  </a:lnTo>
                  <a:lnTo>
                    <a:pt x="6938" y="7156"/>
                  </a:lnTo>
                  <a:lnTo>
                    <a:pt x="6963" y="7143"/>
                  </a:lnTo>
                  <a:lnTo>
                    <a:pt x="6985" y="7126"/>
                  </a:lnTo>
                  <a:lnTo>
                    <a:pt x="7001" y="7105"/>
                  </a:lnTo>
                  <a:lnTo>
                    <a:pt x="7013" y="7080"/>
                  </a:lnTo>
                  <a:lnTo>
                    <a:pt x="7022" y="7051"/>
                  </a:lnTo>
                  <a:lnTo>
                    <a:pt x="7025" y="7020"/>
                  </a:lnTo>
                  <a:lnTo>
                    <a:pt x="7090" y="7020"/>
                  </a:lnTo>
                  <a:lnTo>
                    <a:pt x="7104" y="7020"/>
                  </a:lnTo>
                  <a:lnTo>
                    <a:pt x="7116" y="7019"/>
                  </a:lnTo>
                  <a:lnTo>
                    <a:pt x="7125" y="7017"/>
                  </a:lnTo>
                  <a:lnTo>
                    <a:pt x="7134" y="7016"/>
                  </a:lnTo>
                  <a:lnTo>
                    <a:pt x="7149" y="7010"/>
                  </a:lnTo>
                  <a:lnTo>
                    <a:pt x="7172" y="7004"/>
                  </a:lnTo>
                  <a:lnTo>
                    <a:pt x="7176" y="7019"/>
                  </a:lnTo>
                  <a:lnTo>
                    <a:pt x="7181" y="7034"/>
                  </a:lnTo>
                  <a:lnTo>
                    <a:pt x="7189" y="7048"/>
                  </a:lnTo>
                  <a:lnTo>
                    <a:pt x="7198" y="7060"/>
                  </a:lnTo>
                  <a:lnTo>
                    <a:pt x="7207" y="7070"/>
                  </a:lnTo>
                  <a:lnTo>
                    <a:pt x="7220" y="7078"/>
                  </a:lnTo>
                  <a:lnTo>
                    <a:pt x="7235" y="7083"/>
                  </a:lnTo>
                  <a:lnTo>
                    <a:pt x="7253" y="7085"/>
                  </a:lnTo>
                  <a:lnTo>
                    <a:pt x="7301" y="7085"/>
                  </a:lnTo>
                  <a:lnTo>
                    <a:pt x="7305" y="7124"/>
                  </a:lnTo>
                  <a:lnTo>
                    <a:pt x="7312" y="7151"/>
                  </a:lnTo>
                  <a:lnTo>
                    <a:pt x="7323" y="7170"/>
                  </a:lnTo>
                  <a:lnTo>
                    <a:pt x="7338" y="7182"/>
                  </a:lnTo>
                  <a:lnTo>
                    <a:pt x="7358" y="7191"/>
                  </a:lnTo>
                  <a:lnTo>
                    <a:pt x="7379" y="7196"/>
                  </a:lnTo>
                  <a:lnTo>
                    <a:pt x="7405" y="7203"/>
                  </a:lnTo>
                  <a:lnTo>
                    <a:pt x="7434" y="7211"/>
                  </a:lnTo>
                  <a:lnTo>
                    <a:pt x="7461" y="7225"/>
                  </a:lnTo>
                  <a:lnTo>
                    <a:pt x="7481" y="7242"/>
                  </a:lnTo>
                  <a:lnTo>
                    <a:pt x="7496" y="7262"/>
                  </a:lnTo>
                  <a:lnTo>
                    <a:pt x="7509" y="7281"/>
                  </a:lnTo>
                  <a:lnTo>
                    <a:pt x="7521" y="7299"/>
                  </a:lnTo>
                  <a:lnTo>
                    <a:pt x="7535" y="7314"/>
                  </a:lnTo>
                  <a:lnTo>
                    <a:pt x="7553" y="7325"/>
                  </a:lnTo>
                  <a:lnTo>
                    <a:pt x="7577" y="7328"/>
                  </a:lnTo>
                  <a:lnTo>
                    <a:pt x="7595" y="7326"/>
                  </a:lnTo>
                  <a:lnTo>
                    <a:pt x="7609" y="7320"/>
                  </a:lnTo>
                  <a:lnTo>
                    <a:pt x="7618" y="7313"/>
                  </a:lnTo>
                  <a:lnTo>
                    <a:pt x="7625" y="7304"/>
                  </a:lnTo>
                  <a:lnTo>
                    <a:pt x="7633" y="7294"/>
                  </a:lnTo>
                  <a:lnTo>
                    <a:pt x="7642" y="7287"/>
                  </a:lnTo>
                  <a:lnTo>
                    <a:pt x="7656" y="7281"/>
                  </a:lnTo>
                  <a:lnTo>
                    <a:pt x="7674" y="7279"/>
                  </a:lnTo>
                  <a:lnTo>
                    <a:pt x="7771" y="7279"/>
                  </a:lnTo>
                  <a:lnTo>
                    <a:pt x="7765" y="7301"/>
                  </a:lnTo>
                  <a:lnTo>
                    <a:pt x="7758" y="7314"/>
                  </a:lnTo>
                  <a:lnTo>
                    <a:pt x="7753" y="7321"/>
                  </a:lnTo>
                  <a:lnTo>
                    <a:pt x="7749" y="7326"/>
                  </a:lnTo>
                  <a:lnTo>
                    <a:pt x="7744" y="7330"/>
                  </a:lnTo>
                  <a:lnTo>
                    <a:pt x="7741" y="7335"/>
                  </a:lnTo>
                  <a:lnTo>
                    <a:pt x="7740" y="7345"/>
                  </a:lnTo>
                  <a:lnTo>
                    <a:pt x="7739" y="7360"/>
                  </a:lnTo>
                  <a:lnTo>
                    <a:pt x="7739" y="7376"/>
                  </a:lnTo>
                  <a:lnTo>
                    <a:pt x="7740" y="7388"/>
                  </a:lnTo>
                  <a:lnTo>
                    <a:pt x="7741" y="7398"/>
                  </a:lnTo>
                  <a:lnTo>
                    <a:pt x="7744" y="7406"/>
                  </a:lnTo>
                  <a:lnTo>
                    <a:pt x="7747" y="7412"/>
                  </a:lnTo>
                  <a:lnTo>
                    <a:pt x="7758" y="7424"/>
                  </a:lnTo>
                  <a:lnTo>
                    <a:pt x="7771" y="7441"/>
                  </a:lnTo>
                  <a:lnTo>
                    <a:pt x="7756" y="7468"/>
                  </a:lnTo>
                  <a:lnTo>
                    <a:pt x="7734" y="7502"/>
                  </a:lnTo>
                  <a:lnTo>
                    <a:pt x="7724" y="7519"/>
                  </a:lnTo>
                  <a:lnTo>
                    <a:pt x="7715" y="7534"/>
                  </a:lnTo>
                  <a:lnTo>
                    <a:pt x="7709" y="7546"/>
                  </a:lnTo>
                  <a:lnTo>
                    <a:pt x="7706" y="7555"/>
                  </a:lnTo>
                  <a:lnTo>
                    <a:pt x="7707" y="7569"/>
                  </a:lnTo>
                  <a:lnTo>
                    <a:pt x="7711" y="7579"/>
                  </a:lnTo>
                  <a:lnTo>
                    <a:pt x="7716" y="7589"/>
                  </a:lnTo>
                  <a:lnTo>
                    <a:pt x="7723" y="7598"/>
                  </a:lnTo>
                  <a:lnTo>
                    <a:pt x="7738" y="7615"/>
                  </a:lnTo>
                  <a:lnTo>
                    <a:pt x="7755" y="7636"/>
                  </a:lnTo>
                  <a:lnTo>
                    <a:pt x="7749" y="7645"/>
                  </a:lnTo>
                  <a:lnTo>
                    <a:pt x="7741" y="7655"/>
                  </a:lnTo>
                  <a:lnTo>
                    <a:pt x="7731" y="7666"/>
                  </a:lnTo>
                  <a:lnTo>
                    <a:pt x="7720" y="7676"/>
                  </a:lnTo>
                  <a:lnTo>
                    <a:pt x="7710" y="7684"/>
                  </a:lnTo>
                  <a:lnTo>
                    <a:pt x="7698" y="7691"/>
                  </a:lnTo>
                  <a:lnTo>
                    <a:pt x="7686" y="7695"/>
                  </a:lnTo>
                  <a:lnTo>
                    <a:pt x="7674" y="7695"/>
                  </a:lnTo>
                  <a:lnTo>
                    <a:pt x="7415" y="7700"/>
                  </a:lnTo>
                  <a:lnTo>
                    <a:pt x="7334" y="7700"/>
                  </a:lnTo>
                  <a:lnTo>
                    <a:pt x="7310" y="7699"/>
                  </a:lnTo>
                  <a:lnTo>
                    <a:pt x="7293" y="7696"/>
                  </a:lnTo>
                  <a:lnTo>
                    <a:pt x="7280" y="7691"/>
                  </a:lnTo>
                  <a:lnTo>
                    <a:pt x="7269" y="7684"/>
                  </a:lnTo>
                  <a:lnTo>
                    <a:pt x="7258" y="7679"/>
                  </a:lnTo>
                  <a:lnTo>
                    <a:pt x="7248" y="7673"/>
                  </a:lnTo>
                  <a:lnTo>
                    <a:pt x="7235" y="7670"/>
                  </a:lnTo>
                  <a:lnTo>
                    <a:pt x="7220" y="7668"/>
                  </a:lnTo>
                  <a:lnTo>
                    <a:pt x="7208" y="7670"/>
                  </a:lnTo>
                  <a:lnTo>
                    <a:pt x="7197" y="7673"/>
                  </a:lnTo>
                  <a:lnTo>
                    <a:pt x="7186" y="7679"/>
                  </a:lnTo>
                  <a:lnTo>
                    <a:pt x="7176" y="7685"/>
                  </a:lnTo>
                  <a:lnTo>
                    <a:pt x="7167" y="7693"/>
                  </a:lnTo>
                  <a:lnTo>
                    <a:pt x="7161" y="7701"/>
                  </a:lnTo>
                  <a:lnTo>
                    <a:pt x="7157" y="7709"/>
                  </a:lnTo>
                  <a:lnTo>
                    <a:pt x="7156" y="7717"/>
                  </a:lnTo>
                  <a:lnTo>
                    <a:pt x="7156" y="7734"/>
                  </a:lnTo>
                  <a:lnTo>
                    <a:pt x="7158" y="7749"/>
                  </a:lnTo>
                  <a:lnTo>
                    <a:pt x="7161" y="7761"/>
                  </a:lnTo>
                  <a:lnTo>
                    <a:pt x="7165" y="7773"/>
                  </a:lnTo>
                  <a:lnTo>
                    <a:pt x="7175" y="7792"/>
                  </a:lnTo>
                  <a:lnTo>
                    <a:pt x="7188" y="7815"/>
                  </a:lnTo>
                  <a:lnTo>
                    <a:pt x="7175" y="7836"/>
                  </a:lnTo>
                  <a:lnTo>
                    <a:pt x="7165" y="7857"/>
                  </a:lnTo>
                  <a:lnTo>
                    <a:pt x="7161" y="7869"/>
                  </a:lnTo>
                  <a:lnTo>
                    <a:pt x="7158" y="7881"/>
                  </a:lnTo>
                  <a:lnTo>
                    <a:pt x="7156" y="7896"/>
                  </a:lnTo>
                  <a:lnTo>
                    <a:pt x="7156" y="7913"/>
                  </a:lnTo>
                  <a:lnTo>
                    <a:pt x="7156" y="7923"/>
                  </a:lnTo>
                  <a:lnTo>
                    <a:pt x="7157" y="7932"/>
                  </a:lnTo>
                  <a:lnTo>
                    <a:pt x="7160" y="7940"/>
                  </a:lnTo>
                  <a:lnTo>
                    <a:pt x="7163" y="7947"/>
                  </a:lnTo>
                  <a:lnTo>
                    <a:pt x="7167" y="7953"/>
                  </a:lnTo>
                  <a:lnTo>
                    <a:pt x="7173" y="7957"/>
                  </a:lnTo>
                  <a:lnTo>
                    <a:pt x="7179" y="7961"/>
                  </a:lnTo>
                  <a:lnTo>
                    <a:pt x="7188" y="7962"/>
                  </a:lnTo>
                  <a:lnTo>
                    <a:pt x="7211" y="7960"/>
                  </a:lnTo>
                  <a:lnTo>
                    <a:pt x="7228" y="7956"/>
                  </a:lnTo>
                  <a:lnTo>
                    <a:pt x="7242" y="7950"/>
                  </a:lnTo>
                  <a:lnTo>
                    <a:pt x="7253" y="7944"/>
                  </a:lnTo>
                  <a:lnTo>
                    <a:pt x="7262" y="7938"/>
                  </a:lnTo>
                  <a:lnTo>
                    <a:pt x="7273" y="7933"/>
                  </a:lnTo>
                  <a:lnTo>
                    <a:pt x="7285" y="7929"/>
                  </a:lnTo>
                  <a:lnTo>
                    <a:pt x="7301" y="7928"/>
                  </a:lnTo>
                  <a:lnTo>
                    <a:pt x="7325" y="7932"/>
                  </a:lnTo>
                  <a:lnTo>
                    <a:pt x="7339" y="7941"/>
                  </a:lnTo>
                  <a:lnTo>
                    <a:pt x="7349" y="7955"/>
                  </a:lnTo>
                  <a:lnTo>
                    <a:pt x="7358" y="7971"/>
                  </a:lnTo>
                  <a:lnTo>
                    <a:pt x="7368" y="7989"/>
                  </a:lnTo>
                  <a:lnTo>
                    <a:pt x="7389" y="8005"/>
                  </a:lnTo>
                  <a:lnTo>
                    <a:pt x="7419" y="8018"/>
                  </a:lnTo>
                  <a:lnTo>
                    <a:pt x="7464" y="8025"/>
                  </a:lnTo>
                  <a:lnTo>
                    <a:pt x="7458" y="8060"/>
                  </a:lnTo>
                  <a:lnTo>
                    <a:pt x="7444" y="8092"/>
                  </a:lnTo>
                  <a:lnTo>
                    <a:pt x="7422" y="8124"/>
                  </a:lnTo>
                  <a:lnTo>
                    <a:pt x="7396" y="8153"/>
                  </a:lnTo>
                  <a:lnTo>
                    <a:pt x="7367" y="8182"/>
                  </a:lnTo>
                  <a:lnTo>
                    <a:pt x="7337" y="8210"/>
                  </a:lnTo>
                  <a:lnTo>
                    <a:pt x="7308" y="8237"/>
                  </a:lnTo>
                  <a:lnTo>
                    <a:pt x="7282" y="8265"/>
                  </a:lnTo>
                  <a:lnTo>
                    <a:pt x="7251" y="8304"/>
                  </a:lnTo>
                  <a:lnTo>
                    <a:pt x="7237" y="8332"/>
                  </a:lnTo>
                  <a:lnTo>
                    <a:pt x="7231" y="8353"/>
                  </a:lnTo>
                  <a:lnTo>
                    <a:pt x="7228" y="8371"/>
                  </a:lnTo>
                  <a:lnTo>
                    <a:pt x="7220" y="8391"/>
                  </a:lnTo>
                  <a:lnTo>
                    <a:pt x="7199" y="8415"/>
                  </a:lnTo>
                  <a:lnTo>
                    <a:pt x="7159" y="8449"/>
                  </a:lnTo>
                  <a:lnTo>
                    <a:pt x="7092" y="8496"/>
                  </a:lnTo>
                  <a:lnTo>
                    <a:pt x="7080" y="8489"/>
                  </a:lnTo>
                  <a:lnTo>
                    <a:pt x="7071" y="8484"/>
                  </a:lnTo>
                  <a:lnTo>
                    <a:pt x="7067" y="8482"/>
                  </a:lnTo>
                  <a:lnTo>
                    <a:pt x="7060" y="8481"/>
                  </a:lnTo>
                  <a:lnTo>
                    <a:pt x="7053" y="8480"/>
                  </a:lnTo>
                  <a:lnTo>
                    <a:pt x="7043" y="8480"/>
                  </a:lnTo>
                  <a:lnTo>
                    <a:pt x="7010" y="8493"/>
                  </a:lnTo>
                  <a:lnTo>
                    <a:pt x="6968" y="8527"/>
                  </a:lnTo>
                  <a:lnTo>
                    <a:pt x="6922" y="8576"/>
                  </a:lnTo>
                  <a:lnTo>
                    <a:pt x="6875" y="8637"/>
                  </a:lnTo>
                  <a:lnTo>
                    <a:pt x="6830" y="8702"/>
                  </a:lnTo>
                  <a:lnTo>
                    <a:pt x="6793" y="8765"/>
                  </a:lnTo>
                  <a:lnTo>
                    <a:pt x="6766" y="8821"/>
                  </a:lnTo>
                  <a:lnTo>
                    <a:pt x="6752" y="8866"/>
                  </a:lnTo>
                  <a:lnTo>
                    <a:pt x="6702" y="9129"/>
                  </a:lnTo>
                  <a:lnTo>
                    <a:pt x="6632" y="9117"/>
                  </a:lnTo>
                  <a:lnTo>
                    <a:pt x="6586" y="9099"/>
                  </a:lnTo>
                  <a:lnTo>
                    <a:pt x="6558" y="9075"/>
                  </a:lnTo>
                  <a:lnTo>
                    <a:pt x="6543" y="9049"/>
                  </a:lnTo>
                  <a:lnTo>
                    <a:pt x="6533" y="9024"/>
                  </a:lnTo>
                  <a:lnTo>
                    <a:pt x="6523" y="9004"/>
                  </a:lnTo>
                  <a:lnTo>
                    <a:pt x="6505" y="8989"/>
                  </a:lnTo>
                  <a:lnTo>
                    <a:pt x="6475" y="8983"/>
                  </a:lnTo>
                  <a:lnTo>
                    <a:pt x="6443" y="8983"/>
                  </a:lnTo>
                  <a:lnTo>
                    <a:pt x="6417" y="8986"/>
                  </a:lnTo>
                  <a:lnTo>
                    <a:pt x="6395" y="8991"/>
                  </a:lnTo>
                  <a:lnTo>
                    <a:pt x="6378" y="8999"/>
                  </a:lnTo>
                  <a:lnTo>
                    <a:pt x="6362" y="9008"/>
                  </a:lnTo>
                  <a:lnTo>
                    <a:pt x="6347" y="9017"/>
                  </a:lnTo>
                  <a:lnTo>
                    <a:pt x="6331" y="9024"/>
                  </a:lnTo>
                  <a:lnTo>
                    <a:pt x="6315" y="9030"/>
                  </a:lnTo>
                  <a:lnTo>
                    <a:pt x="6297" y="9032"/>
                  </a:lnTo>
                  <a:lnTo>
                    <a:pt x="6291" y="9030"/>
                  </a:lnTo>
                  <a:lnTo>
                    <a:pt x="6283" y="9024"/>
                  </a:lnTo>
                  <a:lnTo>
                    <a:pt x="6272" y="9017"/>
                  </a:lnTo>
                  <a:lnTo>
                    <a:pt x="6260" y="9008"/>
                  </a:lnTo>
                  <a:lnTo>
                    <a:pt x="6248" y="8999"/>
                  </a:lnTo>
                  <a:lnTo>
                    <a:pt x="6236" y="8991"/>
                  </a:lnTo>
                  <a:lnTo>
                    <a:pt x="6225" y="8986"/>
                  </a:lnTo>
                  <a:lnTo>
                    <a:pt x="6216" y="8983"/>
                  </a:lnTo>
                  <a:lnTo>
                    <a:pt x="6205" y="8985"/>
                  </a:lnTo>
                  <a:lnTo>
                    <a:pt x="6194" y="8987"/>
                  </a:lnTo>
                  <a:lnTo>
                    <a:pt x="6183" y="8991"/>
                  </a:lnTo>
                  <a:lnTo>
                    <a:pt x="6173" y="8995"/>
                  </a:lnTo>
                  <a:lnTo>
                    <a:pt x="6152" y="9006"/>
                  </a:lnTo>
                  <a:lnTo>
                    <a:pt x="6135" y="9016"/>
                  </a:lnTo>
                  <a:lnTo>
                    <a:pt x="6087" y="8954"/>
                  </a:lnTo>
                  <a:lnTo>
                    <a:pt x="6032" y="8924"/>
                  </a:lnTo>
                  <a:lnTo>
                    <a:pt x="5973" y="8920"/>
                  </a:lnTo>
                  <a:lnTo>
                    <a:pt x="5910" y="8935"/>
                  </a:lnTo>
                  <a:lnTo>
                    <a:pt x="5848" y="8963"/>
                  </a:lnTo>
                  <a:lnTo>
                    <a:pt x="5790" y="8999"/>
                  </a:lnTo>
                  <a:lnTo>
                    <a:pt x="5738" y="9034"/>
                  </a:lnTo>
                  <a:lnTo>
                    <a:pt x="5697" y="9063"/>
                  </a:lnTo>
                  <a:lnTo>
                    <a:pt x="5533" y="9033"/>
                  </a:lnTo>
                  <a:lnTo>
                    <a:pt x="5522" y="9015"/>
                  </a:lnTo>
                  <a:lnTo>
                    <a:pt x="5512" y="9000"/>
                  </a:lnTo>
                  <a:lnTo>
                    <a:pt x="5504" y="8993"/>
                  </a:lnTo>
                  <a:lnTo>
                    <a:pt x="5494" y="8989"/>
                  </a:lnTo>
                  <a:lnTo>
                    <a:pt x="5484" y="8986"/>
                  </a:lnTo>
                  <a:lnTo>
                    <a:pt x="5468" y="8985"/>
                  </a:lnTo>
                  <a:lnTo>
                    <a:pt x="5452" y="8985"/>
                  </a:lnTo>
                  <a:lnTo>
                    <a:pt x="5422" y="8990"/>
                  </a:lnTo>
                  <a:lnTo>
                    <a:pt x="5391" y="9005"/>
                  </a:lnTo>
                  <a:lnTo>
                    <a:pt x="5355" y="9026"/>
                  </a:lnTo>
                  <a:lnTo>
                    <a:pt x="5316" y="9049"/>
                  </a:lnTo>
                  <a:lnTo>
                    <a:pt x="5271" y="9073"/>
                  </a:lnTo>
                  <a:lnTo>
                    <a:pt x="5220" y="9095"/>
                  </a:lnTo>
                  <a:lnTo>
                    <a:pt x="5163" y="9109"/>
                  </a:lnTo>
                  <a:lnTo>
                    <a:pt x="5096" y="9114"/>
                  </a:lnTo>
                  <a:lnTo>
                    <a:pt x="5080" y="9114"/>
                  </a:lnTo>
                  <a:lnTo>
                    <a:pt x="5066" y="9114"/>
                  </a:lnTo>
                  <a:lnTo>
                    <a:pt x="5054" y="9113"/>
                  </a:lnTo>
                  <a:lnTo>
                    <a:pt x="5044" y="9112"/>
                  </a:lnTo>
                  <a:lnTo>
                    <a:pt x="5036" y="9110"/>
                  </a:lnTo>
                  <a:lnTo>
                    <a:pt x="5020" y="9104"/>
                  </a:lnTo>
                  <a:lnTo>
                    <a:pt x="4999" y="9098"/>
                  </a:lnTo>
                  <a:lnTo>
                    <a:pt x="4999" y="9049"/>
                  </a:lnTo>
                  <a:lnTo>
                    <a:pt x="5012" y="9046"/>
                  </a:lnTo>
                  <a:lnTo>
                    <a:pt x="5025" y="9042"/>
                  </a:lnTo>
                  <a:lnTo>
                    <a:pt x="5035" y="9037"/>
                  </a:lnTo>
                  <a:lnTo>
                    <a:pt x="5045" y="9032"/>
                  </a:lnTo>
                  <a:lnTo>
                    <a:pt x="5053" y="9024"/>
                  </a:lnTo>
                  <a:lnTo>
                    <a:pt x="5058" y="9015"/>
                  </a:lnTo>
                  <a:lnTo>
                    <a:pt x="5062" y="9002"/>
                  </a:lnTo>
                  <a:lnTo>
                    <a:pt x="5063" y="8985"/>
                  </a:lnTo>
                  <a:lnTo>
                    <a:pt x="5063" y="8968"/>
                  </a:lnTo>
                  <a:lnTo>
                    <a:pt x="5061" y="8955"/>
                  </a:lnTo>
                  <a:lnTo>
                    <a:pt x="5056" y="8941"/>
                  </a:lnTo>
                  <a:lnTo>
                    <a:pt x="5047" y="8928"/>
                  </a:lnTo>
                  <a:lnTo>
                    <a:pt x="5038" y="8915"/>
                  </a:lnTo>
                  <a:lnTo>
                    <a:pt x="5027" y="8905"/>
                  </a:lnTo>
                  <a:lnTo>
                    <a:pt x="5016" y="8895"/>
                  </a:lnTo>
                  <a:lnTo>
                    <a:pt x="5006" y="8889"/>
                  </a:lnTo>
                  <a:lnTo>
                    <a:pt x="4999" y="8887"/>
                  </a:lnTo>
                  <a:lnTo>
                    <a:pt x="4938" y="8889"/>
                  </a:lnTo>
                  <a:lnTo>
                    <a:pt x="4878" y="8896"/>
                  </a:lnTo>
                  <a:lnTo>
                    <a:pt x="4819" y="8907"/>
                  </a:lnTo>
                  <a:lnTo>
                    <a:pt x="4763" y="8921"/>
                  </a:lnTo>
                  <a:lnTo>
                    <a:pt x="4709" y="8937"/>
                  </a:lnTo>
                  <a:lnTo>
                    <a:pt x="4661" y="8956"/>
                  </a:lnTo>
                  <a:lnTo>
                    <a:pt x="4615" y="8978"/>
                  </a:lnTo>
                  <a:lnTo>
                    <a:pt x="4577" y="9001"/>
                  </a:lnTo>
                  <a:lnTo>
                    <a:pt x="4564" y="9076"/>
                  </a:lnTo>
                  <a:lnTo>
                    <a:pt x="4529" y="9179"/>
                  </a:lnTo>
                  <a:lnTo>
                    <a:pt x="4480" y="9180"/>
                  </a:lnTo>
                  <a:lnTo>
                    <a:pt x="4458" y="9184"/>
                  </a:lnTo>
                  <a:lnTo>
                    <a:pt x="4441" y="9193"/>
                  </a:lnTo>
                  <a:lnTo>
                    <a:pt x="4427" y="9206"/>
                  </a:lnTo>
                  <a:lnTo>
                    <a:pt x="4414" y="9221"/>
                  </a:lnTo>
                  <a:lnTo>
                    <a:pt x="4402" y="9236"/>
                  </a:lnTo>
                  <a:lnTo>
                    <a:pt x="4388" y="9249"/>
                  </a:lnTo>
                  <a:lnTo>
                    <a:pt x="4372" y="9258"/>
                  </a:lnTo>
                  <a:lnTo>
                    <a:pt x="4349" y="9261"/>
                  </a:lnTo>
                  <a:lnTo>
                    <a:pt x="4333" y="9261"/>
                  </a:lnTo>
                  <a:lnTo>
                    <a:pt x="4310" y="9259"/>
                  </a:lnTo>
                  <a:lnTo>
                    <a:pt x="4295" y="9251"/>
                  </a:lnTo>
                  <a:lnTo>
                    <a:pt x="4289" y="9239"/>
                  </a:lnTo>
                  <a:lnTo>
                    <a:pt x="4288" y="9223"/>
                  </a:lnTo>
                  <a:lnTo>
                    <a:pt x="4295" y="9188"/>
                  </a:lnTo>
                  <a:lnTo>
                    <a:pt x="4301" y="9148"/>
                  </a:lnTo>
                  <a:lnTo>
                    <a:pt x="4285" y="9108"/>
                  </a:lnTo>
                  <a:lnTo>
                    <a:pt x="4241" y="9081"/>
                  </a:lnTo>
                  <a:lnTo>
                    <a:pt x="4178" y="9066"/>
                  </a:lnTo>
                  <a:lnTo>
                    <a:pt x="4100" y="9059"/>
                  </a:lnTo>
                  <a:lnTo>
                    <a:pt x="4017" y="9058"/>
                  </a:lnTo>
                  <a:lnTo>
                    <a:pt x="3934" y="9061"/>
                  </a:lnTo>
                  <a:lnTo>
                    <a:pt x="3859" y="9066"/>
                  </a:lnTo>
                  <a:lnTo>
                    <a:pt x="3798" y="9067"/>
                  </a:lnTo>
                  <a:lnTo>
                    <a:pt x="3781" y="9053"/>
                  </a:lnTo>
                  <a:lnTo>
                    <a:pt x="3762" y="9033"/>
                  </a:lnTo>
                  <a:lnTo>
                    <a:pt x="3740" y="9008"/>
                  </a:lnTo>
                  <a:lnTo>
                    <a:pt x="3718" y="8982"/>
                  </a:lnTo>
                  <a:lnTo>
                    <a:pt x="3697" y="8958"/>
                  </a:lnTo>
                  <a:lnTo>
                    <a:pt x="3678" y="8937"/>
                  </a:lnTo>
                  <a:lnTo>
                    <a:pt x="3661" y="8923"/>
                  </a:lnTo>
                  <a:lnTo>
                    <a:pt x="3651" y="8916"/>
                  </a:lnTo>
                  <a:lnTo>
                    <a:pt x="3521" y="8938"/>
                  </a:lnTo>
                  <a:lnTo>
                    <a:pt x="3441" y="8888"/>
                  </a:lnTo>
                  <a:lnTo>
                    <a:pt x="3447" y="8867"/>
                  </a:lnTo>
                  <a:lnTo>
                    <a:pt x="3452" y="8851"/>
                  </a:lnTo>
                  <a:lnTo>
                    <a:pt x="3454" y="8843"/>
                  </a:lnTo>
                  <a:lnTo>
                    <a:pt x="3455" y="8833"/>
                  </a:lnTo>
                  <a:lnTo>
                    <a:pt x="3456" y="8823"/>
                  </a:lnTo>
                  <a:lnTo>
                    <a:pt x="3457" y="8807"/>
                  </a:lnTo>
                  <a:lnTo>
                    <a:pt x="3457" y="8759"/>
                  </a:lnTo>
                  <a:lnTo>
                    <a:pt x="3455" y="8745"/>
                  </a:lnTo>
                  <a:lnTo>
                    <a:pt x="3450" y="8731"/>
                  </a:lnTo>
                  <a:lnTo>
                    <a:pt x="3441" y="8717"/>
                  </a:lnTo>
                  <a:lnTo>
                    <a:pt x="3430" y="8704"/>
                  </a:lnTo>
                  <a:lnTo>
                    <a:pt x="3418" y="8694"/>
                  </a:lnTo>
                  <a:lnTo>
                    <a:pt x="3404" y="8685"/>
                  </a:lnTo>
                  <a:lnTo>
                    <a:pt x="3390" y="8680"/>
                  </a:lnTo>
                  <a:lnTo>
                    <a:pt x="3376" y="8678"/>
                  </a:lnTo>
                  <a:lnTo>
                    <a:pt x="3360" y="8678"/>
                  </a:lnTo>
                  <a:lnTo>
                    <a:pt x="3345" y="8680"/>
                  </a:lnTo>
                  <a:lnTo>
                    <a:pt x="3331" y="8685"/>
                  </a:lnTo>
                  <a:lnTo>
                    <a:pt x="3317" y="8694"/>
                  </a:lnTo>
                  <a:lnTo>
                    <a:pt x="3302" y="8705"/>
                  </a:lnTo>
                  <a:lnTo>
                    <a:pt x="3287" y="8716"/>
                  </a:lnTo>
                  <a:lnTo>
                    <a:pt x="3269" y="8726"/>
                  </a:lnTo>
                  <a:lnTo>
                    <a:pt x="3251" y="8735"/>
                  </a:lnTo>
                  <a:lnTo>
                    <a:pt x="3231" y="8743"/>
                  </a:lnTo>
                  <a:lnTo>
                    <a:pt x="3239" y="8725"/>
                  </a:lnTo>
                  <a:lnTo>
                    <a:pt x="3250" y="8705"/>
                  </a:lnTo>
                  <a:lnTo>
                    <a:pt x="3255" y="8694"/>
                  </a:lnTo>
                  <a:lnTo>
                    <a:pt x="3259" y="8683"/>
                  </a:lnTo>
                  <a:lnTo>
                    <a:pt x="3262" y="8672"/>
                  </a:lnTo>
                  <a:lnTo>
                    <a:pt x="3263" y="8662"/>
                  </a:lnTo>
                  <a:lnTo>
                    <a:pt x="3261" y="8649"/>
                  </a:lnTo>
                  <a:lnTo>
                    <a:pt x="3258" y="8637"/>
                  </a:lnTo>
                  <a:lnTo>
                    <a:pt x="3253" y="8628"/>
                  </a:lnTo>
                  <a:lnTo>
                    <a:pt x="3247" y="8619"/>
                  </a:lnTo>
                  <a:lnTo>
                    <a:pt x="3231" y="8602"/>
                  </a:lnTo>
                  <a:lnTo>
                    <a:pt x="3214" y="8581"/>
                  </a:lnTo>
                  <a:lnTo>
                    <a:pt x="3232" y="8578"/>
                  </a:lnTo>
                  <a:lnTo>
                    <a:pt x="3247" y="8576"/>
                  </a:lnTo>
                  <a:lnTo>
                    <a:pt x="3261" y="8572"/>
                  </a:lnTo>
                  <a:lnTo>
                    <a:pt x="3273" y="8567"/>
                  </a:lnTo>
                  <a:lnTo>
                    <a:pt x="3282" y="8559"/>
                  </a:lnTo>
                  <a:lnTo>
                    <a:pt x="3289" y="8548"/>
                  </a:lnTo>
                  <a:lnTo>
                    <a:pt x="3293" y="8534"/>
                  </a:lnTo>
                  <a:lnTo>
                    <a:pt x="3295" y="8516"/>
                  </a:lnTo>
                  <a:lnTo>
                    <a:pt x="3294" y="8504"/>
                  </a:lnTo>
                  <a:lnTo>
                    <a:pt x="3292" y="8494"/>
                  </a:lnTo>
                  <a:lnTo>
                    <a:pt x="3290" y="8487"/>
                  </a:lnTo>
                  <a:lnTo>
                    <a:pt x="3286" y="8480"/>
                  </a:lnTo>
                  <a:lnTo>
                    <a:pt x="3276" y="8468"/>
                  </a:lnTo>
                  <a:lnTo>
                    <a:pt x="3263" y="8451"/>
                  </a:lnTo>
                  <a:lnTo>
                    <a:pt x="3296" y="8442"/>
                  </a:lnTo>
                  <a:lnTo>
                    <a:pt x="3331" y="8423"/>
                  </a:lnTo>
                  <a:lnTo>
                    <a:pt x="3363" y="8396"/>
                  </a:lnTo>
                  <a:lnTo>
                    <a:pt x="3394" y="8365"/>
                  </a:lnTo>
                  <a:lnTo>
                    <a:pt x="3420" y="8330"/>
                  </a:lnTo>
                  <a:lnTo>
                    <a:pt x="3439" y="8297"/>
                  </a:lnTo>
                  <a:lnTo>
                    <a:pt x="3452" y="8265"/>
                  </a:lnTo>
                  <a:lnTo>
                    <a:pt x="3457" y="8240"/>
                  </a:lnTo>
                  <a:lnTo>
                    <a:pt x="3455" y="8221"/>
                  </a:lnTo>
                  <a:lnTo>
                    <a:pt x="3450" y="8207"/>
                  </a:lnTo>
                  <a:lnTo>
                    <a:pt x="3440" y="8195"/>
                  </a:lnTo>
                  <a:lnTo>
                    <a:pt x="3429" y="8187"/>
                  </a:lnTo>
                  <a:lnTo>
                    <a:pt x="3402" y="8173"/>
                  </a:lnTo>
                  <a:lnTo>
                    <a:pt x="3375" y="8159"/>
                  </a:lnTo>
                  <a:lnTo>
                    <a:pt x="3474" y="8159"/>
                  </a:lnTo>
                  <a:lnTo>
                    <a:pt x="3494" y="8133"/>
                  </a:lnTo>
                  <a:lnTo>
                    <a:pt x="3517" y="8118"/>
                  </a:lnTo>
                  <a:lnTo>
                    <a:pt x="3539" y="8110"/>
                  </a:lnTo>
                  <a:lnTo>
                    <a:pt x="3559" y="8104"/>
                  </a:lnTo>
                  <a:lnTo>
                    <a:pt x="3577" y="8098"/>
                  </a:lnTo>
                  <a:lnTo>
                    <a:pt x="3590" y="8089"/>
                  </a:lnTo>
                  <a:lnTo>
                    <a:pt x="3599" y="8073"/>
                  </a:lnTo>
                  <a:lnTo>
                    <a:pt x="3602" y="8046"/>
                  </a:lnTo>
                  <a:lnTo>
                    <a:pt x="3600" y="8027"/>
                  </a:lnTo>
                  <a:lnTo>
                    <a:pt x="3595" y="8011"/>
                  </a:lnTo>
                  <a:lnTo>
                    <a:pt x="3586" y="8000"/>
                  </a:lnTo>
                  <a:lnTo>
                    <a:pt x="3575" y="7991"/>
                  </a:lnTo>
                  <a:lnTo>
                    <a:pt x="3560" y="7984"/>
                  </a:lnTo>
                  <a:lnTo>
                    <a:pt x="3543" y="7980"/>
                  </a:lnTo>
                  <a:lnTo>
                    <a:pt x="3522" y="7976"/>
                  </a:lnTo>
                  <a:lnTo>
                    <a:pt x="3499" y="7971"/>
                  </a:lnTo>
                  <a:lnTo>
                    <a:pt x="3715" y="7833"/>
                  </a:lnTo>
                  <a:lnTo>
                    <a:pt x="3699" y="7704"/>
                  </a:lnTo>
                  <a:lnTo>
                    <a:pt x="3698" y="7685"/>
                  </a:lnTo>
                  <a:lnTo>
                    <a:pt x="3700" y="7669"/>
                  </a:lnTo>
                  <a:lnTo>
                    <a:pt x="3706" y="7656"/>
                  </a:lnTo>
                  <a:lnTo>
                    <a:pt x="3712" y="7645"/>
                  </a:lnTo>
                  <a:lnTo>
                    <a:pt x="3719" y="7633"/>
                  </a:lnTo>
                  <a:lnTo>
                    <a:pt x="3725" y="7622"/>
                  </a:lnTo>
                  <a:lnTo>
                    <a:pt x="3730" y="7608"/>
                  </a:lnTo>
                  <a:lnTo>
                    <a:pt x="3732" y="7590"/>
                  </a:lnTo>
                  <a:lnTo>
                    <a:pt x="3730" y="7572"/>
                  </a:lnTo>
                  <a:lnTo>
                    <a:pt x="3724" y="7559"/>
                  </a:lnTo>
                  <a:lnTo>
                    <a:pt x="3717" y="7549"/>
                  </a:lnTo>
                  <a:lnTo>
                    <a:pt x="3707" y="7542"/>
                  </a:lnTo>
                  <a:lnTo>
                    <a:pt x="3698" y="7535"/>
                  </a:lnTo>
                  <a:lnTo>
                    <a:pt x="3691" y="7525"/>
                  </a:lnTo>
                  <a:lnTo>
                    <a:pt x="3685" y="7512"/>
                  </a:lnTo>
                  <a:lnTo>
                    <a:pt x="3683" y="7493"/>
                  </a:lnTo>
                  <a:lnTo>
                    <a:pt x="3679" y="7477"/>
                  </a:lnTo>
                  <a:lnTo>
                    <a:pt x="3701" y="7345"/>
                  </a:lnTo>
                  <a:lnTo>
                    <a:pt x="3651" y="7282"/>
                  </a:lnTo>
                  <a:lnTo>
                    <a:pt x="3680" y="7267"/>
                  </a:lnTo>
                  <a:lnTo>
                    <a:pt x="3711" y="7246"/>
                  </a:lnTo>
                  <a:lnTo>
                    <a:pt x="3744" y="7220"/>
                  </a:lnTo>
                  <a:lnTo>
                    <a:pt x="3774" y="7191"/>
                  </a:lnTo>
                  <a:lnTo>
                    <a:pt x="3802" y="7159"/>
                  </a:lnTo>
                  <a:lnTo>
                    <a:pt x="3823" y="7126"/>
                  </a:lnTo>
                  <a:lnTo>
                    <a:pt x="3839" y="7091"/>
                  </a:lnTo>
                  <a:lnTo>
                    <a:pt x="3845" y="7056"/>
                  </a:lnTo>
                  <a:close/>
                  <a:moveTo>
                    <a:pt x="5531" y="6859"/>
                  </a:moveTo>
                  <a:lnTo>
                    <a:pt x="5534" y="6883"/>
                  </a:lnTo>
                  <a:lnTo>
                    <a:pt x="5538" y="6902"/>
                  </a:lnTo>
                  <a:lnTo>
                    <a:pt x="5543" y="6920"/>
                  </a:lnTo>
                  <a:lnTo>
                    <a:pt x="5549" y="6937"/>
                  </a:lnTo>
                  <a:lnTo>
                    <a:pt x="5556" y="6954"/>
                  </a:lnTo>
                  <a:lnTo>
                    <a:pt x="5561" y="6976"/>
                  </a:lnTo>
                  <a:lnTo>
                    <a:pt x="5566" y="7002"/>
                  </a:lnTo>
                  <a:lnTo>
                    <a:pt x="5568" y="7034"/>
                  </a:lnTo>
                  <a:lnTo>
                    <a:pt x="5664" y="7118"/>
                  </a:lnTo>
                  <a:lnTo>
                    <a:pt x="5668" y="7308"/>
                  </a:lnTo>
                  <a:lnTo>
                    <a:pt x="5776" y="7410"/>
                  </a:lnTo>
                  <a:lnTo>
                    <a:pt x="5772" y="7427"/>
                  </a:lnTo>
                  <a:lnTo>
                    <a:pt x="5767" y="7444"/>
                  </a:lnTo>
                  <a:lnTo>
                    <a:pt x="5760" y="7457"/>
                  </a:lnTo>
                  <a:lnTo>
                    <a:pt x="5753" y="7469"/>
                  </a:lnTo>
                  <a:lnTo>
                    <a:pt x="5743" y="7479"/>
                  </a:lnTo>
                  <a:lnTo>
                    <a:pt x="5730" y="7487"/>
                  </a:lnTo>
                  <a:lnTo>
                    <a:pt x="5714" y="7491"/>
                  </a:lnTo>
                  <a:lnTo>
                    <a:pt x="5694" y="7492"/>
                  </a:lnTo>
                  <a:lnTo>
                    <a:pt x="5676" y="7488"/>
                  </a:lnTo>
                  <a:lnTo>
                    <a:pt x="5664" y="7475"/>
                  </a:lnTo>
                  <a:lnTo>
                    <a:pt x="5654" y="7456"/>
                  </a:lnTo>
                  <a:lnTo>
                    <a:pt x="5648" y="7436"/>
                  </a:lnTo>
                  <a:lnTo>
                    <a:pt x="5639" y="7415"/>
                  </a:lnTo>
                  <a:lnTo>
                    <a:pt x="5626" y="7397"/>
                  </a:lnTo>
                  <a:lnTo>
                    <a:pt x="5608" y="7384"/>
                  </a:lnTo>
                  <a:lnTo>
                    <a:pt x="5581" y="7379"/>
                  </a:lnTo>
                  <a:lnTo>
                    <a:pt x="5567" y="7380"/>
                  </a:lnTo>
                  <a:lnTo>
                    <a:pt x="5556" y="7382"/>
                  </a:lnTo>
                  <a:lnTo>
                    <a:pt x="5548" y="7385"/>
                  </a:lnTo>
                  <a:lnTo>
                    <a:pt x="5542" y="7390"/>
                  </a:lnTo>
                  <a:lnTo>
                    <a:pt x="5533" y="7409"/>
                  </a:lnTo>
                  <a:lnTo>
                    <a:pt x="5522" y="7437"/>
                  </a:lnTo>
                  <a:lnTo>
                    <a:pt x="5451" y="7346"/>
                  </a:lnTo>
                  <a:lnTo>
                    <a:pt x="5458" y="7325"/>
                  </a:lnTo>
                  <a:lnTo>
                    <a:pt x="5463" y="7308"/>
                  </a:lnTo>
                  <a:lnTo>
                    <a:pt x="5465" y="7301"/>
                  </a:lnTo>
                  <a:lnTo>
                    <a:pt x="5466" y="7291"/>
                  </a:lnTo>
                  <a:lnTo>
                    <a:pt x="5467" y="7280"/>
                  </a:lnTo>
                  <a:lnTo>
                    <a:pt x="5467" y="7265"/>
                  </a:lnTo>
                  <a:lnTo>
                    <a:pt x="5465" y="7247"/>
                  </a:lnTo>
                  <a:lnTo>
                    <a:pt x="5460" y="7231"/>
                  </a:lnTo>
                  <a:lnTo>
                    <a:pt x="5452" y="7217"/>
                  </a:lnTo>
                  <a:lnTo>
                    <a:pt x="5444" y="7204"/>
                  </a:lnTo>
                  <a:lnTo>
                    <a:pt x="5435" y="7193"/>
                  </a:lnTo>
                  <a:lnTo>
                    <a:pt x="5426" y="7183"/>
                  </a:lnTo>
                  <a:lnTo>
                    <a:pt x="5421" y="7176"/>
                  </a:lnTo>
                  <a:lnTo>
                    <a:pt x="5419" y="7168"/>
                  </a:lnTo>
                  <a:lnTo>
                    <a:pt x="5423" y="7145"/>
                  </a:lnTo>
                  <a:lnTo>
                    <a:pt x="5434" y="7127"/>
                  </a:lnTo>
                  <a:lnTo>
                    <a:pt x="5450" y="7111"/>
                  </a:lnTo>
                  <a:lnTo>
                    <a:pt x="5467" y="7096"/>
                  </a:lnTo>
                  <a:lnTo>
                    <a:pt x="5486" y="7080"/>
                  </a:lnTo>
                  <a:lnTo>
                    <a:pt x="5501" y="7063"/>
                  </a:lnTo>
                  <a:lnTo>
                    <a:pt x="5512" y="7045"/>
                  </a:lnTo>
                  <a:lnTo>
                    <a:pt x="5516" y="7022"/>
                  </a:lnTo>
                  <a:lnTo>
                    <a:pt x="5520" y="6989"/>
                  </a:lnTo>
                  <a:lnTo>
                    <a:pt x="5497" y="6825"/>
                  </a:lnTo>
                  <a:lnTo>
                    <a:pt x="5547" y="6762"/>
                  </a:lnTo>
                  <a:lnTo>
                    <a:pt x="5628" y="6762"/>
                  </a:lnTo>
                  <a:lnTo>
                    <a:pt x="5607" y="6780"/>
                  </a:lnTo>
                  <a:lnTo>
                    <a:pt x="5573" y="6808"/>
                  </a:lnTo>
                  <a:lnTo>
                    <a:pt x="5558" y="6823"/>
                  </a:lnTo>
                  <a:lnTo>
                    <a:pt x="5544" y="6837"/>
                  </a:lnTo>
                  <a:lnTo>
                    <a:pt x="5535" y="6849"/>
                  </a:lnTo>
                  <a:lnTo>
                    <a:pt x="5531" y="6859"/>
                  </a:lnTo>
                  <a:close/>
                  <a:moveTo>
                    <a:pt x="13758" y="7339"/>
                  </a:moveTo>
                  <a:lnTo>
                    <a:pt x="13709" y="7306"/>
                  </a:lnTo>
                  <a:lnTo>
                    <a:pt x="13671" y="7305"/>
                  </a:lnTo>
                  <a:lnTo>
                    <a:pt x="13636" y="7302"/>
                  </a:lnTo>
                  <a:lnTo>
                    <a:pt x="13607" y="7296"/>
                  </a:lnTo>
                  <a:lnTo>
                    <a:pt x="13582" y="7290"/>
                  </a:lnTo>
                  <a:lnTo>
                    <a:pt x="13560" y="7285"/>
                  </a:lnTo>
                  <a:lnTo>
                    <a:pt x="13542" y="7279"/>
                  </a:lnTo>
                  <a:lnTo>
                    <a:pt x="13527" y="7276"/>
                  </a:lnTo>
                  <a:lnTo>
                    <a:pt x="13515" y="7274"/>
                  </a:lnTo>
                  <a:lnTo>
                    <a:pt x="13501" y="7275"/>
                  </a:lnTo>
                  <a:lnTo>
                    <a:pt x="13490" y="7278"/>
                  </a:lnTo>
                  <a:lnTo>
                    <a:pt x="13481" y="7284"/>
                  </a:lnTo>
                  <a:lnTo>
                    <a:pt x="13472" y="7290"/>
                  </a:lnTo>
                  <a:lnTo>
                    <a:pt x="13455" y="7305"/>
                  </a:lnTo>
                  <a:lnTo>
                    <a:pt x="13434" y="7322"/>
                  </a:lnTo>
                  <a:lnTo>
                    <a:pt x="13403" y="7301"/>
                  </a:lnTo>
                  <a:lnTo>
                    <a:pt x="13379" y="7282"/>
                  </a:lnTo>
                  <a:lnTo>
                    <a:pt x="13361" y="7268"/>
                  </a:lnTo>
                  <a:lnTo>
                    <a:pt x="13342" y="7258"/>
                  </a:lnTo>
                  <a:lnTo>
                    <a:pt x="13320" y="7250"/>
                  </a:lnTo>
                  <a:lnTo>
                    <a:pt x="13289" y="7245"/>
                  </a:lnTo>
                  <a:lnTo>
                    <a:pt x="13247" y="7242"/>
                  </a:lnTo>
                  <a:lnTo>
                    <a:pt x="13190" y="7241"/>
                  </a:lnTo>
                  <a:lnTo>
                    <a:pt x="13190" y="7063"/>
                  </a:lnTo>
                  <a:lnTo>
                    <a:pt x="13190" y="7046"/>
                  </a:lnTo>
                  <a:lnTo>
                    <a:pt x="13189" y="7032"/>
                  </a:lnTo>
                  <a:lnTo>
                    <a:pt x="13187" y="7022"/>
                  </a:lnTo>
                  <a:lnTo>
                    <a:pt x="13182" y="7014"/>
                  </a:lnTo>
                  <a:lnTo>
                    <a:pt x="13178" y="7006"/>
                  </a:lnTo>
                  <a:lnTo>
                    <a:pt x="13173" y="6998"/>
                  </a:lnTo>
                  <a:lnTo>
                    <a:pt x="13165" y="6990"/>
                  </a:lnTo>
                  <a:lnTo>
                    <a:pt x="13155" y="6980"/>
                  </a:lnTo>
                  <a:lnTo>
                    <a:pt x="13194" y="6933"/>
                  </a:lnTo>
                  <a:lnTo>
                    <a:pt x="13175" y="6854"/>
                  </a:lnTo>
                  <a:lnTo>
                    <a:pt x="13268" y="6788"/>
                  </a:lnTo>
                  <a:lnTo>
                    <a:pt x="13286" y="6610"/>
                  </a:lnTo>
                  <a:lnTo>
                    <a:pt x="13304" y="6612"/>
                  </a:lnTo>
                  <a:lnTo>
                    <a:pt x="13318" y="6614"/>
                  </a:lnTo>
                  <a:lnTo>
                    <a:pt x="13331" y="6616"/>
                  </a:lnTo>
                  <a:lnTo>
                    <a:pt x="13342" y="6618"/>
                  </a:lnTo>
                  <a:lnTo>
                    <a:pt x="13354" y="6620"/>
                  </a:lnTo>
                  <a:lnTo>
                    <a:pt x="13367" y="6623"/>
                  </a:lnTo>
                  <a:lnTo>
                    <a:pt x="13382" y="6624"/>
                  </a:lnTo>
                  <a:lnTo>
                    <a:pt x="13402" y="6625"/>
                  </a:lnTo>
                  <a:lnTo>
                    <a:pt x="13423" y="6619"/>
                  </a:lnTo>
                  <a:lnTo>
                    <a:pt x="13446" y="6603"/>
                  </a:lnTo>
                  <a:lnTo>
                    <a:pt x="13468" y="6580"/>
                  </a:lnTo>
                  <a:lnTo>
                    <a:pt x="13487" y="6551"/>
                  </a:lnTo>
                  <a:lnTo>
                    <a:pt x="13504" y="6520"/>
                  </a:lnTo>
                  <a:lnTo>
                    <a:pt x="13518" y="6488"/>
                  </a:lnTo>
                  <a:lnTo>
                    <a:pt x="13526" y="6457"/>
                  </a:lnTo>
                  <a:lnTo>
                    <a:pt x="13530" y="6430"/>
                  </a:lnTo>
                  <a:lnTo>
                    <a:pt x="13577" y="6431"/>
                  </a:lnTo>
                  <a:lnTo>
                    <a:pt x="13622" y="6436"/>
                  </a:lnTo>
                  <a:lnTo>
                    <a:pt x="13663" y="6440"/>
                  </a:lnTo>
                  <a:lnTo>
                    <a:pt x="13701" y="6442"/>
                  </a:lnTo>
                  <a:lnTo>
                    <a:pt x="13735" y="6439"/>
                  </a:lnTo>
                  <a:lnTo>
                    <a:pt x="13768" y="6430"/>
                  </a:lnTo>
                  <a:lnTo>
                    <a:pt x="13797" y="6411"/>
                  </a:lnTo>
                  <a:lnTo>
                    <a:pt x="13823" y="6381"/>
                  </a:lnTo>
                  <a:lnTo>
                    <a:pt x="13904" y="6430"/>
                  </a:lnTo>
                  <a:lnTo>
                    <a:pt x="13904" y="6560"/>
                  </a:lnTo>
                  <a:lnTo>
                    <a:pt x="14017" y="6609"/>
                  </a:lnTo>
                  <a:lnTo>
                    <a:pt x="14012" y="6634"/>
                  </a:lnTo>
                  <a:lnTo>
                    <a:pt x="13998" y="6671"/>
                  </a:lnTo>
                  <a:lnTo>
                    <a:pt x="13977" y="6714"/>
                  </a:lnTo>
                  <a:lnTo>
                    <a:pt x="13954" y="6762"/>
                  </a:lnTo>
                  <a:lnTo>
                    <a:pt x="13928" y="6812"/>
                  </a:lnTo>
                  <a:lnTo>
                    <a:pt x="13904" y="6860"/>
                  </a:lnTo>
                  <a:lnTo>
                    <a:pt x="13882" y="6906"/>
                  </a:lnTo>
                  <a:lnTo>
                    <a:pt x="13866" y="6944"/>
                  </a:lnTo>
                  <a:lnTo>
                    <a:pt x="13854" y="6981"/>
                  </a:lnTo>
                  <a:lnTo>
                    <a:pt x="13838" y="7030"/>
                  </a:lnTo>
                  <a:lnTo>
                    <a:pt x="13821" y="7084"/>
                  </a:lnTo>
                  <a:lnTo>
                    <a:pt x="13803" y="7141"/>
                  </a:lnTo>
                  <a:lnTo>
                    <a:pt x="13787" y="7199"/>
                  </a:lnTo>
                  <a:lnTo>
                    <a:pt x="13773" y="7253"/>
                  </a:lnTo>
                  <a:lnTo>
                    <a:pt x="13763" y="7301"/>
                  </a:lnTo>
                  <a:lnTo>
                    <a:pt x="13758" y="7339"/>
                  </a:lnTo>
                  <a:close/>
                  <a:moveTo>
                    <a:pt x="10610" y="6482"/>
                  </a:moveTo>
                  <a:lnTo>
                    <a:pt x="10628" y="6498"/>
                  </a:lnTo>
                  <a:lnTo>
                    <a:pt x="10647" y="6521"/>
                  </a:lnTo>
                  <a:lnTo>
                    <a:pt x="10670" y="6547"/>
                  </a:lnTo>
                  <a:lnTo>
                    <a:pt x="10694" y="6575"/>
                  </a:lnTo>
                  <a:lnTo>
                    <a:pt x="10718" y="6601"/>
                  </a:lnTo>
                  <a:lnTo>
                    <a:pt x="10742" y="6624"/>
                  </a:lnTo>
                  <a:lnTo>
                    <a:pt x="10766" y="6639"/>
                  </a:lnTo>
                  <a:lnTo>
                    <a:pt x="10789" y="6644"/>
                  </a:lnTo>
                  <a:lnTo>
                    <a:pt x="10805" y="6644"/>
                  </a:lnTo>
                  <a:lnTo>
                    <a:pt x="10824" y="6643"/>
                  </a:lnTo>
                  <a:lnTo>
                    <a:pt x="10839" y="6642"/>
                  </a:lnTo>
                  <a:lnTo>
                    <a:pt x="10852" y="6640"/>
                  </a:lnTo>
                  <a:lnTo>
                    <a:pt x="10863" y="6638"/>
                  </a:lnTo>
                  <a:lnTo>
                    <a:pt x="10874" y="6634"/>
                  </a:lnTo>
                  <a:lnTo>
                    <a:pt x="10887" y="6632"/>
                  </a:lnTo>
                  <a:lnTo>
                    <a:pt x="10901" y="6630"/>
                  </a:lnTo>
                  <a:lnTo>
                    <a:pt x="10919" y="6628"/>
                  </a:lnTo>
                  <a:lnTo>
                    <a:pt x="11005" y="6769"/>
                  </a:lnTo>
                  <a:lnTo>
                    <a:pt x="11001" y="6787"/>
                  </a:lnTo>
                  <a:lnTo>
                    <a:pt x="10740" y="6814"/>
                  </a:lnTo>
                  <a:lnTo>
                    <a:pt x="10705" y="6853"/>
                  </a:lnTo>
                  <a:lnTo>
                    <a:pt x="10712" y="6875"/>
                  </a:lnTo>
                  <a:lnTo>
                    <a:pt x="10719" y="6893"/>
                  </a:lnTo>
                  <a:lnTo>
                    <a:pt x="10721" y="6900"/>
                  </a:lnTo>
                  <a:lnTo>
                    <a:pt x="10722" y="6910"/>
                  </a:lnTo>
                  <a:lnTo>
                    <a:pt x="10723" y="6922"/>
                  </a:lnTo>
                  <a:lnTo>
                    <a:pt x="10723" y="6936"/>
                  </a:lnTo>
                  <a:lnTo>
                    <a:pt x="10723" y="6940"/>
                  </a:lnTo>
                  <a:lnTo>
                    <a:pt x="10720" y="6945"/>
                  </a:lnTo>
                  <a:lnTo>
                    <a:pt x="10715" y="6952"/>
                  </a:lnTo>
                  <a:lnTo>
                    <a:pt x="10711" y="6958"/>
                  </a:lnTo>
                  <a:lnTo>
                    <a:pt x="10700" y="6972"/>
                  </a:lnTo>
                  <a:lnTo>
                    <a:pt x="10691" y="6984"/>
                  </a:lnTo>
                  <a:lnTo>
                    <a:pt x="10673" y="6971"/>
                  </a:lnTo>
                  <a:lnTo>
                    <a:pt x="10661" y="6961"/>
                  </a:lnTo>
                  <a:lnTo>
                    <a:pt x="10655" y="6957"/>
                  </a:lnTo>
                  <a:lnTo>
                    <a:pt x="10647" y="6954"/>
                  </a:lnTo>
                  <a:lnTo>
                    <a:pt x="10639" y="6953"/>
                  </a:lnTo>
                  <a:lnTo>
                    <a:pt x="10626" y="6952"/>
                  </a:lnTo>
                  <a:lnTo>
                    <a:pt x="10614" y="6953"/>
                  </a:lnTo>
                  <a:lnTo>
                    <a:pt x="10605" y="6954"/>
                  </a:lnTo>
                  <a:lnTo>
                    <a:pt x="10598" y="6957"/>
                  </a:lnTo>
                  <a:lnTo>
                    <a:pt x="10591" y="6961"/>
                  </a:lnTo>
                  <a:lnTo>
                    <a:pt x="10578" y="6971"/>
                  </a:lnTo>
                  <a:lnTo>
                    <a:pt x="10561" y="6984"/>
                  </a:lnTo>
                  <a:lnTo>
                    <a:pt x="10561" y="7065"/>
                  </a:lnTo>
                  <a:lnTo>
                    <a:pt x="10499" y="7117"/>
                  </a:lnTo>
                  <a:lnTo>
                    <a:pt x="10485" y="7086"/>
                  </a:lnTo>
                  <a:lnTo>
                    <a:pt x="10480" y="7064"/>
                  </a:lnTo>
                  <a:lnTo>
                    <a:pt x="10481" y="7050"/>
                  </a:lnTo>
                  <a:lnTo>
                    <a:pt x="10485" y="7039"/>
                  </a:lnTo>
                  <a:lnTo>
                    <a:pt x="10491" y="7030"/>
                  </a:lnTo>
                  <a:lnTo>
                    <a:pt x="10495" y="7018"/>
                  </a:lnTo>
                  <a:lnTo>
                    <a:pt x="10496" y="7001"/>
                  </a:lnTo>
                  <a:lnTo>
                    <a:pt x="10492" y="6975"/>
                  </a:lnTo>
                  <a:lnTo>
                    <a:pt x="10485" y="6957"/>
                  </a:lnTo>
                  <a:lnTo>
                    <a:pt x="10477" y="6944"/>
                  </a:lnTo>
                  <a:lnTo>
                    <a:pt x="10467" y="6934"/>
                  </a:lnTo>
                  <a:lnTo>
                    <a:pt x="10456" y="6924"/>
                  </a:lnTo>
                  <a:lnTo>
                    <a:pt x="10448" y="6914"/>
                  </a:lnTo>
                  <a:lnTo>
                    <a:pt x="10439" y="6902"/>
                  </a:lnTo>
                  <a:lnTo>
                    <a:pt x="10434" y="6889"/>
                  </a:lnTo>
                  <a:lnTo>
                    <a:pt x="10431" y="6871"/>
                  </a:lnTo>
                  <a:lnTo>
                    <a:pt x="10434" y="6854"/>
                  </a:lnTo>
                  <a:lnTo>
                    <a:pt x="10437" y="6843"/>
                  </a:lnTo>
                  <a:lnTo>
                    <a:pt x="10442" y="6835"/>
                  </a:lnTo>
                  <a:lnTo>
                    <a:pt x="10448" y="6830"/>
                  </a:lnTo>
                  <a:lnTo>
                    <a:pt x="10454" y="6826"/>
                  </a:lnTo>
                  <a:lnTo>
                    <a:pt x="10460" y="6818"/>
                  </a:lnTo>
                  <a:lnTo>
                    <a:pt x="10463" y="6807"/>
                  </a:lnTo>
                  <a:lnTo>
                    <a:pt x="10464" y="6790"/>
                  </a:lnTo>
                  <a:lnTo>
                    <a:pt x="10463" y="6779"/>
                  </a:lnTo>
                  <a:lnTo>
                    <a:pt x="10461" y="6768"/>
                  </a:lnTo>
                  <a:lnTo>
                    <a:pt x="10456" y="6758"/>
                  </a:lnTo>
                  <a:lnTo>
                    <a:pt x="10452" y="6747"/>
                  </a:lnTo>
                  <a:lnTo>
                    <a:pt x="10441" y="6726"/>
                  </a:lnTo>
                  <a:lnTo>
                    <a:pt x="10431" y="6709"/>
                  </a:lnTo>
                  <a:lnTo>
                    <a:pt x="10467" y="6680"/>
                  </a:lnTo>
                  <a:lnTo>
                    <a:pt x="10481" y="6685"/>
                  </a:lnTo>
                  <a:lnTo>
                    <a:pt x="10496" y="6691"/>
                  </a:lnTo>
                  <a:lnTo>
                    <a:pt x="10512" y="6694"/>
                  </a:lnTo>
                  <a:lnTo>
                    <a:pt x="10528" y="6694"/>
                  </a:lnTo>
                  <a:lnTo>
                    <a:pt x="10541" y="6691"/>
                  </a:lnTo>
                  <a:lnTo>
                    <a:pt x="10551" y="6682"/>
                  </a:lnTo>
                  <a:lnTo>
                    <a:pt x="10559" y="6667"/>
                  </a:lnTo>
                  <a:lnTo>
                    <a:pt x="10561" y="6644"/>
                  </a:lnTo>
                  <a:lnTo>
                    <a:pt x="10561" y="6612"/>
                  </a:lnTo>
                  <a:lnTo>
                    <a:pt x="10557" y="6574"/>
                  </a:lnTo>
                  <a:lnTo>
                    <a:pt x="10546" y="6546"/>
                  </a:lnTo>
                  <a:lnTo>
                    <a:pt x="10530" y="6523"/>
                  </a:lnTo>
                  <a:lnTo>
                    <a:pt x="10509" y="6503"/>
                  </a:lnTo>
                  <a:lnTo>
                    <a:pt x="10488" y="6480"/>
                  </a:lnTo>
                  <a:lnTo>
                    <a:pt x="10466" y="6453"/>
                  </a:lnTo>
                  <a:lnTo>
                    <a:pt x="10448" y="6416"/>
                  </a:lnTo>
                  <a:lnTo>
                    <a:pt x="10431" y="6369"/>
                  </a:lnTo>
                  <a:lnTo>
                    <a:pt x="10465" y="6348"/>
                  </a:lnTo>
                  <a:lnTo>
                    <a:pt x="10498" y="6322"/>
                  </a:lnTo>
                  <a:lnTo>
                    <a:pt x="10532" y="6292"/>
                  </a:lnTo>
                  <a:lnTo>
                    <a:pt x="10562" y="6256"/>
                  </a:lnTo>
                  <a:lnTo>
                    <a:pt x="10588" y="6216"/>
                  </a:lnTo>
                  <a:lnTo>
                    <a:pt x="10609" y="6173"/>
                  </a:lnTo>
                  <a:lnTo>
                    <a:pt x="10622" y="6127"/>
                  </a:lnTo>
                  <a:lnTo>
                    <a:pt x="10626" y="6077"/>
                  </a:lnTo>
                  <a:lnTo>
                    <a:pt x="10706" y="6128"/>
                  </a:lnTo>
                  <a:lnTo>
                    <a:pt x="10683" y="6154"/>
                  </a:lnTo>
                  <a:lnTo>
                    <a:pt x="10655" y="6184"/>
                  </a:lnTo>
                  <a:lnTo>
                    <a:pt x="10624" y="6215"/>
                  </a:lnTo>
                  <a:lnTo>
                    <a:pt x="10591" y="6250"/>
                  </a:lnTo>
                  <a:lnTo>
                    <a:pt x="10561" y="6285"/>
                  </a:lnTo>
                  <a:lnTo>
                    <a:pt x="10536" y="6319"/>
                  </a:lnTo>
                  <a:lnTo>
                    <a:pt x="10519" y="6353"/>
                  </a:lnTo>
                  <a:lnTo>
                    <a:pt x="10512" y="6385"/>
                  </a:lnTo>
                  <a:lnTo>
                    <a:pt x="10512" y="6466"/>
                  </a:lnTo>
                  <a:lnTo>
                    <a:pt x="10514" y="6479"/>
                  </a:lnTo>
                  <a:lnTo>
                    <a:pt x="10515" y="6489"/>
                  </a:lnTo>
                  <a:lnTo>
                    <a:pt x="10518" y="6497"/>
                  </a:lnTo>
                  <a:lnTo>
                    <a:pt x="10523" y="6504"/>
                  </a:lnTo>
                  <a:lnTo>
                    <a:pt x="10530" y="6509"/>
                  </a:lnTo>
                  <a:lnTo>
                    <a:pt x="10538" y="6512"/>
                  </a:lnTo>
                  <a:lnTo>
                    <a:pt x="10548" y="6513"/>
                  </a:lnTo>
                  <a:lnTo>
                    <a:pt x="10561" y="6515"/>
                  </a:lnTo>
                  <a:lnTo>
                    <a:pt x="10565" y="6513"/>
                  </a:lnTo>
                  <a:lnTo>
                    <a:pt x="10571" y="6510"/>
                  </a:lnTo>
                  <a:lnTo>
                    <a:pt x="10577" y="6507"/>
                  </a:lnTo>
                  <a:lnTo>
                    <a:pt x="10584" y="6502"/>
                  </a:lnTo>
                  <a:lnTo>
                    <a:pt x="10598" y="6491"/>
                  </a:lnTo>
                  <a:lnTo>
                    <a:pt x="10610" y="6482"/>
                  </a:lnTo>
                  <a:close/>
                  <a:moveTo>
                    <a:pt x="12438" y="6238"/>
                  </a:moveTo>
                  <a:lnTo>
                    <a:pt x="12606" y="6223"/>
                  </a:lnTo>
                  <a:lnTo>
                    <a:pt x="12591" y="6367"/>
                  </a:lnTo>
                  <a:lnTo>
                    <a:pt x="12635" y="6418"/>
                  </a:lnTo>
                  <a:lnTo>
                    <a:pt x="12668" y="6412"/>
                  </a:lnTo>
                  <a:lnTo>
                    <a:pt x="12692" y="6405"/>
                  </a:lnTo>
                  <a:lnTo>
                    <a:pt x="12704" y="6403"/>
                  </a:lnTo>
                  <a:lnTo>
                    <a:pt x="12717" y="6401"/>
                  </a:lnTo>
                  <a:lnTo>
                    <a:pt x="12733" y="6399"/>
                  </a:lnTo>
                  <a:lnTo>
                    <a:pt x="12751" y="6399"/>
                  </a:lnTo>
                  <a:lnTo>
                    <a:pt x="12762" y="6400"/>
                  </a:lnTo>
                  <a:lnTo>
                    <a:pt x="12769" y="6405"/>
                  </a:lnTo>
                  <a:lnTo>
                    <a:pt x="12774" y="6412"/>
                  </a:lnTo>
                  <a:lnTo>
                    <a:pt x="12780" y="6421"/>
                  </a:lnTo>
                  <a:lnTo>
                    <a:pt x="12787" y="6428"/>
                  </a:lnTo>
                  <a:lnTo>
                    <a:pt x="12800" y="6437"/>
                  </a:lnTo>
                  <a:lnTo>
                    <a:pt x="12819" y="6443"/>
                  </a:lnTo>
                  <a:lnTo>
                    <a:pt x="12849" y="6448"/>
                  </a:lnTo>
                  <a:lnTo>
                    <a:pt x="12835" y="6456"/>
                  </a:lnTo>
                  <a:lnTo>
                    <a:pt x="12910" y="6579"/>
                  </a:lnTo>
                  <a:lnTo>
                    <a:pt x="12899" y="6594"/>
                  </a:lnTo>
                  <a:lnTo>
                    <a:pt x="12884" y="6615"/>
                  </a:lnTo>
                  <a:lnTo>
                    <a:pt x="12864" y="6639"/>
                  </a:lnTo>
                  <a:lnTo>
                    <a:pt x="12841" y="6663"/>
                  </a:lnTo>
                  <a:lnTo>
                    <a:pt x="12817" y="6686"/>
                  </a:lnTo>
                  <a:lnTo>
                    <a:pt x="12794" y="6705"/>
                  </a:lnTo>
                  <a:lnTo>
                    <a:pt x="12771" y="6718"/>
                  </a:lnTo>
                  <a:lnTo>
                    <a:pt x="12751" y="6723"/>
                  </a:lnTo>
                  <a:lnTo>
                    <a:pt x="12703" y="6723"/>
                  </a:lnTo>
                  <a:lnTo>
                    <a:pt x="12684" y="6721"/>
                  </a:lnTo>
                  <a:lnTo>
                    <a:pt x="12670" y="6715"/>
                  </a:lnTo>
                  <a:lnTo>
                    <a:pt x="12662" y="6708"/>
                  </a:lnTo>
                  <a:lnTo>
                    <a:pt x="12654" y="6698"/>
                  </a:lnTo>
                  <a:lnTo>
                    <a:pt x="12647" y="6690"/>
                  </a:lnTo>
                  <a:lnTo>
                    <a:pt x="12638" y="6682"/>
                  </a:lnTo>
                  <a:lnTo>
                    <a:pt x="12624" y="6677"/>
                  </a:lnTo>
                  <a:lnTo>
                    <a:pt x="12606" y="6674"/>
                  </a:lnTo>
                  <a:lnTo>
                    <a:pt x="12476" y="6674"/>
                  </a:lnTo>
                  <a:lnTo>
                    <a:pt x="12450" y="6677"/>
                  </a:lnTo>
                  <a:lnTo>
                    <a:pt x="12429" y="6682"/>
                  </a:lnTo>
                  <a:lnTo>
                    <a:pt x="12410" y="6690"/>
                  </a:lnTo>
                  <a:lnTo>
                    <a:pt x="12395" y="6698"/>
                  </a:lnTo>
                  <a:lnTo>
                    <a:pt x="12380" y="6708"/>
                  </a:lnTo>
                  <a:lnTo>
                    <a:pt x="12365" y="6715"/>
                  </a:lnTo>
                  <a:lnTo>
                    <a:pt x="12349" y="6721"/>
                  </a:lnTo>
                  <a:lnTo>
                    <a:pt x="12330" y="6723"/>
                  </a:lnTo>
                  <a:lnTo>
                    <a:pt x="12306" y="6722"/>
                  </a:lnTo>
                  <a:lnTo>
                    <a:pt x="12288" y="6718"/>
                  </a:lnTo>
                  <a:lnTo>
                    <a:pt x="12271" y="6712"/>
                  </a:lnTo>
                  <a:lnTo>
                    <a:pt x="12255" y="6707"/>
                  </a:lnTo>
                  <a:lnTo>
                    <a:pt x="12238" y="6700"/>
                  </a:lnTo>
                  <a:lnTo>
                    <a:pt x="12219" y="6697"/>
                  </a:lnTo>
                  <a:lnTo>
                    <a:pt x="12196" y="6693"/>
                  </a:lnTo>
                  <a:lnTo>
                    <a:pt x="12168" y="6692"/>
                  </a:lnTo>
                  <a:lnTo>
                    <a:pt x="12120" y="6692"/>
                  </a:lnTo>
                  <a:lnTo>
                    <a:pt x="11745" y="6748"/>
                  </a:lnTo>
                  <a:lnTo>
                    <a:pt x="11730" y="6749"/>
                  </a:lnTo>
                  <a:lnTo>
                    <a:pt x="11695" y="6745"/>
                  </a:lnTo>
                  <a:lnTo>
                    <a:pt x="11649" y="6736"/>
                  </a:lnTo>
                  <a:lnTo>
                    <a:pt x="11596" y="6722"/>
                  </a:lnTo>
                  <a:lnTo>
                    <a:pt x="11544" y="6706"/>
                  </a:lnTo>
                  <a:lnTo>
                    <a:pt x="11499" y="6686"/>
                  </a:lnTo>
                  <a:lnTo>
                    <a:pt x="11466" y="6666"/>
                  </a:lnTo>
                  <a:lnTo>
                    <a:pt x="11454" y="6643"/>
                  </a:lnTo>
                  <a:lnTo>
                    <a:pt x="11458" y="6618"/>
                  </a:lnTo>
                  <a:lnTo>
                    <a:pt x="11467" y="6604"/>
                  </a:lnTo>
                  <a:lnTo>
                    <a:pt x="11480" y="6598"/>
                  </a:lnTo>
                  <a:lnTo>
                    <a:pt x="11495" y="6594"/>
                  </a:lnTo>
                  <a:lnTo>
                    <a:pt x="11509" y="6591"/>
                  </a:lnTo>
                  <a:lnTo>
                    <a:pt x="11522" y="6584"/>
                  </a:lnTo>
                  <a:lnTo>
                    <a:pt x="11532" y="6570"/>
                  </a:lnTo>
                  <a:lnTo>
                    <a:pt x="11534" y="6546"/>
                  </a:lnTo>
                  <a:lnTo>
                    <a:pt x="11534" y="6526"/>
                  </a:lnTo>
                  <a:lnTo>
                    <a:pt x="11532" y="6511"/>
                  </a:lnTo>
                  <a:lnTo>
                    <a:pt x="11530" y="6498"/>
                  </a:lnTo>
                  <a:lnTo>
                    <a:pt x="11528" y="6486"/>
                  </a:lnTo>
                  <a:lnTo>
                    <a:pt x="11526" y="6476"/>
                  </a:lnTo>
                  <a:lnTo>
                    <a:pt x="11522" y="6464"/>
                  </a:lnTo>
                  <a:lnTo>
                    <a:pt x="11520" y="6450"/>
                  </a:lnTo>
                  <a:lnTo>
                    <a:pt x="11518" y="6432"/>
                  </a:lnTo>
                  <a:lnTo>
                    <a:pt x="11533" y="6414"/>
                  </a:lnTo>
                  <a:lnTo>
                    <a:pt x="11553" y="6395"/>
                  </a:lnTo>
                  <a:lnTo>
                    <a:pt x="11576" y="6375"/>
                  </a:lnTo>
                  <a:lnTo>
                    <a:pt x="11603" y="6356"/>
                  </a:lnTo>
                  <a:lnTo>
                    <a:pt x="11632" y="6340"/>
                  </a:lnTo>
                  <a:lnTo>
                    <a:pt x="11661" y="6328"/>
                  </a:lnTo>
                  <a:lnTo>
                    <a:pt x="11688" y="6320"/>
                  </a:lnTo>
                  <a:lnTo>
                    <a:pt x="11712" y="6319"/>
                  </a:lnTo>
                  <a:lnTo>
                    <a:pt x="11989" y="6359"/>
                  </a:lnTo>
                  <a:lnTo>
                    <a:pt x="12008" y="6370"/>
                  </a:lnTo>
                  <a:lnTo>
                    <a:pt x="12030" y="6382"/>
                  </a:lnTo>
                  <a:lnTo>
                    <a:pt x="12052" y="6394"/>
                  </a:lnTo>
                  <a:lnTo>
                    <a:pt x="12075" y="6403"/>
                  </a:lnTo>
                  <a:lnTo>
                    <a:pt x="12100" y="6411"/>
                  </a:lnTo>
                  <a:lnTo>
                    <a:pt x="12126" y="6414"/>
                  </a:lnTo>
                  <a:lnTo>
                    <a:pt x="12154" y="6410"/>
                  </a:lnTo>
                  <a:lnTo>
                    <a:pt x="12183" y="6399"/>
                  </a:lnTo>
                  <a:lnTo>
                    <a:pt x="12229" y="6380"/>
                  </a:lnTo>
                  <a:lnTo>
                    <a:pt x="12273" y="6360"/>
                  </a:lnTo>
                  <a:lnTo>
                    <a:pt x="12292" y="6348"/>
                  </a:lnTo>
                  <a:lnTo>
                    <a:pt x="12311" y="6335"/>
                  </a:lnTo>
                  <a:lnTo>
                    <a:pt x="12326" y="6319"/>
                  </a:lnTo>
                  <a:lnTo>
                    <a:pt x="12338" y="6299"/>
                  </a:lnTo>
                  <a:lnTo>
                    <a:pt x="12438" y="6238"/>
                  </a:lnTo>
                  <a:close/>
                  <a:moveTo>
                    <a:pt x="10919" y="6108"/>
                  </a:moveTo>
                  <a:lnTo>
                    <a:pt x="10980" y="6147"/>
                  </a:lnTo>
                  <a:lnTo>
                    <a:pt x="10983" y="6173"/>
                  </a:lnTo>
                  <a:lnTo>
                    <a:pt x="10919" y="6173"/>
                  </a:lnTo>
                  <a:lnTo>
                    <a:pt x="10902" y="6173"/>
                  </a:lnTo>
                  <a:lnTo>
                    <a:pt x="10890" y="6177"/>
                  </a:lnTo>
                  <a:lnTo>
                    <a:pt x="10882" y="6181"/>
                  </a:lnTo>
                  <a:lnTo>
                    <a:pt x="10876" y="6188"/>
                  </a:lnTo>
                  <a:lnTo>
                    <a:pt x="10873" y="6197"/>
                  </a:lnTo>
                  <a:lnTo>
                    <a:pt x="10872" y="6208"/>
                  </a:lnTo>
                  <a:lnTo>
                    <a:pt x="10871" y="6222"/>
                  </a:lnTo>
                  <a:lnTo>
                    <a:pt x="10870" y="6238"/>
                  </a:lnTo>
                  <a:lnTo>
                    <a:pt x="10854" y="6241"/>
                  </a:lnTo>
                  <a:lnTo>
                    <a:pt x="10831" y="6126"/>
                  </a:lnTo>
                  <a:lnTo>
                    <a:pt x="10802" y="6096"/>
                  </a:lnTo>
                  <a:lnTo>
                    <a:pt x="10767" y="6058"/>
                  </a:lnTo>
                  <a:lnTo>
                    <a:pt x="10749" y="6039"/>
                  </a:lnTo>
                  <a:lnTo>
                    <a:pt x="10730" y="6025"/>
                  </a:lnTo>
                  <a:lnTo>
                    <a:pt x="10710" y="6015"/>
                  </a:lnTo>
                  <a:lnTo>
                    <a:pt x="10691" y="6010"/>
                  </a:lnTo>
                  <a:lnTo>
                    <a:pt x="10674" y="6010"/>
                  </a:lnTo>
                  <a:lnTo>
                    <a:pt x="10660" y="6012"/>
                  </a:lnTo>
                  <a:lnTo>
                    <a:pt x="10650" y="6015"/>
                  </a:lnTo>
                  <a:lnTo>
                    <a:pt x="10642" y="6018"/>
                  </a:lnTo>
                  <a:lnTo>
                    <a:pt x="10638" y="6022"/>
                  </a:lnTo>
                  <a:lnTo>
                    <a:pt x="10634" y="6030"/>
                  </a:lnTo>
                  <a:lnTo>
                    <a:pt x="10631" y="6037"/>
                  </a:lnTo>
                  <a:lnTo>
                    <a:pt x="10629" y="6048"/>
                  </a:lnTo>
                  <a:lnTo>
                    <a:pt x="10626" y="6061"/>
                  </a:lnTo>
                  <a:lnTo>
                    <a:pt x="10565" y="6022"/>
                  </a:lnTo>
                  <a:lnTo>
                    <a:pt x="10568" y="6004"/>
                  </a:lnTo>
                  <a:lnTo>
                    <a:pt x="10572" y="5990"/>
                  </a:lnTo>
                  <a:lnTo>
                    <a:pt x="10574" y="5982"/>
                  </a:lnTo>
                  <a:lnTo>
                    <a:pt x="10575" y="5972"/>
                  </a:lnTo>
                  <a:lnTo>
                    <a:pt x="10576" y="5962"/>
                  </a:lnTo>
                  <a:lnTo>
                    <a:pt x="10576" y="5946"/>
                  </a:lnTo>
                  <a:lnTo>
                    <a:pt x="10572" y="5905"/>
                  </a:lnTo>
                  <a:lnTo>
                    <a:pt x="10558" y="5874"/>
                  </a:lnTo>
                  <a:lnTo>
                    <a:pt x="10538" y="5849"/>
                  </a:lnTo>
                  <a:lnTo>
                    <a:pt x="10516" y="5829"/>
                  </a:lnTo>
                  <a:lnTo>
                    <a:pt x="10492" y="5809"/>
                  </a:lnTo>
                  <a:lnTo>
                    <a:pt x="10471" y="5787"/>
                  </a:lnTo>
                  <a:lnTo>
                    <a:pt x="10455" y="5757"/>
                  </a:lnTo>
                  <a:lnTo>
                    <a:pt x="10447" y="5720"/>
                  </a:lnTo>
                  <a:lnTo>
                    <a:pt x="10468" y="5737"/>
                  </a:lnTo>
                  <a:lnTo>
                    <a:pt x="10485" y="5753"/>
                  </a:lnTo>
                  <a:lnTo>
                    <a:pt x="10494" y="5760"/>
                  </a:lnTo>
                  <a:lnTo>
                    <a:pt x="10504" y="5764"/>
                  </a:lnTo>
                  <a:lnTo>
                    <a:pt x="10515" y="5767"/>
                  </a:lnTo>
                  <a:lnTo>
                    <a:pt x="10528" y="5767"/>
                  </a:lnTo>
                  <a:lnTo>
                    <a:pt x="10657" y="5767"/>
                  </a:lnTo>
                  <a:lnTo>
                    <a:pt x="10679" y="5765"/>
                  </a:lnTo>
                  <a:lnTo>
                    <a:pt x="10694" y="5757"/>
                  </a:lnTo>
                  <a:lnTo>
                    <a:pt x="10705" y="5747"/>
                  </a:lnTo>
                  <a:lnTo>
                    <a:pt x="10714" y="5735"/>
                  </a:lnTo>
                  <a:lnTo>
                    <a:pt x="10724" y="5723"/>
                  </a:lnTo>
                  <a:lnTo>
                    <a:pt x="10735" y="5713"/>
                  </a:lnTo>
                  <a:lnTo>
                    <a:pt x="10750" y="5706"/>
                  </a:lnTo>
                  <a:lnTo>
                    <a:pt x="10772" y="5702"/>
                  </a:lnTo>
                  <a:lnTo>
                    <a:pt x="10836" y="5702"/>
                  </a:lnTo>
                  <a:lnTo>
                    <a:pt x="10856" y="5710"/>
                  </a:lnTo>
                  <a:lnTo>
                    <a:pt x="10880" y="5728"/>
                  </a:lnTo>
                  <a:lnTo>
                    <a:pt x="10906" y="5754"/>
                  </a:lnTo>
                  <a:lnTo>
                    <a:pt x="10934" y="5783"/>
                  </a:lnTo>
                  <a:lnTo>
                    <a:pt x="10962" y="5814"/>
                  </a:lnTo>
                  <a:lnTo>
                    <a:pt x="10991" y="5840"/>
                  </a:lnTo>
                  <a:lnTo>
                    <a:pt x="11020" y="5858"/>
                  </a:lnTo>
                  <a:lnTo>
                    <a:pt x="11048" y="5864"/>
                  </a:lnTo>
                  <a:lnTo>
                    <a:pt x="11064" y="5864"/>
                  </a:lnTo>
                  <a:lnTo>
                    <a:pt x="11082" y="5863"/>
                  </a:lnTo>
                  <a:lnTo>
                    <a:pt x="11092" y="5860"/>
                  </a:lnTo>
                  <a:lnTo>
                    <a:pt x="11100" y="5855"/>
                  </a:lnTo>
                  <a:lnTo>
                    <a:pt x="11104" y="5848"/>
                  </a:lnTo>
                  <a:lnTo>
                    <a:pt x="11110" y="5843"/>
                  </a:lnTo>
                  <a:lnTo>
                    <a:pt x="11116" y="5837"/>
                  </a:lnTo>
                  <a:lnTo>
                    <a:pt x="11128" y="5834"/>
                  </a:lnTo>
                  <a:lnTo>
                    <a:pt x="11145" y="5832"/>
                  </a:lnTo>
                  <a:lnTo>
                    <a:pt x="11159" y="5835"/>
                  </a:lnTo>
                  <a:lnTo>
                    <a:pt x="11184" y="5845"/>
                  </a:lnTo>
                  <a:lnTo>
                    <a:pt x="11214" y="5857"/>
                  </a:lnTo>
                  <a:lnTo>
                    <a:pt x="11249" y="5871"/>
                  </a:lnTo>
                  <a:lnTo>
                    <a:pt x="11285" y="5886"/>
                  </a:lnTo>
                  <a:lnTo>
                    <a:pt x="11319" y="5899"/>
                  </a:lnTo>
                  <a:lnTo>
                    <a:pt x="11350" y="5909"/>
                  </a:lnTo>
                  <a:lnTo>
                    <a:pt x="11372" y="5913"/>
                  </a:lnTo>
                  <a:lnTo>
                    <a:pt x="11372" y="6060"/>
                  </a:lnTo>
                  <a:lnTo>
                    <a:pt x="11371" y="6078"/>
                  </a:lnTo>
                  <a:lnTo>
                    <a:pt x="11368" y="6088"/>
                  </a:lnTo>
                  <a:lnTo>
                    <a:pt x="11362" y="6093"/>
                  </a:lnTo>
                  <a:lnTo>
                    <a:pt x="11357" y="6099"/>
                  </a:lnTo>
                  <a:lnTo>
                    <a:pt x="11351" y="6105"/>
                  </a:lnTo>
                  <a:lnTo>
                    <a:pt x="11346" y="6117"/>
                  </a:lnTo>
                  <a:lnTo>
                    <a:pt x="11342" y="6139"/>
                  </a:lnTo>
                  <a:lnTo>
                    <a:pt x="11340" y="6173"/>
                  </a:lnTo>
                  <a:lnTo>
                    <a:pt x="11274" y="6186"/>
                  </a:lnTo>
                  <a:lnTo>
                    <a:pt x="11275" y="6209"/>
                  </a:lnTo>
                  <a:lnTo>
                    <a:pt x="11276" y="6231"/>
                  </a:lnTo>
                  <a:lnTo>
                    <a:pt x="11276" y="6251"/>
                  </a:lnTo>
                  <a:lnTo>
                    <a:pt x="11274" y="6268"/>
                  </a:lnTo>
                  <a:lnTo>
                    <a:pt x="11270" y="6282"/>
                  </a:lnTo>
                  <a:lnTo>
                    <a:pt x="11260" y="6293"/>
                  </a:lnTo>
                  <a:lnTo>
                    <a:pt x="11247" y="6300"/>
                  </a:lnTo>
                  <a:lnTo>
                    <a:pt x="11226" y="6303"/>
                  </a:lnTo>
                  <a:lnTo>
                    <a:pt x="11195" y="6301"/>
                  </a:lnTo>
                  <a:lnTo>
                    <a:pt x="11170" y="6295"/>
                  </a:lnTo>
                  <a:lnTo>
                    <a:pt x="11149" y="6287"/>
                  </a:lnTo>
                  <a:lnTo>
                    <a:pt x="11131" y="6275"/>
                  </a:lnTo>
                  <a:lnTo>
                    <a:pt x="11115" y="6263"/>
                  </a:lnTo>
                  <a:lnTo>
                    <a:pt x="11099" y="6249"/>
                  </a:lnTo>
                  <a:lnTo>
                    <a:pt x="11083" y="6235"/>
                  </a:lnTo>
                  <a:lnTo>
                    <a:pt x="11064" y="6222"/>
                  </a:lnTo>
                  <a:lnTo>
                    <a:pt x="11064" y="6125"/>
                  </a:lnTo>
                  <a:lnTo>
                    <a:pt x="11040" y="6106"/>
                  </a:lnTo>
                  <a:lnTo>
                    <a:pt x="11017" y="6091"/>
                  </a:lnTo>
                  <a:lnTo>
                    <a:pt x="11004" y="6085"/>
                  </a:lnTo>
                  <a:lnTo>
                    <a:pt x="10989" y="6080"/>
                  </a:lnTo>
                  <a:lnTo>
                    <a:pt x="10971" y="6077"/>
                  </a:lnTo>
                  <a:lnTo>
                    <a:pt x="10951" y="6076"/>
                  </a:lnTo>
                  <a:lnTo>
                    <a:pt x="10943" y="6076"/>
                  </a:lnTo>
                  <a:lnTo>
                    <a:pt x="10937" y="6078"/>
                  </a:lnTo>
                  <a:lnTo>
                    <a:pt x="10933" y="6083"/>
                  </a:lnTo>
                  <a:lnTo>
                    <a:pt x="10929" y="6087"/>
                  </a:lnTo>
                  <a:lnTo>
                    <a:pt x="10924" y="6097"/>
                  </a:lnTo>
                  <a:lnTo>
                    <a:pt x="10919" y="6108"/>
                  </a:lnTo>
                  <a:close/>
                  <a:moveTo>
                    <a:pt x="13773" y="5749"/>
                  </a:moveTo>
                  <a:lnTo>
                    <a:pt x="13790" y="5739"/>
                  </a:lnTo>
                  <a:lnTo>
                    <a:pt x="13814" y="5727"/>
                  </a:lnTo>
                  <a:lnTo>
                    <a:pt x="13841" y="5715"/>
                  </a:lnTo>
                  <a:lnTo>
                    <a:pt x="13869" y="5703"/>
                  </a:lnTo>
                  <a:lnTo>
                    <a:pt x="13896" y="5692"/>
                  </a:lnTo>
                  <a:lnTo>
                    <a:pt x="13919" y="5680"/>
                  </a:lnTo>
                  <a:lnTo>
                    <a:pt x="13937" y="5670"/>
                  </a:lnTo>
                  <a:lnTo>
                    <a:pt x="13948" y="5664"/>
                  </a:lnTo>
                  <a:lnTo>
                    <a:pt x="13962" y="5645"/>
                  </a:lnTo>
                  <a:lnTo>
                    <a:pt x="13969" y="5632"/>
                  </a:lnTo>
                  <a:lnTo>
                    <a:pt x="13969" y="5622"/>
                  </a:lnTo>
                  <a:lnTo>
                    <a:pt x="13967" y="5616"/>
                  </a:lnTo>
                  <a:lnTo>
                    <a:pt x="13965" y="5611"/>
                  </a:lnTo>
                  <a:lnTo>
                    <a:pt x="13970" y="5605"/>
                  </a:lnTo>
                  <a:lnTo>
                    <a:pt x="13981" y="5599"/>
                  </a:lnTo>
                  <a:lnTo>
                    <a:pt x="14003" y="5589"/>
                  </a:lnTo>
                  <a:lnTo>
                    <a:pt x="14021" y="5583"/>
                  </a:lnTo>
                  <a:lnTo>
                    <a:pt x="14032" y="5580"/>
                  </a:lnTo>
                  <a:lnTo>
                    <a:pt x="14040" y="5580"/>
                  </a:lnTo>
                  <a:lnTo>
                    <a:pt x="14045" y="5580"/>
                  </a:lnTo>
                  <a:lnTo>
                    <a:pt x="14052" y="5579"/>
                  </a:lnTo>
                  <a:lnTo>
                    <a:pt x="14061" y="5576"/>
                  </a:lnTo>
                  <a:lnTo>
                    <a:pt x="14076" y="5568"/>
                  </a:lnTo>
                  <a:lnTo>
                    <a:pt x="14097" y="5553"/>
                  </a:lnTo>
                  <a:lnTo>
                    <a:pt x="14122" y="5669"/>
                  </a:lnTo>
                  <a:lnTo>
                    <a:pt x="14117" y="5680"/>
                  </a:lnTo>
                  <a:lnTo>
                    <a:pt x="14109" y="5689"/>
                  </a:lnTo>
                  <a:lnTo>
                    <a:pt x="14103" y="5698"/>
                  </a:lnTo>
                  <a:lnTo>
                    <a:pt x="14096" y="5706"/>
                  </a:lnTo>
                  <a:lnTo>
                    <a:pt x="14091" y="5714"/>
                  </a:lnTo>
                  <a:lnTo>
                    <a:pt x="14085" y="5724"/>
                  </a:lnTo>
                  <a:lnTo>
                    <a:pt x="14082" y="5735"/>
                  </a:lnTo>
                  <a:lnTo>
                    <a:pt x="14081" y="5748"/>
                  </a:lnTo>
                  <a:lnTo>
                    <a:pt x="14081" y="5764"/>
                  </a:lnTo>
                  <a:lnTo>
                    <a:pt x="14082" y="5783"/>
                  </a:lnTo>
                  <a:lnTo>
                    <a:pt x="14086" y="5801"/>
                  </a:lnTo>
                  <a:lnTo>
                    <a:pt x="14092" y="5818"/>
                  </a:lnTo>
                  <a:lnTo>
                    <a:pt x="14098" y="5834"/>
                  </a:lnTo>
                  <a:lnTo>
                    <a:pt x="14115" y="5865"/>
                  </a:lnTo>
                  <a:lnTo>
                    <a:pt x="14130" y="5894"/>
                  </a:lnTo>
                  <a:lnTo>
                    <a:pt x="14122" y="5909"/>
                  </a:lnTo>
                  <a:lnTo>
                    <a:pt x="14117" y="5921"/>
                  </a:lnTo>
                  <a:lnTo>
                    <a:pt x="14116" y="5927"/>
                  </a:lnTo>
                  <a:lnTo>
                    <a:pt x="14115" y="5935"/>
                  </a:lnTo>
                  <a:lnTo>
                    <a:pt x="14113" y="5945"/>
                  </a:lnTo>
                  <a:lnTo>
                    <a:pt x="14113" y="5958"/>
                  </a:lnTo>
                  <a:lnTo>
                    <a:pt x="14115" y="5972"/>
                  </a:lnTo>
                  <a:lnTo>
                    <a:pt x="14118" y="5983"/>
                  </a:lnTo>
                  <a:lnTo>
                    <a:pt x="14123" y="5993"/>
                  </a:lnTo>
                  <a:lnTo>
                    <a:pt x="14130" y="6002"/>
                  </a:lnTo>
                  <a:lnTo>
                    <a:pt x="14145" y="6019"/>
                  </a:lnTo>
                  <a:lnTo>
                    <a:pt x="14162" y="6040"/>
                  </a:lnTo>
                  <a:lnTo>
                    <a:pt x="14150" y="6048"/>
                  </a:lnTo>
                  <a:lnTo>
                    <a:pt x="14137" y="6058"/>
                  </a:lnTo>
                  <a:lnTo>
                    <a:pt x="14124" y="6069"/>
                  </a:lnTo>
                  <a:lnTo>
                    <a:pt x="14111" y="6080"/>
                  </a:lnTo>
                  <a:lnTo>
                    <a:pt x="14099" y="6092"/>
                  </a:lnTo>
                  <a:lnTo>
                    <a:pt x="14090" y="6106"/>
                  </a:lnTo>
                  <a:lnTo>
                    <a:pt x="14084" y="6123"/>
                  </a:lnTo>
                  <a:lnTo>
                    <a:pt x="14082" y="6139"/>
                  </a:lnTo>
                  <a:lnTo>
                    <a:pt x="14082" y="6171"/>
                  </a:lnTo>
                  <a:lnTo>
                    <a:pt x="14082" y="6183"/>
                  </a:lnTo>
                  <a:lnTo>
                    <a:pt x="14083" y="6194"/>
                  </a:lnTo>
                  <a:lnTo>
                    <a:pt x="14084" y="6201"/>
                  </a:lnTo>
                  <a:lnTo>
                    <a:pt x="14086" y="6209"/>
                  </a:lnTo>
                  <a:lnTo>
                    <a:pt x="14091" y="6221"/>
                  </a:lnTo>
                  <a:lnTo>
                    <a:pt x="14098" y="6236"/>
                  </a:lnTo>
                  <a:lnTo>
                    <a:pt x="14086" y="6254"/>
                  </a:lnTo>
                  <a:lnTo>
                    <a:pt x="14072" y="6276"/>
                  </a:lnTo>
                  <a:lnTo>
                    <a:pt x="14055" y="6301"/>
                  </a:lnTo>
                  <a:lnTo>
                    <a:pt x="14037" y="6324"/>
                  </a:lnTo>
                  <a:lnTo>
                    <a:pt x="14017" y="6346"/>
                  </a:lnTo>
                  <a:lnTo>
                    <a:pt x="13997" y="6364"/>
                  </a:lnTo>
                  <a:lnTo>
                    <a:pt x="13975" y="6377"/>
                  </a:lnTo>
                  <a:lnTo>
                    <a:pt x="13953" y="6382"/>
                  </a:lnTo>
                  <a:lnTo>
                    <a:pt x="13934" y="6376"/>
                  </a:lnTo>
                  <a:lnTo>
                    <a:pt x="13924" y="6363"/>
                  </a:lnTo>
                  <a:lnTo>
                    <a:pt x="13921" y="6345"/>
                  </a:lnTo>
                  <a:lnTo>
                    <a:pt x="13919" y="6324"/>
                  </a:lnTo>
                  <a:lnTo>
                    <a:pt x="13917" y="6304"/>
                  </a:lnTo>
                  <a:lnTo>
                    <a:pt x="13910" y="6286"/>
                  </a:lnTo>
                  <a:lnTo>
                    <a:pt x="13896" y="6273"/>
                  </a:lnTo>
                  <a:lnTo>
                    <a:pt x="13871" y="6268"/>
                  </a:lnTo>
                  <a:lnTo>
                    <a:pt x="13855" y="6268"/>
                  </a:lnTo>
                  <a:lnTo>
                    <a:pt x="13834" y="6273"/>
                  </a:lnTo>
                  <a:lnTo>
                    <a:pt x="13816" y="6286"/>
                  </a:lnTo>
                  <a:lnTo>
                    <a:pt x="13802" y="6304"/>
                  </a:lnTo>
                  <a:lnTo>
                    <a:pt x="13787" y="6324"/>
                  </a:lnTo>
                  <a:lnTo>
                    <a:pt x="13772" y="6345"/>
                  </a:lnTo>
                  <a:lnTo>
                    <a:pt x="13752" y="6363"/>
                  </a:lnTo>
                  <a:lnTo>
                    <a:pt x="13727" y="6376"/>
                  </a:lnTo>
                  <a:lnTo>
                    <a:pt x="13693" y="6382"/>
                  </a:lnTo>
                  <a:lnTo>
                    <a:pt x="13677" y="6380"/>
                  </a:lnTo>
                  <a:lnTo>
                    <a:pt x="13665" y="6376"/>
                  </a:lnTo>
                  <a:lnTo>
                    <a:pt x="13653" y="6371"/>
                  </a:lnTo>
                  <a:lnTo>
                    <a:pt x="13644" y="6366"/>
                  </a:lnTo>
                  <a:lnTo>
                    <a:pt x="13633" y="6359"/>
                  </a:lnTo>
                  <a:lnTo>
                    <a:pt x="13619" y="6354"/>
                  </a:lnTo>
                  <a:lnTo>
                    <a:pt x="13601" y="6350"/>
                  </a:lnTo>
                  <a:lnTo>
                    <a:pt x="13579" y="6349"/>
                  </a:lnTo>
                  <a:lnTo>
                    <a:pt x="13514" y="6349"/>
                  </a:lnTo>
                  <a:lnTo>
                    <a:pt x="13502" y="6349"/>
                  </a:lnTo>
                  <a:lnTo>
                    <a:pt x="13492" y="6351"/>
                  </a:lnTo>
                  <a:lnTo>
                    <a:pt x="13485" y="6354"/>
                  </a:lnTo>
                  <a:lnTo>
                    <a:pt x="13478" y="6358"/>
                  </a:lnTo>
                  <a:lnTo>
                    <a:pt x="13466" y="6368"/>
                  </a:lnTo>
                  <a:lnTo>
                    <a:pt x="13449" y="6382"/>
                  </a:lnTo>
                  <a:lnTo>
                    <a:pt x="13449" y="6463"/>
                  </a:lnTo>
                  <a:lnTo>
                    <a:pt x="13382" y="6569"/>
                  </a:lnTo>
                  <a:lnTo>
                    <a:pt x="13369" y="6560"/>
                  </a:lnTo>
                  <a:lnTo>
                    <a:pt x="13366" y="6529"/>
                  </a:lnTo>
                  <a:lnTo>
                    <a:pt x="13363" y="6504"/>
                  </a:lnTo>
                  <a:lnTo>
                    <a:pt x="13356" y="6483"/>
                  </a:lnTo>
                  <a:lnTo>
                    <a:pt x="13347" y="6467"/>
                  </a:lnTo>
                  <a:lnTo>
                    <a:pt x="13334" y="6455"/>
                  </a:lnTo>
                  <a:lnTo>
                    <a:pt x="13317" y="6444"/>
                  </a:lnTo>
                  <a:lnTo>
                    <a:pt x="13296" y="6437"/>
                  </a:lnTo>
                  <a:lnTo>
                    <a:pt x="13270" y="6430"/>
                  </a:lnTo>
                  <a:lnTo>
                    <a:pt x="13418" y="6253"/>
                  </a:lnTo>
                  <a:lnTo>
                    <a:pt x="13513" y="6272"/>
                  </a:lnTo>
                  <a:lnTo>
                    <a:pt x="13549" y="6243"/>
                  </a:lnTo>
                  <a:lnTo>
                    <a:pt x="13571" y="6216"/>
                  </a:lnTo>
                  <a:lnTo>
                    <a:pt x="13583" y="6191"/>
                  </a:lnTo>
                  <a:lnTo>
                    <a:pt x="13589" y="6165"/>
                  </a:lnTo>
                  <a:lnTo>
                    <a:pt x="13587" y="6135"/>
                  </a:lnTo>
                  <a:lnTo>
                    <a:pt x="13584" y="6104"/>
                  </a:lnTo>
                  <a:lnTo>
                    <a:pt x="13580" y="6067"/>
                  </a:lnTo>
                  <a:lnTo>
                    <a:pt x="13579" y="6024"/>
                  </a:lnTo>
                  <a:lnTo>
                    <a:pt x="13581" y="6018"/>
                  </a:lnTo>
                  <a:lnTo>
                    <a:pt x="13589" y="6009"/>
                  </a:lnTo>
                  <a:lnTo>
                    <a:pt x="13598" y="5997"/>
                  </a:lnTo>
                  <a:lnTo>
                    <a:pt x="13610" y="5981"/>
                  </a:lnTo>
                  <a:lnTo>
                    <a:pt x="13622" y="5961"/>
                  </a:lnTo>
                  <a:lnTo>
                    <a:pt x="13632" y="5935"/>
                  </a:lnTo>
                  <a:lnTo>
                    <a:pt x="13639" y="5902"/>
                  </a:lnTo>
                  <a:lnTo>
                    <a:pt x="13644" y="5862"/>
                  </a:lnTo>
                  <a:lnTo>
                    <a:pt x="13708" y="5862"/>
                  </a:lnTo>
                  <a:lnTo>
                    <a:pt x="13720" y="5862"/>
                  </a:lnTo>
                  <a:lnTo>
                    <a:pt x="13730" y="5860"/>
                  </a:lnTo>
                  <a:lnTo>
                    <a:pt x="13736" y="5858"/>
                  </a:lnTo>
                  <a:lnTo>
                    <a:pt x="13743" y="5854"/>
                  </a:lnTo>
                  <a:lnTo>
                    <a:pt x="13756" y="5844"/>
                  </a:lnTo>
                  <a:lnTo>
                    <a:pt x="13773" y="5830"/>
                  </a:lnTo>
                  <a:lnTo>
                    <a:pt x="13773" y="5749"/>
                  </a:lnTo>
                  <a:close/>
                  <a:moveTo>
                    <a:pt x="8631" y="6078"/>
                  </a:moveTo>
                  <a:lnTo>
                    <a:pt x="8627" y="6065"/>
                  </a:lnTo>
                  <a:lnTo>
                    <a:pt x="8618" y="6046"/>
                  </a:lnTo>
                  <a:lnTo>
                    <a:pt x="8604" y="6022"/>
                  </a:lnTo>
                  <a:lnTo>
                    <a:pt x="8588" y="5997"/>
                  </a:lnTo>
                  <a:lnTo>
                    <a:pt x="8569" y="5972"/>
                  </a:lnTo>
                  <a:lnTo>
                    <a:pt x="8551" y="5952"/>
                  </a:lnTo>
                  <a:lnTo>
                    <a:pt x="8533" y="5937"/>
                  </a:lnTo>
                  <a:lnTo>
                    <a:pt x="8516" y="5931"/>
                  </a:lnTo>
                  <a:lnTo>
                    <a:pt x="8452" y="5931"/>
                  </a:lnTo>
                  <a:lnTo>
                    <a:pt x="8452" y="5867"/>
                  </a:lnTo>
                  <a:lnTo>
                    <a:pt x="8447" y="5856"/>
                  </a:lnTo>
                  <a:lnTo>
                    <a:pt x="8435" y="5832"/>
                  </a:lnTo>
                  <a:lnTo>
                    <a:pt x="8419" y="5802"/>
                  </a:lnTo>
                  <a:lnTo>
                    <a:pt x="8400" y="5766"/>
                  </a:lnTo>
                  <a:lnTo>
                    <a:pt x="8379" y="5730"/>
                  </a:lnTo>
                  <a:lnTo>
                    <a:pt x="8361" y="5698"/>
                  </a:lnTo>
                  <a:lnTo>
                    <a:pt x="8347" y="5672"/>
                  </a:lnTo>
                  <a:lnTo>
                    <a:pt x="8338" y="5656"/>
                  </a:lnTo>
                  <a:lnTo>
                    <a:pt x="8368" y="5652"/>
                  </a:lnTo>
                  <a:lnTo>
                    <a:pt x="8389" y="5645"/>
                  </a:lnTo>
                  <a:lnTo>
                    <a:pt x="8400" y="5638"/>
                  </a:lnTo>
                  <a:lnTo>
                    <a:pt x="8406" y="5629"/>
                  </a:lnTo>
                  <a:lnTo>
                    <a:pt x="8412" y="5620"/>
                  </a:lnTo>
                  <a:lnTo>
                    <a:pt x="8419" y="5614"/>
                  </a:lnTo>
                  <a:lnTo>
                    <a:pt x="8431" y="5610"/>
                  </a:lnTo>
                  <a:lnTo>
                    <a:pt x="8452" y="5607"/>
                  </a:lnTo>
                  <a:lnTo>
                    <a:pt x="8468" y="5619"/>
                  </a:lnTo>
                  <a:lnTo>
                    <a:pt x="8505" y="5645"/>
                  </a:lnTo>
                  <a:lnTo>
                    <a:pt x="8542" y="5672"/>
                  </a:lnTo>
                  <a:lnTo>
                    <a:pt x="8565" y="5688"/>
                  </a:lnTo>
                  <a:lnTo>
                    <a:pt x="8695" y="5688"/>
                  </a:lnTo>
                  <a:lnTo>
                    <a:pt x="8729" y="5736"/>
                  </a:lnTo>
                  <a:lnTo>
                    <a:pt x="8722" y="5759"/>
                  </a:lnTo>
                  <a:lnTo>
                    <a:pt x="8716" y="5775"/>
                  </a:lnTo>
                  <a:lnTo>
                    <a:pt x="8714" y="5783"/>
                  </a:lnTo>
                  <a:lnTo>
                    <a:pt x="8712" y="5792"/>
                  </a:lnTo>
                  <a:lnTo>
                    <a:pt x="8711" y="5804"/>
                  </a:lnTo>
                  <a:lnTo>
                    <a:pt x="8711" y="5818"/>
                  </a:lnTo>
                  <a:lnTo>
                    <a:pt x="8712" y="5822"/>
                  </a:lnTo>
                  <a:lnTo>
                    <a:pt x="8714" y="5828"/>
                  </a:lnTo>
                  <a:lnTo>
                    <a:pt x="8718" y="5834"/>
                  </a:lnTo>
                  <a:lnTo>
                    <a:pt x="8724" y="5841"/>
                  </a:lnTo>
                  <a:lnTo>
                    <a:pt x="8735" y="5855"/>
                  </a:lnTo>
                  <a:lnTo>
                    <a:pt x="8743" y="5867"/>
                  </a:lnTo>
                  <a:lnTo>
                    <a:pt x="8857" y="5867"/>
                  </a:lnTo>
                  <a:lnTo>
                    <a:pt x="8940" y="5980"/>
                  </a:lnTo>
                  <a:lnTo>
                    <a:pt x="9020" y="5980"/>
                  </a:lnTo>
                  <a:lnTo>
                    <a:pt x="9037" y="5994"/>
                  </a:lnTo>
                  <a:lnTo>
                    <a:pt x="9050" y="6004"/>
                  </a:lnTo>
                  <a:lnTo>
                    <a:pt x="9056" y="6008"/>
                  </a:lnTo>
                  <a:lnTo>
                    <a:pt x="9063" y="6010"/>
                  </a:lnTo>
                  <a:lnTo>
                    <a:pt x="9073" y="6012"/>
                  </a:lnTo>
                  <a:lnTo>
                    <a:pt x="9085" y="6012"/>
                  </a:lnTo>
                  <a:lnTo>
                    <a:pt x="9106" y="6010"/>
                  </a:lnTo>
                  <a:lnTo>
                    <a:pt x="9128" y="6004"/>
                  </a:lnTo>
                  <a:lnTo>
                    <a:pt x="9148" y="5994"/>
                  </a:lnTo>
                  <a:lnTo>
                    <a:pt x="9170" y="5982"/>
                  </a:lnTo>
                  <a:lnTo>
                    <a:pt x="9192" y="5971"/>
                  </a:lnTo>
                  <a:lnTo>
                    <a:pt x="9214" y="5961"/>
                  </a:lnTo>
                  <a:lnTo>
                    <a:pt x="9238" y="5953"/>
                  </a:lnTo>
                  <a:lnTo>
                    <a:pt x="9263" y="5948"/>
                  </a:lnTo>
                  <a:lnTo>
                    <a:pt x="9283" y="6061"/>
                  </a:lnTo>
                  <a:lnTo>
                    <a:pt x="9298" y="6075"/>
                  </a:lnTo>
                  <a:lnTo>
                    <a:pt x="9309" y="6085"/>
                  </a:lnTo>
                  <a:lnTo>
                    <a:pt x="9316" y="6089"/>
                  </a:lnTo>
                  <a:lnTo>
                    <a:pt x="9323" y="6091"/>
                  </a:lnTo>
                  <a:lnTo>
                    <a:pt x="9332" y="6093"/>
                  </a:lnTo>
                  <a:lnTo>
                    <a:pt x="9344" y="6094"/>
                  </a:lnTo>
                  <a:lnTo>
                    <a:pt x="9360" y="6094"/>
                  </a:lnTo>
                  <a:lnTo>
                    <a:pt x="9373" y="6093"/>
                  </a:lnTo>
                  <a:lnTo>
                    <a:pt x="9382" y="6091"/>
                  </a:lnTo>
                  <a:lnTo>
                    <a:pt x="9389" y="6089"/>
                  </a:lnTo>
                  <a:lnTo>
                    <a:pt x="9396" y="6085"/>
                  </a:lnTo>
                  <a:lnTo>
                    <a:pt x="9408" y="6075"/>
                  </a:lnTo>
                  <a:lnTo>
                    <a:pt x="9425" y="6062"/>
                  </a:lnTo>
                  <a:lnTo>
                    <a:pt x="9456" y="6067"/>
                  </a:lnTo>
                  <a:lnTo>
                    <a:pt x="9482" y="6071"/>
                  </a:lnTo>
                  <a:lnTo>
                    <a:pt x="9507" y="6073"/>
                  </a:lnTo>
                  <a:lnTo>
                    <a:pt x="9530" y="6073"/>
                  </a:lnTo>
                  <a:lnTo>
                    <a:pt x="9552" y="6074"/>
                  </a:lnTo>
                  <a:lnTo>
                    <a:pt x="9577" y="6073"/>
                  </a:lnTo>
                  <a:lnTo>
                    <a:pt x="9604" y="6074"/>
                  </a:lnTo>
                  <a:lnTo>
                    <a:pt x="9635" y="6077"/>
                  </a:lnTo>
                  <a:lnTo>
                    <a:pt x="9666" y="6084"/>
                  </a:lnTo>
                  <a:lnTo>
                    <a:pt x="9689" y="6094"/>
                  </a:lnTo>
                  <a:lnTo>
                    <a:pt x="9707" y="6107"/>
                  </a:lnTo>
                  <a:lnTo>
                    <a:pt x="9721" y="6121"/>
                  </a:lnTo>
                  <a:lnTo>
                    <a:pt x="9734" y="6135"/>
                  </a:lnTo>
                  <a:lnTo>
                    <a:pt x="9747" y="6146"/>
                  </a:lnTo>
                  <a:lnTo>
                    <a:pt x="9762" y="6155"/>
                  </a:lnTo>
                  <a:lnTo>
                    <a:pt x="9782" y="6158"/>
                  </a:lnTo>
                  <a:lnTo>
                    <a:pt x="9815" y="6158"/>
                  </a:lnTo>
                  <a:lnTo>
                    <a:pt x="9847" y="6155"/>
                  </a:lnTo>
                  <a:lnTo>
                    <a:pt x="9872" y="6148"/>
                  </a:lnTo>
                  <a:lnTo>
                    <a:pt x="9889" y="6138"/>
                  </a:lnTo>
                  <a:lnTo>
                    <a:pt x="9903" y="6126"/>
                  </a:lnTo>
                  <a:lnTo>
                    <a:pt x="9916" y="6112"/>
                  </a:lnTo>
                  <a:lnTo>
                    <a:pt x="9930" y="6099"/>
                  </a:lnTo>
                  <a:lnTo>
                    <a:pt x="9950" y="6087"/>
                  </a:lnTo>
                  <a:lnTo>
                    <a:pt x="9977" y="6077"/>
                  </a:lnTo>
                  <a:lnTo>
                    <a:pt x="9979" y="6096"/>
                  </a:lnTo>
                  <a:lnTo>
                    <a:pt x="9981" y="6113"/>
                  </a:lnTo>
                  <a:lnTo>
                    <a:pt x="9984" y="6130"/>
                  </a:lnTo>
                  <a:lnTo>
                    <a:pt x="9991" y="6144"/>
                  </a:lnTo>
                  <a:lnTo>
                    <a:pt x="9998" y="6156"/>
                  </a:lnTo>
                  <a:lnTo>
                    <a:pt x="10009" y="6166"/>
                  </a:lnTo>
                  <a:lnTo>
                    <a:pt x="10023" y="6172"/>
                  </a:lnTo>
                  <a:lnTo>
                    <a:pt x="10042" y="6174"/>
                  </a:lnTo>
                  <a:lnTo>
                    <a:pt x="10074" y="6174"/>
                  </a:lnTo>
                  <a:lnTo>
                    <a:pt x="10401" y="6118"/>
                  </a:lnTo>
                  <a:lnTo>
                    <a:pt x="10412" y="6124"/>
                  </a:lnTo>
                  <a:lnTo>
                    <a:pt x="10422" y="6130"/>
                  </a:lnTo>
                  <a:lnTo>
                    <a:pt x="10429" y="6137"/>
                  </a:lnTo>
                  <a:lnTo>
                    <a:pt x="10438" y="6143"/>
                  </a:lnTo>
                  <a:lnTo>
                    <a:pt x="10447" y="6148"/>
                  </a:lnTo>
                  <a:lnTo>
                    <a:pt x="10456" y="6154"/>
                  </a:lnTo>
                  <a:lnTo>
                    <a:pt x="10467" y="6157"/>
                  </a:lnTo>
                  <a:lnTo>
                    <a:pt x="10480" y="6158"/>
                  </a:lnTo>
                  <a:lnTo>
                    <a:pt x="10491" y="6156"/>
                  </a:lnTo>
                  <a:lnTo>
                    <a:pt x="10499" y="6152"/>
                  </a:lnTo>
                  <a:lnTo>
                    <a:pt x="10507" y="6144"/>
                  </a:lnTo>
                  <a:lnTo>
                    <a:pt x="10514" y="6135"/>
                  </a:lnTo>
                  <a:lnTo>
                    <a:pt x="10518" y="6126"/>
                  </a:lnTo>
                  <a:lnTo>
                    <a:pt x="10522" y="6115"/>
                  </a:lnTo>
                  <a:lnTo>
                    <a:pt x="10526" y="6103"/>
                  </a:lnTo>
                  <a:lnTo>
                    <a:pt x="10529" y="6093"/>
                  </a:lnTo>
                  <a:lnTo>
                    <a:pt x="10561" y="6093"/>
                  </a:lnTo>
                  <a:lnTo>
                    <a:pt x="10552" y="6139"/>
                  </a:lnTo>
                  <a:lnTo>
                    <a:pt x="10530" y="6181"/>
                  </a:lnTo>
                  <a:lnTo>
                    <a:pt x="10498" y="6219"/>
                  </a:lnTo>
                  <a:lnTo>
                    <a:pt x="10463" y="6254"/>
                  </a:lnTo>
                  <a:lnTo>
                    <a:pt x="10427" y="6286"/>
                  </a:lnTo>
                  <a:lnTo>
                    <a:pt x="10397" y="6316"/>
                  </a:lnTo>
                  <a:lnTo>
                    <a:pt x="10375" y="6343"/>
                  </a:lnTo>
                  <a:lnTo>
                    <a:pt x="10367" y="6369"/>
                  </a:lnTo>
                  <a:lnTo>
                    <a:pt x="10371" y="6421"/>
                  </a:lnTo>
                  <a:lnTo>
                    <a:pt x="10383" y="6459"/>
                  </a:lnTo>
                  <a:lnTo>
                    <a:pt x="10400" y="6489"/>
                  </a:lnTo>
                  <a:lnTo>
                    <a:pt x="10421" y="6511"/>
                  </a:lnTo>
                  <a:lnTo>
                    <a:pt x="10443" y="6531"/>
                  </a:lnTo>
                  <a:lnTo>
                    <a:pt x="10464" y="6551"/>
                  </a:lnTo>
                  <a:lnTo>
                    <a:pt x="10483" y="6577"/>
                  </a:lnTo>
                  <a:lnTo>
                    <a:pt x="10496" y="6612"/>
                  </a:lnTo>
                  <a:lnTo>
                    <a:pt x="10472" y="6614"/>
                  </a:lnTo>
                  <a:lnTo>
                    <a:pt x="10449" y="6619"/>
                  </a:lnTo>
                  <a:lnTo>
                    <a:pt x="10427" y="6628"/>
                  </a:lnTo>
                  <a:lnTo>
                    <a:pt x="10408" y="6639"/>
                  </a:lnTo>
                  <a:lnTo>
                    <a:pt x="10390" y="6653"/>
                  </a:lnTo>
                  <a:lnTo>
                    <a:pt x="10377" y="6669"/>
                  </a:lnTo>
                  <a:lnTo>
                    <a:pt x="10370" y="6688"/>
                  </a:lnTo>
                  <a:lnTo>
                    <a:pt x="10367" y="6709"/>
                  </a:lnTo>
                  <a:lnTo>
                    <a:pt x="10367" y="6758"/>
                  </a:lnTo>
                  <a:lnTo>
                    <a:pt x="10286" y="6758"/>
                  </a:lnTo>
                  <a:lnTo>
                    <a:pt x="10262" y="6762"/>
                  </a:lnTo>
                  <a:lnTo>
                    <a:pt x="10233" y="6772"/>
                  </a:lnTo>
                  <a:lnTo>
                    <a:pt x="10200" y="6788"/>
                  </a:lnTo>
                  <a:lnTo>
                    <a:pt x="10167" y="6807"/>
                  </a:lnTo>
                  <a:lnTo>
                    <a:pt x="10135" y="6828"/>
                  </a:lnTo>
                  <a:lnTo>
                    <a:pt x="10107" y="6848"/>
                  </a:lnTo>
                  <a:lnTo>
                    <a:pt x="10086" y="6868"/>
                  </a:lnTo>
                  <a:lnTo>
                    <a:pt x="10071" y="6883"/>
                  </a:lnTo>
                  <a:lnTo>
                    <a:pt x="10059" y="6904"/>
                  </a:lnTo>
                  <a:lnTo>
                    <a:pt x="10048" y="6933"/>
                  </a:lnTo>
                  <a:lnTo>
                    <a:pt x="10038" y="6966"/>
                  </a:lnTo>
                  <a:lnTo>
                    <a:pt x="10029" y="7003"/>
                  </a:lnTo>
                  <a:lnTo>
                    <a:pt x="10021" y="7041"/>
                  </a:lnTo>
                  <a:lnTo>
                    <a:pt x="10016" y="7079"/>
                  </a:lnTo>
                  <a:lnTo>
                    <a:pt x="10011" y="7115"/>
                  </a:lnTo>
                  <a:lnTo>
                    <a:pt x="10010" y="7147"/>
                  </a:lnTo>
                  <a:lnTo>
                    <a:pt x="9975" y="7177"/>
                  </a:lnTo>
                  <a:lnTo>
                    <a:pt x="9907" y="7178"/>
                  </a:lnTo>
                  <a:lnTo>
                    <a:pt x="9855" y="7179"/>
                  </a:lnTo>
                  <a:lnTo>
                    <a:pt x="9815" y="7182"/>
                  </a:lnTo>
                  <a:lnTo>
                    <a:pt x="9784" y="7190"/>
                  </a:lnTo>
                  <a:lnTo>
                    <a:pt x="9761" y="7204"/>
                  </a:lnTo>
                  <a:lnTo>
                    <a:pt x="9738" y="7223"/>
                  </a:lnTo>
                  <a:lnTo>
                    <a:pt x="9714" y="7253"/>
                  </a:lnTo>
                  <a:lnTo>
                    <a:pt x="9686" y="7293"/>
                  </a:lnTo>
                  <a:lnTo>
                    <a:pt x="9684" y="7264"/>
                  </a:lnTo>
                  <a:lnTo>
                    <a:pt x="9679" y="7239"/>
                  </a:lnTo>
                  <a:lnTo>
                    <a:pt x="9671" y="7221"/>
                  </a:lnTo>
                  <a:lnTo>
                    <a:pt x="9660" y="7207"/>
                  </a:lnTo>
                  <a:lnTo>
                    <a:pt x="9645" y="7196"/>
                  </a:lnTo>
                  <a:lnTo>
                    <a:pt x="9626" y="7188"/>
                  </a:lnTo>
                  <a:lnTo>
                    <a:pt x="9601" y="7183"/>
                  </a:lnTo>
                  <a:lnTo>
                    <a:pt x="9573" y="7180"/>
                  </a:lnTo>
                  <a:lnTo>
                    <a:pt x="9543" y="7098"/>
                  </a:lnTo>
                  <a:lnTo>
                    <a:pt x="9409" y="7073"/>
                  </a:lnTo>
                  <a:lnTo>
                    <a:pt x="9358" y="7086"/>
                  </a:lnTo>
                  <a:lnTo>
                    <a:pt x="9323" y="7100"/>
                  </a:lnTo>
                  <a:lnTo>
                    <a:pt x="9301" y="7118"/>
                  </a:lnTo>
                  <a:lnTo>
                    <a:pt x="9287" y="7139"/>
                  </a:lnTo>
                  <a:lnTo>
                    <a:pt x="9277" y="7163"/>
                  </a:lnTo>
                  <a:lnTo>
                    <a:pt x="9267" y="7191"/>
                  </a:lnTo>
                  <a:lnTo>
                    <a:pt x="9253" y="7223"/>
                  </a:lnTo>
                  <a:lnTo>
                    <a:pt x="9231" y="7261"/>
                  </a:lnTo>
                  <a:lnTo>
                    <a:pt x="9161" y="7264"/>
                  </a:lnTo>
                  <a:lnTo>
                    <a:pt x="9109" y="7275"/>
                  </a:lnTo>
                  <a:lnTo>
                    <a:pt x="9071" y="7288"/>
                  </a:lnTo>
                  <a:lnTo>
                    <a:pt x="9042" y="7303"/>
                  </a:lnTo>
                  <a:lnTo>
                    <a:pt x="9022" y="7318"/>
                  </a:lnTo>
                  <a:lnTo>
                    <a:pt x="9006" y="7331"/>
                  </a:lnTo>
                  <a:lnTo>
                    <a:pt x="8991" y="7340"/>
                  </a:lnTo>
                  <a:lnTo>
                    <a:pt x="8972" y="7343"/>
                  </a:lnTo>
                  <a:lnTo>
                    <a:pt x="8956" y="7343"/>
                  </a:lnTo>
                  <a:lnTo>
                    <a:pt x="8936" y="7341"/>
                  </a:lnTo>
                  <a:lnTo>
                    <a:pt x="8920" y="7333"/>
                  </a:lnTo>
                  <a:lnTo>
                    <a:pt x="8909" y="7322"/>
                  </a:lnTo>
                  <a:lnTo>
                    <a:pt x="8900" y="7311"/>
                  </a:lnTo>
                  <a:lnTo>
                    <a:pt x="8890" y="7299"/>
                  </a:lnTo>
                  <a:lnTo>
                    <a:pt x="8878" y="7289"/>
                  </a:lnTo>
                  <a:lnTo>
                    <a:pt x="8863" y="7281"/>
                  </a:lnTo>
                  <a:lnTo>
                    <a:pt x="8843" y="7278"/>
                  </a:lnTo>
                  <a:lnTo>
                    <a:pt x="8829" y="7282"/>
                  </a:lnTo>
                  <a:lnTo>
                    <a:pt x="8809" y="7293"/>
                  </a:lnTo>
                  <a:lnTo>
                    <a:pt x="8786" y="7308"/>
                  </a:lnTo>
                  <a:lnTo>
                    <a:pt x="8762" y="7328"/>
                  </a:lnTo>
                  <a:lnTo>
                    <a:pt x="8738" y="7347"/>
                  </a:lnTo>
                  <a:lnTo>
                    <a:pt x="8715" y="7366"/>
                  </a:lnTo>
                  <a:lnTo>
                    <a:pt x="8695" y="7381"/>
                  </a:lnTo>
                  <a:lnTo>
                    <a:pt x="8681" y="7392"/>
                  </a:lnTo>
                  <a:lnTo>
                    <a:pt x="8640" y="7280"/>
                  </a:lnTo>
                  <a:lnTo>
                    <a:pt x="8628" y="7266"/>
                  </a:lnTo>
                  <a:lnTo>
                    <a:pt x="8617" y="7255"/>
                  </a:lnTo>
                  <a:lnTo>
                    <a:pt x="8611" y="7251"/>
                  </a:lnTo>
                  <a:lnTo>
                    <a:pt x="8604" y="7248"/>
                  </a:lnTo>
                  <a:lnTo>
                    <a:pt x="8595" y="7247"/>
                  </a:lnTo>
                  <a:lnTo>
                    <a:pt x="8582" y="7246"/>
                  </a:lnTo>
                  <a:lnTo>
                    <a:pt x="8574" y="7248"/>
                  </a:lnTo>
                  <a:lnTo>
                    <a:pt x="8568" y="7251"/>
                  </a:lnTo>
                  <a:lnTo>
                    <a:pt x="8562" y="7257"/>
                  </a:lnTo>
                  <a:lnTo>
                    <a:pt x="8555" y="7264"/>
                  </a:lnTo>
                  <a:lnTo>
                    <a:pt x="8548" y="7272"/>
                  </a:lnTo>
                  <a:lnTo>
                    <a:pt x="8538" y="7280"/>
                  </a:lnTo>
                  <a:lnTo>
                    <a:pt x="8522" y="7288"/>
                  </a:lnTo>
                  <a:lnTo>
                    <a:pt x="8501" y="7294"/>
                  </a:lnTo>
                  <a:lnTo>
                    <a:pt x="8500" y="7276"/>
                  </a:lnTo>
                  <a:lnTo>
                    <a:pt x="8500" y="7260"/>
                  </a:lnTo>
                  <a:lnTo>
                    <a:pt x="8499" y="7246"/>
                  </a:lnTo>
                  <a:lnTo>
                    <a:pt x="8497" y="7235"/>
                  </a:lnTo>
                  <a:lnTo>
                    <a:pt x="8492" y="7225"/>
                  </a:lnTo>
                  <a:lnTo>
                    <a:pt x="8483" y="7219"/>
                  </a:lnTo>
                  <a:lnTo>
                    <a:pt x="8470" y="7214"/>
                  </a:lnTo>
                  <a:lnTo>
                    <a:pt x="8453" y="7213"/>
                  </a:lnTo>
                  <a:lnTo>
                    <a:pt x="8431" y="7217"/>
                  </a:lnTo>
                  <a:lnTo>
                    <a:pt x="8416" y="7224"/>
                  </a:lnTo>
                  <a:lnTo>
                    <a:pt x="8405" y="7234"/>
                  </a:lnTo>
                  <a:lnTo>
                    <a:pt x="8395" y="7246"/>
                  </a:lnTo>
                  <a:lnTo>
                    <a:pt x="8386" y="7258"/>
                  </a:lnTo>
                  <a:lnTo>
                    <a:pt x="8375" y="7268"/>
                  </a:lnTo>
                  <a:lnTo>
                    <a:pt x="8360" y="7276"/>
                  </a:lnTo>
                  <a:lnTo>
                    <a:pt x="8339" y="7278"/>
                  </a:lnTo>
                  <a:lnTo>
                    <a:pt x="8225" y="7278"/>
                  </a:lnTo>
                  <a:lnTo>
                    <a:pt x="8221" y="7238"/>
                  </a:lnTo>
                  <a:lnTo>
                    <a:pt x="8209" y="7201"/>
                  </a:lnTo>
                  <a:lnTo>
                    <a:pt x="8194" y="7170"/>
                  </a:lnTo>
                  <a:lnTo>
                    <a:pt x="8176" y="7142"/>
                  </a:lnTo>
                  <a:lnTo>
                    <a:pt x="8158" y="7117"/>
                  </a:lnTo>
                  <a:lnTo>
                    <a:pt x="8143" y="7095"/>
                  </a:lnTo>
                  <a:lnTo>
                    <a:pt x="8132" y="7073"/>
                  </a:lnTo>
                  <a:lnTo>
                    <a:pt x="8128" y="7051"/>
                  </a:lnTo>
                  <a:lnTo>
                    <a:pt x="8131" y="7005"/>
                  </a:lnTo>
                  <a:lnTo>
                    <a:pt x="8140" y="6967"/>
                  </a:lnTo>
                  <a:lnTo>
                    <a:pt x="8154" y="6936"/>
                  </a:lnTo>
                  <a:lnTo>
                    <a:pt x="8173" y="6912"/>
                  </a:lnTo>
                  <a:lnTo>
                    <a:pt x="8198" y="6893"/>
                  </a:lnTo>
                  <a:lnTo>
                    <a:pt x="8228" y="6876"/>
                  </a:lnTo>
                  <a:lnTo>
                    <a:pt x="8264" y="6864"/>
                  </a:lnTo>
                  <a:lnTo>
                    <a:pt x="8304" y="6854"/>
                  </a:lnTo>
                  <a:lnTo>
                    <a:pt x="8329" y="6844"/>
                  </a:lnTo>
                  <a:lnTo>
                    <a:pt x="8354" y="6826"/>
                  </a:lnTo>
                  <a:lnTo>
                    <a:pt x="8380" y="6802"/>
                  </a:lnTo>
                  <a:lnTo>
                    <a:pt x="8406" y="6774"/>
                  </a:lnTo>
                  <a:lnTo>
                    <a:pt x="8431" y="6745"/>
                  </a:lnTo>
                  <a:lnTo>
                    <a:pt x="8453" y="6714"/>
                  </a:lnTo>
                  <a:lnTo>
                    <a:pt x="8471" y="6686"/>
                  </a:lnTo>
                  <a:lnTo>
                    <a:pt x="8485" y="6663"/>
                  </a:lnTo>
                  <a:lnTo>
                    <a:pt x="8712" y="6663"/>
                  </a:lnTo>
                  <a:lnTo>
                    <a:pt x="8725" y="6645"/>
                  </a:lnTo>
                  <a:lnTo>
                    <a:pt x="8736" y="6632"/>
                  </a:lnTo>
                  <a:lnTo>
                    <a:pt x="8739" y="6625"/>
                  </a:lnTo>
                  <a:lnTo>
                    <a:pt x="8742" y="6618"/>
                  </a:lnTo>
                  <a:lnTo>
                    <a:pt x="8743" y="6609"/>
                  </a:lnTo>
                  <a:lnTo>
                    <a:pt x="8744" y="6597"/>
                  </a:lnTo>
                  <a:lnTo>
                    <a:pt x="8744" y="6580"/>
                  </a:lnTo>
                  <a:lnTo>
                    <a:pt x="8736" y="6553"/>
                  </a:lnTo>
                  <a:lnTo>
                    <a:pt x="8711" y="6523"/>
                  </a:lnTo>
                  <a:lnTo>
                    <a:pt x="8675" y="6493"/>
                  </a:lnTo>
                  <a:lnTo>
                    <a:pt x="8634" y="6464"/>
                  </a:lnTo>
                  <a:lnTo>
                    <a:pt x="8590" y="6437"/>
                  </a:lnTo>
                  <a:lnTo>
                    <a:pt x="8547" y="6413"/>
                  </a:lnTo>
                  <a:lnTo>
                    <a:pt x="8511" y="6397"/>
                  </a:lnTo>
                  <a:lnTo>
                    <a:pt x="8485" y="6387"/>
                  </a:lnTo>
                  <a:lnTo>
                    <a:pt x="8485" y="6355"/>
                  </a:lnTo>
                  <a:lnTo>
                    <a:pt x="8502" y="6349"/>
                  </a:lnTo>
                  <a:lnTo>
                    <a:pt x="8516" y="6343"/>
                  </a:lnTo>
                  <a:lnTo>
                    <a:pt x="8527" y="6335"/>
                  </a:lnTo>
                  <a:lnTo>
                    <a:pt x="8536" y="6326"/>
                  </a:lnTo>
                  <a:lnTo>
                    <a:pt x="8542" y="6314"/>
                  </a:lnTo>
                  <a:lnTo>
                    <a:pt x="8547" y="6297"/>
                  </a:lnTo>
                  <a:lnTo>
                    <a:pt x="8549" y="6278"/>
                  </a:lnTo>
                  <a:lnTo>
                    <a:pt x="8550" y="6256"/>
                  </a:lnTo>
                  <a:lnTo>
                    <a:pt x="8547" y="6241"/>
                  </a:lnTo>
                  <a:lnTo>
                    <a:pt x="8539" y="6228"/>
                  </a:lnTo>
                  <a:lnTo>
                    <a:pt x="8527" y="6218"/>
                  </a:lnTo>
                  <a:lnTo>
                    <a:pt x="8512" y="6209"/>
                  </a:lnTo>
                  <a:lnTo>
                    <a:pt x="8495" y="6201"/>
                  </a:lnTo>
                  <a:lnTo>
                    <a:pt x="8475" y="6196"/>
                  </a:lnTo>
                  <a:lnTo>
                    <a:pt x="8456" y="6194"/>
                  </a:lnTo>
                  <a:lnTo>
                    <a:pt x="8437" y="6193"/>
                  </a:lnTo>
                  <a:lnTo>
                    <a:pt x="8457" y="6173"/>
                  </a:lnTo>
                  <a:lnTo>
                    <a:pt x="8487" y="6161"/>
                  </a:lnTo>
                  <a:lnTo>
                    <a:pt x="8519" y="6156"/>
                  </a:lnTo>
                  <a:lnTo>
                    <a:pt x="8551" y="6152"/>
                  </a:lnTo>
                  <a:lnTo>
                    <a:pt x="8582" y="6145"/>
                  </a:lnTo>
                  <a:lnTo>
                    <a:pt x="8607" y="6133"/>
                  </a:lnTo>
                  <a:lnTo>
                    <a:pt x="8624" y="6112"/>
                  </a:lnTo>
                  <a:lnTo>
                    <a:pt x="8631" y="6078"/>
                  </a:lnTo>
                  <a:close/>
                  <a:moveTo>
                    <a:pt x="10820" y="5492"/>
                  </a:moveTo>
                  <a:lnTo>
                    <a:pt x="10821" y="5510"/>
                  </a:lnTo>
                  <a:lnTo>
                    <a:pt x="10828" y="5524"/>
                  </a:lnTo>
                  <a:lnTo>
                    <a:pt x="10836" y="5536"/>
                  </a:lnTo>
                  <a:lnTo>
                    <a:pt x="10847" y="5545"/>
                  </a:lnTo>
                  <a:lnTo>
                    <a:pt x="10860" y="5553"/>
                  </a:lnTo>
                  <a:lnTo>
                    <a:pt x="10873" y="5562"/>
                  </a:lnTo>
                  <a:lnTo>
                    <a:pt x="10887" y="5574"/>
                  </a:lnTo>
                  <a:lnTo>
                    <a:pt x="10901" y="5589"/>
                  </a:lnTo>
                  <a:lnTo>
                    <a:pt x="10820" y="5639"/>
                  </a:lnTo>
                  <a:lnTo>
                    <a:pt x="10814" y="5622"/>
                  </a:lnTo>
                  <a:lnTo>
                    <a:pt x="10637" y="5692"/>
                  </a:lnTo>
                  <a:lnTo>
                    <a:pt x="10625" y="5691"/>
                  </a:lnTo>
                  <a:lnTo>
                    <a:pt x="10614" y="5688"/>
                  </a:lnTo>
                  <a:lnTo>
                    <a:pt x="10601" y="5687"/>
                  </a:lnTo>
                  <a:lnTo>
                    <a:pt x="10576" y="5686"/>
                  </a:lnTo>
                  <a:lnTo>
                    <a:pt x="10528" y="5686"/>
                  </a:lnTo>
                  <a:lnTo>
                    <a:pt x="10434" y="5482"/>
                  </a:lnTo>
                  <a:lnTo>
                    <a:pt x="10468" y="5446"/>
                  </a:lnTo>
                  <a:lnTo>
                    <a:pt x="10504" y="5412"/>
                  </a:lnTo>
                  <a:lnTo>
                    <a:pt x="10520" y="5396"/>
                  </a:lnTo>
                  <a:lnTo>
                    <a:pt x="10533" y="5378"/>
                  </a:lnTo>
                  <a:lnTo>
                    <a:pt x="10541" y="5362"/>
                  </a:lnTo>
                  <a:lnTo>
                    <a:pt x="10544" y="5346"/>
                  </a:lnTo>
                  <a:lnTo>
                    <a:pt x="10543" y="5329"/>
                  </a:lnTo>
                  <a:lnTo>
                    <a:pt x="10539" y="5318"/>
                  </a:lnTo>
                  <a:lnTo>
                    <a:pt x="10534" y="5310"/>
                  </a:lnTo>
                  <a:lnTo>
                    <a:pt x="10528" y="5304"/>
                  </a:lnTo>
                  <a:lnTo>
                    <a:pt x="10520" y="5297"/>
                  </a:lnTo>
                  <a:lnTo>
                    <a:pt x="10511" y="5288"/>
                  </a:lnTo>
                  <a:lnTo>
                    <a:pt x="10504" y="5273"/>
                  </a:lnTo>
                  <a:lnTo>
                    <a:pt x="10495" y="5249"/>
                  </a:lnTo>
                  <a:lnTo>
                    <a:pt x="10576" y="5249"/>
                  </a:lnTo>
                  <a:lnTo>
                    <a:pt x="10599" y="5244"/>
                  </a:lnTo>
                  <a:lnTo>
                    <a:pt x="10618" y="5234"/>
                  </a:lnTo>
                  <a:lnTo>
                    <a:pt x="10634" y="5219"/>
                  </a:lnTo>
                  <a:lnTo>
                    <a:pt x="10650" y="5200"/>
                  </a:lnTo>
                  <a:lnTo>
                    <a:pt x="10665" y="5182"/>
                  </a:lnTo>
                  <a:lnTo>
                    <a:pt x="10681" y="5167"/>
                  </a:lnTo>
                  <a:lnTo>
                    <a:pt x="10700" y="5156"/>
                  </a:lnTo>
                  <a:lnTo>
                    <a:pt x="10722" y="5152"/>
                  </a:lnTo>
                  <a:lnTo>
                    <a:pt x="10738" y="5155"/>
                  </a:lnTo>
                  <a:lnTo>
                    <a:pt x="10758" y="5162"/>
                  </a:lnTo>
                  <a:lnTo>
                    <a:pt x="10779" y="5175"/>
                  </a:lnTo>
                  <a:lnTo>
                    <a:pt x="10801" y="5190"/>
                  </a:lnTo>
                  <a:lnTo>
                    <a:pt x="10820" y="5209"/>
                  </a:lnTo>
                  <a:lnTo>
                    <a:pt x="10838" y="5228"/>
                  </a:lnTo>
                  <a:lnTo>
                    <a:pt x="10848" y="5247"/>
                  </a:lnTo>
                  <a:lnTo>
                    <a:pt x="10853" y="5265"/>
                  </a:lnTo>
                  <a:lnTo>
                    <a:pt x="10853" y="5395"/>
                  </a:lnTo>
                  <a:lnTo>
                    <a:pt x="10851" y="5412"/>
                  </a:lnTo>
                  <a:lnTo>
                    <a:pt x="10847" y="5424"/>
                  </a:lnTo>
                  <a:lnTo>
                    <a:pt x="10842" y="5430"/>
                  </a:lnTo>
                  <a:lnTo>
                    <a:pt x="10836" y="5436"/>
                  </a:lnTo>
                  <a:lnTo>
                    <a:pt x="10830" y="5440"/>
                  </a:lnTo>
                  <a:lnTo>
                    <a:pt x="10825" y="5448"/>
                  </a:lnTo>
                  <a:lnTo>
                    <a:pt x="10821" y="5458"/>
                  </a:lnTo>
                  <a:lnTo>
                    <a:pt x="10820" y="5476"/>
                  </a:lnTo>
                  <a:lnTo>
                    <a:pt x="10820" y="5492"/>
                  </a:lnTo>
                  <a:close/>
                  <a:moveTo>
                    <a:pt x="13626" y="5230"/>
                  </a:moveTo>
                  <a:lnTo>
                    <a:pt x="13670" y="5239"/>
                  </a:lnTo>
                  <a:lnTo>
                    <a:pt x="13717" y="5235"/>
                  </a:lnTo>
                  <a:lnTo>
                    <a:pt x="13768" y="5219"/>
                  </a:lnTo>
                  <a:lnTo>
                    <a:pt x="13821" y="5194"/>
                  </a:lnTo>
                  <a:lnTo>
                    <a:pt x="13873" y="5165"/>
                  </a:lnTo>
                  <a:lnTo>
                    <a:pt x="13920" y="5134"/>
                  </a:lnTo>
                  <a:lnTo>
                    <a:pt x="13963" y="5106"/>
                  </a:lnTo>
                  <a:lnTo>
                    <a:pt x="14000" y="5082"/>
                  </a:lnTo>
                  <a:lnTo>
                    <a:pt x="14036" y="5062"/>
                  </a:lnTo>
                  <a:lnTo>
                    <a:pt x="14061" y="5049"/>
                  </a:lnTo>
                  <a:lnTo>
                    <a:pt x="14079" y="5040"/>
                  </a:lnTo>
                  <a:lnTo>
                    <a:pt x="14094" y="5036"/>
                  </a:lnTo>
                  <a:lnTo>
                    <a:pt x="14110" y="5033"/>
                  </a:lnTo>
                  <a:lnTo>
                    <a:pt x="14132" y="5030"/>
                  </a:lnTo>
                  <a:lnTo>
                    <a:pt x="14162" y="5023"/>
                  </a:lnTo>
                  <a:lnTo>
                    <a:pt x="14204" y="5012"/>
                  </a:lnTo>
                  <a:lnTo>
                    <a:pt x="14219" y="5006"/>
                  </a:lnTo>
                  <a:lnTo>
                    <a:pt x="14241" y="4993"/>
                  </a:lnTo>
                  <a:lnTo>
                    <a:pt x="14266" y="4977"/>
                  </a:lnTo>
                  <a:lnTo>
                    <a:pt x="14294" y="4958"/>
                  </a:lnTo>
                  <a:lnTo>
                    <a:pt x="14321" y="4942"/>
                  </a:lnTo>
                  <a:lnTo>
                    <a:pt x="14345" y="4928"/>
                  </a:lnTo>
                  <a:lnTo>
                    <a:pt x="14363" y="4920"/>
                  </a:lnTo>
                  <a:lnTo>
                    <a:pt x="14373" y="4922"/>
                  </a:lnTo>
                  <a:lnTo>
                    <a:pt x="14392" y="4935"/>
                  </a:lnTo>
                  <a:lnTo>
                    <a:pt x="14368" y="4951"/>
                  </a:lnTo>
                  <a:lnTo>
                    <a:pt x="14347" y="4968"/>
                  </a:lnTo>
                  <a:lnTo>
                    <a:pt x="14338" y="4978"/>
                  </a:lnTo>
                  <a:lnTo>
                    <a:pt x="14331" y="4990"/>
                  </a:lnTo>
                  <a:lnTo>
                    <a:pt x="14326" y="5003"/>
                  </a:lnTo>
                  <a:lnTo>
                    <a:pt x="14324" y="5019"/>
                  </a:lnTo>
                  <a:lnTo>
                    <a:pt x="14327" y="5038"/>
                  </a:lnTo>
                  <a:lnTo>
                    <a:pt x="14335" y="5052"/>
                  </a:lnTo>
                  <a:lnTo>
                    <a:pt x="14345" y="5064"/>
                  </a:lnTo>
                  <a:lnTo>
                    <a:pt x="14356" y="5077"/>
                  </a:lnTo>
                  <a:lnTo>
                    <a:pt x="14368" y="5094"/>
                  </a:lnTo>
                  <a:lnTo>
                    <a:pt x="14379" y="5121"/>
                  </a:lnTo>
                  <a:lnTo>
                    <a:pt x="14387" y="5159"/>
                  </a:lnTo>
                  <a:lnTo>
                    <a:pt x="14389" y="5213"/>
                  </a:lnTo>
                  <a:lnTo>
                    <a:pt x="14442" y="5259"/>
                  </a:lnTo>
                  <a:lnTo>
                    <a:pt x="14323" y="5307"/>
                  </a:lnTo>
                  <a:lnTo>
                    <a:pt x="14243" y="5310"/>
                  </a:lnTo>
                  <a:lnTo>
                    <a:pt x="14028" y="5516"/>
                  </a:lnTo>
                  <a:lnTo>
                    <a:pt x="13951" y="5521"/>
                  </a:lnTo>
                  <a:lnTo>
                    <a:pt x="13893" y="5613"/>
                  </a:lnTo>
                  <a:lnTo>
                    <a:pt x="13857" y="5620"/>
                  </a:lnTo>
                  <a:lnTo>
                    <a:pt x="13825" y="5632"/>
                  </a:lnTo>
                  <a:lnTo>
                    <a:pt x="13794" y="5647"/>
                  </a:lnTo>
                  <a:lnTo>
                    <a:pt x="13766" y="5667"/>
                  </a:lnTo>
                  <a:lnTo>
                    <a:pt x="13743" y="5692"/>
                  </a:lnTo>
                  <a:lnTo>
                    <a:pt x="13725" y="5721"/>
                  </a:lnTo>
                  <a:lnTo>
                    <a:pt x="13713" y="5756"/>
                  </a:lnTo>
                  <a:lnTo>
                    <a:pt x="13708" y="5797"/>
                  </a:lnTo>
                  <a:lnTo>
                    <a:pt x="13687" y="5792"/>
                  </a:lnTo>
                  <a:lnTo>
                    <a:pt x="13671" y="5787"/>
                  </a:lnTo>
                  <a:lnTo>
                    <a:pt x="13662" y="5784"/>
                  </a:lnTo>
                  <a:lnTo>
                    <a:pt x="13653" y="5783"/>
                  </a:lnTo>
                  <a:lnTo>
                    <a:pt x="13641" y="5782"/>
                  </a:lnTo>
                  <a:lnTo>
                    <a:pt x="13627" y="5781"/>
                  </a:lnTo>
                  <a:lnTo>
                    <a:pt x="13616" y="5791"/>
                  </a:lnTo>
                  <a:lnTo>
                    <a:pt x="13600" y="5817"/>
                  </a:lnTo>
                  <a:lnTo>
                    <a:pt x="13581" y="5854"/>
                  </a:lnTo>
                  <a:lnTo>
                    <a:pt x="13563" y="5895"/>
                  </a:lnTo>
                  <a:lnTo>
                    <a:pt x="13544" y="5936"/>
                  </a:lnTo>
                  <a:lnTo>
                    <a:pt x="13528" y="5972"/>
                  </a:lnTo>
                  <a:lnTo>
                    <a:pt x="13517" y="5998"/>
                  </a:lnTo>
                  <a:lnTo>
                    <a:pt x="13514" y="6008"/>
                  </a:lnTo>
                  <a:lnTo>
                    <a:pt x="13514" y="6058"/>
                  </a:lnTo>
                  <a:lnTo>
                    <a:pt x="13518" y="6187"/>
                  </a:lnTo>
                  <a:lnTo>
                    <a:pt x="13496" y="6180"/>
                  </a:lnTo>
                  <a:lnTo>
                    <a:pt x="13482" y="6174"/>
                  </a:lnTo>
                  <a:lnTo>
                    <a:pt x="13473" y="6169"/>
                  </a:lnTo>
                  <a:lnTo>
                    <a:pt x="13468" y="6164"/>
                  </a:lnTo>
                  <a:lnTo>
                    <a:pt x="13463" y="6160"/>
                  </a:lnTo>
                  <a:lnTo>
                    <a:pt x="13458" y="6157"/>
                  </a:lnTo>
                  <a:lnTo>
                    <a:pt x="13448" y="6155"/>
                  </a:lnTo>
                  <a:lnTo>
                    <a:pt x="13433" y="6155"/>
                  </a:lnTo>
                  <a:lnTo>
                    <a:pt x="13414" y="6164"/>
                  </a:lnTo>
                  <a:lnTo>
                    <a:pt x="13384" y="6187"/>
                  </a:lnTo>
                  <a:lnTo>
                    <a:pt x="13348" y="6223"/>
                  </a:lnTo>
                  <a:lnTo>
                    <a:pt x="13308" y="6264"/>
                  </a:lnTo>
                  <a:lnTo>
                    <a:pt x="13269" y="6306"/>
                  </a:lnTo>
                  <a:lnTo>
                    <a:pt x="13236" y="6346"/>
                  </a:lnTo>
                  <a:lnTo>
                    <a:pt x="13214" y="6377"/>
                  </a:lnTo>
                  <a:lnTo>
                    <a:pt x="13205" y="6399"/>
                  </a:lnTo>
                  <a:lnTo>
                    <a:pt x="13205" y="6431"/>
                  </a:lnTo>
                  <a:lnTo>
                    <a:pt x="13208" y="6455"/>
                  </a:lnTo>
                  <a:lnTo>
                    <a:pt x="13215" y="6470"/>
                  </a:lnTo>
                  <a:lnTo>
                    <a:pt x="13226" y="6479"/>
                  </a:lnTo>
                  <a:lnTo>
                    <a:pt x="13237" y="6485"/>
                  </a:lnTo>
                  <a:lnTo>
                    <a:pt x="13250" y="6492"/>
                  </a:lnTo>
                  <a:lnTo>
                    <a:pt x="13264" y="6502"/>
                  </a:lnTo>
                  <a:lnTo>
                    <a:pt x="13276" y="6517"/>
                  </a:lnTo>
                  <a:lnTo>
                    <a:pt x="13286" y="6545"/>
                  </a:lnTo>
                  <a:lnTo>
                    <a:pt x="13256" y="6557"/>
                  </a:lnTo>
                  <a:lnTo>
                    <a:pt x="13233" y="6576"/>
                  </a:lnTo>
                  <a:lnTo>
                    <a:pt x="13216" y="6600"/>
                  </a:lnTo>
                  <a:lnTo>
                    <a:pt x="13205" y="6628"/>
                  </a:lnTo>
                  <a:lnTo>
                    <a:pt x="13199" y="6658"/>
                  </a:lnTo>
                  <a:lnTo>
                    <a:pt x="13199" y="6691"/>
                  </a:lnTo>
                  <a:lnTo>
                    <a:pt x="13201" y="6723"/>
                  </a:lnTo>
                  <a:lnTo>
                    <a:pt x="13206" y="6755"/>
                  </a:lnTo>
                  <a:lnTo>
                    <a:pt x="13104" y="6830"/>
                  </a:lnTo>
                  <a:lnTo>
                    <a:pt x="13121" y="6918"/>
                  </a:lnTo>
                  <a:lnTo>
                    <a:pt x="13090" y="6947"/>
                  </a:lnTo>
                  <a:lnTo>
                    <a:pt x="13113" y="7079"/>
                  </a:lnTo>
                  <a:lnTo>
                    <a:pt x="13088" y="7071"/>
                  </a:lnTo>
                  <a:lnTo>
                    <a:pt x="13072" y="7063"/>
                  </a:lnTo>
                  <a:lnTo>
                    <a:pt x="13061" y="7056"/>
                  </a:lnTo>
                  <a:lnTo>
                    <a:pt x="13054" y="7048"/>
                  </a:lnTo>
                  <a:lnTo>
                    <a:pt x="13048" y="7041"/>
                  </a:lnTo>
                  <a:lnTo>
                    <a:pt x="13041" y="7036"/>
                  </a:lnTo>
                  <a:lnTo>
                    <a:pt x="13029" y="7032"/>
                  </a:lnTo>
                  <a:lnTo>
                    <a:pt x="13012" y="7031"/>
                  </a:lnTo>
                  <a:lnTo>
                    <a:pt x="12990" y="7036"/>
                  </a:lnTo>
                  <a:lnTo>
                    <a:pt x="12972" y="7050"/>
                  </a:lnTo>
                  <a:lnTo>
                    <a:pt x="12957" y="7072"/>
                  </a:lnTo>
                  <a:lnTo>
                    <a:pt x="12943" y="7098"/>
                  </a:lnTo>
                  <a:lnTo>
                    <a:pt x="12932" y="7127"/>
                  </a:lnTo>
                  <a:lnTo>
                    <a:pt x="12920" y="7156"/>
                  </a:lnTo>
                  <a:lnTo>
                    <a:pt x="12910" y="7184"/>
                  </a:lnTo>
                  <a:lnTo>
                    <a:pt x="12898" y="7209"/>
                  </a:lnTo>
                  <a:lnTo>
                    <a:pt x="12786" y="7190"/>
                  </a:lnTo>
                  <a:lnTo>
                    <a:pt x="12785" y="7112"/>
                  </a:lnTo>
                  <a:lnTo>
                    <a:pt x="12784" y="7095"/>
                  </a:lnTo>
                  <a:lnTo>
                    <a:pt x="12780" y="7084"/>
                  </a:lnTo>
                  <a:lnTo>
                    <a:pt x="12775" y="7076"/>
                  </a:lnTo>
                  <a:lnTo>
                    <a:pt x="12769" y="7072"/>
                  </a:lnTo>
                  <a:lnTo>
                    <a:pt x="12763" y="7066"/>
                  </a:lnTo>
                  <a:lnTo>
                    <a:pt x="12758" y="7059"/>
                  </a:lnTo>
                  <a:lnTo>
                    <a:pt x="12754" y="7048"/>
                  </a:lnTo>
                  <a:lnTo>
                    <a:pt x="12753" y="7031"/>
                  </a:lnTo>
                  <a:lnTo>
                    <a:pt x="12753" y="7015"/>
                  </a:lnTo>
                  <a:lnTo>
                    <a:pt x="12754" y="7001"/>
                  </a:lnTo>
                  <a:lnTo>
                    <a:pt x="12756" y="6989"/>
                  </a:lnTo>
                  <a:lnTo>
                    <a:pt x="12757" y="6978"/>
                  </a:lnTo>
                  <a:lnTo>
                    <a:pt x="12762" y="6957"/>
                  </a:lnTo>
                  <a:lnTo>
                    <a:pt x="12768" y="6934"/>
                  </a:lnTo>
                  <a:lnTo>
                    <a:pt x="12709" y="6843"/>
                  </a:lnTo>
                  <a:lnTo>
                    <a:pt x="12733" y="6847"/>
                  </a:lnTo>
                  <a:lnTo>
                    <a:pt x="12749" y="6852"/>
                  </a:lnTo>
                  <a:lnTo>
                    <a:pt x="12759" y="6856"/>
                  </a:lnTo>
                  <a:lnTo>
                    <a:pt x="12764" y="6860"/>
                  </a:lnTo>
                  <a:lnTo>
                    <a:pt x="12769" y="6863"/>
                  </a:lnTo>
                  <a:lnTo>
                    <a:pt x="12775" y="6867"/>
                  </a:lnTo>
                  <a:lnTo>
                    <a:pt x="12784" y="6868"/>
                  </a:lnTo>
                  <a:lnTo>
                    <a:pt x="12800" y="6869"/>
                  </a:lnTo>
                  <a:lnTo>
                    <a:pt x="12823" y="6867"/>
                  </a:lnTo>
                  <a:lnTo>
                    <a:pt x="12838" y="6859"/>
                  </a:lnTo>
                  <a:lnTo>
                    <a:pt x="12847" y="6848"/>
                  </a:lnTo>
                  <a:lnTo>
                    <a:pt x="12850" y="6834"/>
                  </a:lnTo>
                  <a:lnTo>
                    <a:pt x="12850" y="6819"/>
                  </a:lnTo>
                  <a:lnTo>
                    <a:pt x="12845" y="6803"/>
                  </a:lnTo>
                  <a:lnTo>
                    <a:pt x="12839" y="6787"/>
                  </a:lnTo>
                  <a:lnTo>
                    <a:pt x="12832" y="6772"/>
                  </a:lnTo>
                  <a:lnTo>
                    <a:pt x="12849" y="6754"/>
                  </a:lnTo>
                  <a:lnTo>
                    <a:pt x="12871" y="6733"/>
                  </a:lnTo>
                  <a:lnTo>
                    <a:pt x="12897" y="6706"/>
                  </a:lnTo>
                  <a:lnTo>
                    <a:pt x="12925" y="6678"/>
                  </a:lnTo>
                  <a:lnTo>
                    <a:pt x="12951" y="6650"/>
                  </a:lnTo>
                  <a:lnTo>
                    <a:pt x="12974" y="6621"/>
                  </a:lnTo>
                  <a:lnTo>
                    <a:pt x="12989" y="6597"/>
                  </a:lnTo>
                  <a:lnTo>
                    <a:pt x="12994" y="6577"/>
                  </a:lnTo>
                  <a:lnTo>
                    <a:pt x="12993" y="6561"/>
                  </a:lnTo>
                  <a:lnTo>
                    <a:pt x="12988" y="6548"/>
                  </a:lnTo>
                  <a:lnTo>
                    <a:pt x="12982" y="6536"/>
                  </a:lnTo>
                  <a:lnTo>
                    <a:pt x="12973" y="6526"/>
                  </a:lnTo>
                  <a:lnTo>
                    <a:pt x="12962" y="6518"/>
                  </a:lnTo>
                  <a:lnTo>
                    <a:pt x="12951" y="6510"/>
                  </a:lnTo>
                  <a:lnTo>
                    <a:pt x="12940" y="6503"/>
                  </a:lnTo>
                  <a:lnTo>
                    <a:pt x="12930" y="6496"/>
                  </a:lnTo>
                  <a:lnTo>
                    <a:pt x="12930" y="6415"/>
                  </a:lnTo>
                  <a:lnTo>
                    <a:pt x="12912" y="6403"/>
                  </a:lnTo>
                  <a:lnTo>
                    <a:pt x="12899" y="6396"/>
                  </a:lnTo>
                  <a:lnTo>
                    <a:pt x="12890" y="6393"/>
                  </a:lnTo>
                  <a:lnTo>
                    <a:pt x="12883" y="6390"/>
                  </a:lnTo>
                  <a:lnTo>
                    <a:pt x="12876" y="6388"/>
                  </a:lnTo>
                  <a:lnTo>
                    <a:pt x="12868" y="6386"/>
                  </a:lnTo>
                  <a:lnTo>
                    <a:pt x="12856" y="6382"/>
                  </a:lnTo>
                  <a:lnTo>
                    <a:pt x="12840" y="6375"/>
                  </a:lnTo>
                  <a:lnTo>
                    <a:pt x="12829" y="6368"/>
                  </a:lnTo>
                  <a:lnTo>
                    <a:pt x="12818" y="6360"/>
                  </a:lnTo>
                  <a:lnTo>
                    <a:pt x="12809" y="6350"/>
                  </a:lnTo>
                  <a:lnTo>
                    <a:pt x="12800" y="6341"/>
                  </a:lnTo>
                  <a:lnTo>
                    <a:pt x="12791" y="6332"/>
                  </a:lnTo>
                  <a:lnTo>
                    <a:pt x="12783" y="6324"/>
                  </a:lnTo>
                  <a:lnTo>
                    <a:pt x="12775" y="6319"/>
                  </a:lnTo>
                  <a:lnTo>
                    <a:pt x="12768" y="6318"/>
                  </a:lnTo>
                  <a:lnTo>
                    <a:pt x="12748" y="6318"/>
                  </a:lnTo>
                  <a:lnTo>
                    <a:pt x="12736" y="6319"/>
                  </a:lnTo>
                  <a:lnTo>
                    <a:pt x="12728" y="6321"/>
                  </a:lnTo>
                  <a:lnTo>
                    <a:pt x="12721" y="6323"/>
                  </a:lnTo>
                  <a:lnTo>
                    <a:pt x="12715" y="6327"/>
                  </a:lnTo>
                  <a:lnTo>
                    <a:pt x="12705" y="6329"/>
                  </a:lnTo>
                  <a:lnTo>
                    <a:pt x="12691" y="6332"/>
                  </a:lnTo>
                  <a:lnTo>
                    <a:pt x="12670" y="6334"/>
                  </a:lnTo>
                  <a:lnTo>
                    <a:pt x="12670" y="6286"/>
                  </a:lnTo>
                  <a:lnTo>
                    <a:pt x="12672" y="6268"/>
                  </a:lnTo>
                  <a:lnTo>
                    <a:pt x="12676" y="6256"/>
                  </a:lnTo>
                  <a:lnTo>
                    <a:pt x="12680" y="6250"/>
                  </a:lnTo>
                  <a:lnTo>
                    <a:pt x="12687" y="6245"/>
                  </a:lnTo>
                  <a:lnTo>
                    <a:pt x="12693" y="6240"/>
                  </a:lnTo>
                  <a:lnTo>
                    <a:pt x="12697" y="6233"/>
                  </a:lnTo>
                  <a:lnTo>
                    <a:pt x="12702" y="6222"/>
                  </a:lnTo>
                  <a:lnTo>
                    <a:pt x="12703" y="6205"/>
                  </a:lnTo>
                  <a:lnTo>
                    <a:pt x="12702" y="6189"/>
                  </a:lnTo>
                  <a:lnTo>
                    <a:pt x="12699" y="6178"/>
                  </a:lnTo>
                  <a:lnTo>
                    <a:pt x="12694" y="6169"/>
                  </a:lnTo>
                  <a:lnTo>
                    <a:pt x="12688" y="6161"/>
                  </a:lnTo>
                  <a:lnTo>
                    <a:pt x="12673" y="6151"/>
                  </a:lnTo>
                  <a:lnTo>
                    <a:pt x="12654" y="6140"/>
                  </a:lnTo>
                  <a:lnTo>
                    <a:pt x="12492" y="6171"/>
                  </a:lnTo>
                  <a:lnTo>
                    <a:pt x="12475" y="6158"/>
                  </a:lnTo>
                  <a:lnTo>
                    <a:pt x="12462" y="6148"/>
                  </a:lnTo>
                  <a:lnTo>
                    <a:pt x="12456" y="6144"/>
                  </a:lnTo>
                  <a:lnTo>
                    <a:pt x="12449" y="6142"/>
                  </a:lnTo>
                  <a:lnTo>
                    <a:pt x="12439" y="6140"/>
                  </a:lnTo>
                  <a:lnTo>
                    <a:pt x="12427" y="6140"/>
                  </a:lnTo>
                  <a:lnTo>
                    <a:pt x="12420" y="6141"/>
                  </a:lnTo>
                  <a:lnTo>
                    <a:pt x="12412" y="6146"/>
                  </a:lnTo>
                  <a:lnTo>
                    <a:pt x="12404" y="6154"/>
                  </a:lnTo>
                  <a:lnTo>
                    <a:pt x="12395" y="6162"/>
                  </a:lnTo>
                  <a:lnTo>
                    <a:pt x="12386" y="6172"/>
                  </a:lnTo>
                  <a:lnTo>
                    <a:pt x="12377" y="6182"/>
                  </a:lnTo>
                  <a:lnTo>
                    <a:pt x="12366" y="6189"/>
                  </a:lnTo>
                  <a:lnTo>
                    <a:pt x="12355" y="6196"/>
                  </a:lnTo>
                  <a:lnTo>
                    <a:pt x="12340" y="6202"/>
                  </a:lnTo>
                  <a:lnTo>
                    <a:pt x="12328" y="6206"/>
                  </a:lnTo>
                  <a:lnTo>
                    <a:pt x="12318" y="6206"/>
                  </a:lnTo>
                  <a:lnTo>
                    <a:pt x="12311" y="6207"/>
                  </a:lnTo>
                  <a:lnTo>
                    <a:pt x="12304" y="6208"/>
                  </a:lnTo>
                  <a:lnTo>
                    <a:pt x="12297" y="6212"/>
                  </a:lnTo>
                  <a:lnTo>
                    <a:pt x="12288" y="6220"/>
                  </a:lnTo>
                  <a:lnTo>
                    <a:pt x="12277" y="6233"/>
                  </a:lnTo>
                  <a:lnTo>
                    <a:pt x="12251" y="6268"/>
                  </a:lnTo>
                  <a:lnTo>
                    <a:pt x="12237" y="6288"/>
                  </a:lnTo>
                  <a:lnTo>
                    <a:pt x="12230" y="6296"/>
                  </a:lnTo>
                  <a:lnTo>
                    <a:pt x="12225" y="6299"/>
                  </a:lnTo>
                  <a:lnTo>
                    <a:pt x="12220" y="6299"/>
                  </a:lnTo>
                  <a:lnTo>
                    <a:pt x="12209" y="6301"/>
                  </a:lnTo>
                  <a:lnTo>
                    <a:pt x="12188" y="6312"/>
                  </a:lnTo>
                  <a:lnTo>
                    <a:pt x="12152" y="6334"/>
                  </a:lnTo>
                  <a:lnTo>
                    <a:pt x="12019" y="6274"/>
                  </a:lnTo>
                  <a:lnTo>
                    <a:pt x="11827" y="6290"/>
                  </a:lnTo>
                  <a:lnTo>
                    <a:pt x="11813" y="6289"/>
                  </a:lnTo>
                  <a:lnTo>
                    <a:pt x="11802" y="6285"/>
                  </a:lnTo>
                  <a:lnTo>
                    <a:pt x="11791" y="6279"/>
                  </a:lnTo>
                  <a:lnTo>
                    <a:pt x="11780" y="6273"/>
                  </a:lnTo>
                  <a:lnTo>
                    <a:pt x="11769" y="6265"/>
                  </a:lnTo>
                  <a:lnTo>
                    <a:pt x="11755" y="6260"/>
                  </a:lnTo>
                  <a:lnTo>
                    <a:pt x="11736" y="6255"/>
                  </a:lnTo>
                  <a:lnTo>
                    <a:pt x="11712" y="6254"/>
                  </a:lnTo>
                  <a:lnTo>
                    <a:pt x="11696" y="6254"/>
                  </a:lnTo>
                  <a:lnTo>
                    <a:pt x="11653" y="6259"/>
                  </a:lnTo>
                  <a:lnTo>
                    <a:pt x="11613" y="6270"/>
                  </a:lnTo>
                  <a:lnTo>
                    <a:pt x="11576" y="6288"/>
                  </a:lnTo>
                  <a:lnTo>
                    <a:pt x="11543" y="6310"/>
                  </a:lnTo>
                  <a:lnTo>
                    <a:pt x="11513" y="6336"/>
                  </a:lnTo>
                  <a:lnTo>
                    <a:pt x="11485" y="6363"/>
                  </a:lnTo>
                  <a:lnTo>
                    <a:pt x="11460" y="6390"/>
                  </a:lnTo>
                  <a:lnTo>
                    <a:pt x="11437" y="6416"/>
                  </a:lnTo>
                  <a:lnTo>
                    <a:pt x="11436" y="6370"/>
                  </a:lnTo>
                  <a:lnTo>
                    <a:pt x="11433" y="6336"/>
                  </a:lnTo>
                  <a:lnTo>
                    <a:pt x="11427" y="6313"/>
                  </a:lnTo>
                  <a:lnTo>
                    <a:pt x="11421" y="6296"/>
                  </a:lnTo>
                  <a:lnTo>
                    <a:pt x="11414" y="6283"/>
                  </a:lnTo>
                  <a:lnTo>
                    <a:pt x="11408" y="6272"/>
                  </a:lnTo>
                  <a:lnTo>
                    <a:pt x="11402" y="6256"/>
                  </a:lnTo>
                  <a:lnTo>
                    <a:pt x="11398" y="6235"/>
                  </a:lnTo>
                  <a:lnTo>
                    <a:pt x="11397" y="6212"/>
                  </a:lnTo>
                  <a:lnTo>
                    <a:pt x="11400" y="6189"/>
                  </a:lnTo>
                  <a:lnTo>
                    <a:pt x="11406" y="6167"/>
                  </a:lnTo>
                  <a:lnTo>
                    <a:pt x="11414" y="6145"/>
                  </a:lnTo>
                  <a:lnTo>
                    <a:pt x="11422" y="6125"/>
                  </a:lnTo>
                  <a:lnTo>
                    <a:pt x="11429" y="6103"/>
                  </a:lnTo>
                  <a:lnTo>
                    <a:pt x="11435" y="6081"/>
                  </a:lnTo>
                  <a:lnTo>
                    <a:pt x="11437" y="6060"/>
                  </a:lnTo>
                  <a:lnTo>
                    <a:pt x="11437" y="5897"/>
                  </a:lnTo>
                  <a:lnTo>
                    <a:pt x="11502" y="5897"/>
                  </a:lnTo>
                  <a:lnTo>
                    <a:pt x="11527" y="5892"/>
                  </a:lnTo>
                  <a:lnTo>
                    <a:pt x="11546" y="5880"/>
                  </a:lnTo>
                  <a:lnTo>
                    <a:pt x="11560" y="5861"/>
                  </a:lnTo>
                  <a:lnTo>
                    <a:pt x="11573" y="5841"/>
                  </a:lnTo>
                  <a:lnTo>
                    <a:pt x="11586" y="5820"/>
                  </a:lnTo>
                  <a:lnTo>
                    <a:pt x="11601" y="5802"/>
                  </a:lnTo>
                  <a:lnTo>
                    <a:pt x="11622" y="5789"/>
                  </a:lnTo>
                  <a:lnTo>
                    <a:pt x="11648" y="5783"/>
                  </a:lnTo>
                  <a:lnTo>
                    <a:pt x="11668" y="5787"/>
                  </a:lnTo>
                  <a:lnTo>
                    <a:pt x="11683" y="5794"/>
                  </a:lnTo>
                  <a:lnTo>
                    <a:pt x="11695" y="5803"/>
                  </a:lnTo>
                  <a:lnTo>
                    <a:pt x="11705" y="5816"/>
                  </a:lnTo>
                  <a:lnTo>
                    <a:pt x="11715" y="5827"/>
                  </a:lnTo>
                  <a:lnTo>
                    <a:pt x="11725" y="5837"/>
                  </a:lnTo>
                  <a:lnTo>
                    <a:pt x="11740" y="5845"/>
                  </a:lnTo>
                  <a:lnTo>
                    <a:pt x="11761" y="5847"/>
                  </a:lnTo>
                  <a:lnTo>
                    <a:pt x="11810" y="5847"/>
                  </a:lnTo>
                  <a:lnTo>
                    <a:pt x="11855" y="5843"/>
                  </a:lnTo>
                  <a:lnTo>
                    <a:pt x="11931" y="5831"/>
                  </a:lnTo>
                  <a:lnTo>
                    <a:pt x="12026" y="5815"/>
                  </a:lnTo>
                  <a:lnTo>
                    <a:pt x="12129" y="5794"/>
                  </a:lnTo>
                  <a:lnTo>
                    <a:pt x="12231" y="5772"/>
                  </a:lnTo>
                  <a:lnTo>
                    <a:pt x="12322" y="5751"/>
                  </a:lnTo>
                  <a:lnTo>
                    <a:pt x="12390" y="5732"/>
                  </a:lnTo>
                  <a:lnTo>
                    <a:pt x="12426" y="5718"/>
                  </a:lnTo>
                  <a:lnTo>
                    <a:pt x="12450" y="5724"/>
                  </a:lnTo>
                  <a:lnTo>
                    <a:pt x="12471" y="5729"/>
                  </a:lnTo>
                  <a:lnTo>
                    <a:pt x="12481" y="5732"/>
                  </a:lnTo>
                  <a:lnTo>
                    <a:pt x="12492" y="5733"/>
                  </a:lnTo>
                  <a:lnTo>
                    <a:pt x="12506" y="5734"/>
                  </a:lnTo>
                  <a:lnTo>
                    <a:pt x="12524" y="5734"/>
                  </a:lnTo>
                  <a:lnTo>
                    <a:pt x="12605" y="5734"/>
                  </a:lnTo>
                  <a:lnTo>
                    <a:pt x="12654" y="5729"/>
                  </a:lnTo>
                  <a:lnTo>
                    <a:pt x="12699" y="5716"/>
                  </a:lnTo>
                  <a:lnTo>
                    <a:pt x="12736" y="5698"/>
                  </a:lnTo>
                  <a:lnTo>
                    <a:pt x="12771" y="5676"/>
                  </a:lnTo>
                  <a:lnTo>
                    <a:pt x="12800" y="5656"/>
                  </a:lnTo>
                  <a:lnTo>
                    <a:pt x="12825" y="5638"/>
                  </a:lnTo>
                  <a:lnTo>
                    <a:pt x="12847" y="5625"/>
                  </a:lnTo>
                  <a:lnTo>
                    <a:pt x="12864" y="5619"/>
                  </a:lnTo>
                  <a:lnTo>
                    <a:pt x="12889" y="5622"/>
                  </a:lnTo>
                  <a:lnTo>
                    <a:pt x="12910" y="5632"/>
                  </a:lnTo>
                  <a:lnTo>
                    <a:pt x="12929" y="5645"/>
                  </a:lnTo>
                  <a:lnTo>
                    <a:pt x="12945" y="5660"/>
                  </a:lnTo>
                  <a:lnTo>
                    <a:pt x="12963" y="5675"/>
                  </a:lnTo>
                  <a:lnTo>
                    <a:pt x="12982" y="5688"/>
                  </a:lnTo>
                  <a:lnTo>
                    <a:pt x="13002" y="5697"/>
                  </a:lnTo>
                  <a:lnTo>
                    <a:pt x="13027" y="5700"/>
                  </a:lnTo>
                  <a:lnTo>
                    <a:pt x="13050" y="5698"/>
                  </a:lnTo>
                  <a:lnTo>
                    <a:pt x="13073" y="5691"/>
                  </a:lnTo>
                  <a:lnTo>
                    <a:pt x="13098" y="5680"/>
                  </a:lnTo>
                  <a:lnTo>
                    <a:pt x="13127" y="5668"/>
                  </a:lnTo>
                  <a:lnTo>
                    <a:pt x="13164" y="5656"/>
                  </a:lnTo>
                  <a:lnTo>
                    <a:pt x="13209" y="5646"/>
                  </a:lnTo>
                  <a:lnTo>
                    <a:pt x="13266" y="5639"/>
                  </a:lnTo>
                  <a:lnTo>
                    <a:pt x="13336" y="5635"/>
                  </a:lnTo>
                  <a:lnTo>
                    <a:pt x="13626" y="5230"/>
                  </a:lnTo>
                  <a:close/>
                  <a:moveTo>
                    <a:pt x="14648" y="4564"/>
                  </a:moveTo>
                  <a:lnTo>
                    <a:pt x="14655" y="4557"/>
                  </a:lnTo>
                  <a:lnTo>
                    <a:pt x="14656" y="4555"/>
                  </a:lnTo>
                  <a:lnTo>
                    <a:pt x="14652" y="4559"/>
                  </a:lnTo>
                  <a:lnTo>
                    <a:pt x="14648" y="4564"/>
                  </a:lnTo>
                  <a:lnTo>
                    <a:pt x="14643" y="4568"/>
                  </a:lnTo>
                  <a:lnTo>
                    <a:pt x="14639" y="4572"/>
                  </a:lnTo>
                  <a:lnTo>
                    <a:pt x="14641" y="4571"/>
                  </a:lnTo>
                  <a:lnTo>
                    <a:pt x="14648" y="4564"/>
                  </a:lnTo>
                  <a:close/>
                  <a:moveTo>
                    <a:pt x="14408" y="4035"/>
                  </a:moveTo>
                  <a:lnTo>
                    <a:pt x="14431" y="4052"/>
                  </a:lnTo>
                  <a:lnTo>
                    <a:pt x="14444" y="4068"/>
                  </a:lnTo>
                  <a:lnTo>
                    <a:pt x="14452" y="4083"/>
                  </a:lnTo>
                  <a:lnTo>
                    <a:pt x="14457" y="4098"/>
                  </a:lnTo>
                  <a:lnTo>
                    <a:pt x="14461" y="4109"/>
                  </a:lnTo>
                  <a:lnTo>
                    <a:pt x="14468" y="4118"/>
                  </a:lnTo>
                  <a:lnTo>
                    <a:pt x="14481" y="4125"/>
                  </a:lnTo>
                  <a:lnTo>
                    <a:pt x="14501" y="4126"/>
                  </a:lnTo>
                  <a:lnTo>
                    <a:pt x="14550" y="4126"/>
                  </a:lnTo>
                  <a:lnTo>
                    <a:pt x="14539" y="4153"/>
                  </a:lnTo>
                  <a:lnTo>
                    <a:pt x="14523" y="4171"/>
                  </a:lnTo>
                  <a:lnTo>
                    <a:pt x="14504" y="4184"/>
                  </a:lnTo>
                  <a:lnTo>
                    <a:pt x="14485" y="4194"/>
                  </a:lnTo>
                  <a:lnTo>
                    <a:pt x="14467" y="4201"/>
                  </a:lnTo>
                  <a:lnTo>
                    <a:pt x="14452" y="4211"/>
                  </a:lnTo>
                  <a:lnTo>
                    <a:pt x="14441" y="4223"/>
                  </a:lnTo>
                  <a:lnTo>
                    <a:pt x="14436" y="4239"/>
                  </a:lnTo>
                  <a:lnTo>
                    <a:pt x="14439" y="4261"/>
                  </a:lnTo>
                  <a:lnTo>
                    <a:pt x="14443" y="4279"/>
                  </a:lnTo>
                  <a:lnTo>
                    <a:pt x="14450" y="4293"/>
                  </a:lnTo>
                  <a:lnTo>
                    <a:pt x="14460" y="4303"/>
                  </a:lnTo>
                  <a:lnTo>
                    <a:pt x="14474" y="4311"/>
                  </a:lnTo>
                  <a:lnTo>
                    <a:pt x="14490" y="4316"/>
                  </a:lnTo>
                  <a:lnTo>
                    <a:pt x="14511" y="4319"/>
                  </a:lnTo>
                  <a:lnTo>
                    <a:pt x="14534" y="4320"/>
                  </a:lnTo>
                  <a:lnTo>
                    <a:pt x="14606" y="4230"/>
                  </a:lnTo>
                  <a:lnTo>
                    <a:pt x="14617" y="4261"/>
                  </a:lnTo>
                  <a:lnTo>
                    <a:pt x="14630" y="4285"/>
                  </a:lnTo>
                  <a:lnTo>
                    <a:pt x="14642" y="4304"/>
                  </a:lnTo>
                  <a:lnTo>
                    <a:pt x="14653" y="4320"/>
                  </a:lnTo>
                  <a:lnTo>
                    <a:pt x="14664" y="4336"/>
                  </a:lnTo>
                  <a:lnTo>
                    <a:pt x="14673" y="4353"/>
                  </a:lnTo>
                  <a:lnTo>
                    <a:pt x="14678" y="4374"/>
                  </a:lnTo>
                  <a:lnTo>
                    <a:pt x="14680" y="4402"/>
                  </a:lnTo>
                  <a:lnTo>
                    <a:pt x="14674" y="4428"/>
                  </a:lnTo>
                  <a:lnTo>
                    <a:pt x="14660" y="4456"/>
                  </a:lnTo>
                  <a:lnTo>
                    <a:pt x="14639" y="4486"/>
                  </a:lnTo>
                  <a:lnTo>
                    <a:pt x="14616" y="4517"/>
                  </a:lnTo>
                  <a:lnTo>
                    <a:pt x="14591" y="4545"/>
                  </a:lnTo>
                  <a:lnTo>
                    <a:pt x="14570" y="4572"/>
                  </a:lnTo>
                  <a:lnTo>
                    <a:pt x="14556" y="4594"/>
                  </a:lnTo>
                  <a:lnTo>
                    <a:pt x="14550" y="4613"/>
                  </a:lnTo>
                  <a:lnTo>
                    <a:pt x="14551" y="4620"/>
                  </a:lnTo>
                  <a:lnTo>
                    <a:pt x="14554" y="4627"/>
                  </a:lnTo>
                  <a:lnTo>
                    <a:pt x="14558" y="4632"/>
                  </a:lnTo>
                  <a:lnTo>
                    <a:pt x="14565" y="4638"/>
                  </a:lnTo>
                  <a:lnTo>
                    <a:pt x="14571" y="4641"/>
                  </a:lnTo>
                  <a:lnTo>
                    <a:pt x="14580" y="4643"/>
                  </a:lnTo>
                  <a:lnTo>
                    <a:pt x="14591" y="4644"/>
                  </a:lnTo>
                  <a:lnTo>
                    <a:pt x="14601" y="4645"/>
                  </a:lnTo>
                  <a:lnTo>
                    <a:pt x="14633" y="4645"/>
                  </a:lnTo>
                  <a:lnTo>
                    <a:pt x="14653" y="4642"/>
                  </a:lnTo>
                  <a:lnTo>
                    <a:pt x="14669" y="4634"/>
                  </a:lnTo>
                  <a:lnTo>
                    <a:pt x="14679" y="4625"/>
                  </a:lnTo>
                  <a:lnTo>
                    <a:pt x="14689" y="4613"/>
                  </a:lnTo>
                  <a:lnTo>
                    <a:pt x="14699" y="4601"/>
                  </a:lnTo>
                  <a:lnTo>
                    <a:pt x="14710" y="4590"/>
                  </a:lnTo>
                  <a:lnTo>
                    <a:pt x="14725" y="4582"/>
                  </a:lnTo>
                  <a:lnTo>
                    <a:pt x="14746" y="4580"/>
                  </a:lnTo>
                  <a:lnTo>
                    <a:pt x="14767" y="4581"/>
                  </a:lnTo>
                  <a:lnTo>
                    <a:pt x="14784" y="4585"/>
                  </a:lnTo>
                  <a:lnTo>
                    <a:pt x="14799" y="4589"/>
                  </a:lnTo>
                  <a:lnTo>
                    <a:pt x="14812" y="4595"/>
                  </a:lnTo>
                  <a:lnTo>
                    <a:pt x="14835" y="4611"/>
                  </a:lnTo>
                  <a:lnTo>
                    <a:pt x="14860" y="4629"/>
                  </a:lnTo>
                  <a:lnTo>
                    <a:pt x="15135" y="4641"/>
                  </a:lnTo>
                  <a:lnTo>
                    <a:pt x="15129" y="4666"/>
                  </a:lnTo>
                  <a:lnTo>
                    <a:pt x="15124" y="4682"/>
                  </a:lnTo>
                  <a:lnTo>
                    <a:pt x="15122" y="4690"/>
                  </a:lnTo>
                  <a:lnTo>
                    <a:pt x="15120" y="4700"/>
                  </a:lnTo>
                  <a:lnTo>
                    <a:pt x="15119" y="4711"/>
                  </a:lnTo>
                  <a:lnTo>
                    <a:pt x="15119" y="4726"/>
                  </a:lnTo>
                  <a:lnTo>
                    <a:pt x="15120" y="4736"/>
                  </a:lnTo>
                  <a:lnTo>
                    <a:pt x="15124" y="4741"/>
                  </a:lnTo>
                  <a:lnTo>
                    <a:pt x="15129" y="4746"/>
                  </a:lnTo>
                  <a:lnTo>
                    <a:pt x="15135" y="4750"/>
                  </a:lnTo>
                  <a:lnTo>
                    <a:pt x="15141" y="4754"/>
                  </a:lnTo>
                  <a:lnTo>
                    <a:pt x="15146" y="4762"/>
                  </a:lnTo>
                  <a:lnTo>
                    <a:pt x="15150" y="4774"/>
                  </a:lnTo>
                  <a:lnTo>
                    <a:pt x="15151" y="4791"/>
                  </a:lnTo>
                  <a:lnTo>
                    <a:pt x="15143" y="4810"/>
                  </a:lnTo>
                  <a:lnTo>
                    <a:pt x="15118" y="4833"/>
                  </a:lnTo>
                  <a:lnTo>
                    <a:pt x="15084" y="4860"/>
                  </a:lnTo>
                  <a:lnTo>
                    <a:pt x="15046" y="4890"/>
                  </a:lnTo>
                  <a:lnTo>
                    <a:pt x="15008" y="4925"/>
                  </a:lnTo>
                  <a:lnTo>
                    <a:pt x="14973" y="4963"/>
                  </a:lnTo>
                  <a:lnTo>
                    <a:pt x="14949" y="5005"/>
                  </a:lnTo>
                  <a:lnTo>
                    <a:pt x="14941" y="5050"/>
                  </a:lnTo>
                  <a:lnTo>
                    <a:pt x="14945" y="5089"/>
                  </a:lnTo>
                  <a:lnTo>
                    <a:pt x="14959" y="5124"/>
                  </a:lnTo>
                  <a:lnTo>
                    <a:pt x="14980" y="5156"/>
                  </a:lnTo>
                  <a:lnTo>
                    <a:pt x="15005" y="5186"/>
                  </a:lnTo>
                  <a:lnTo>
                    <a:pt x="15030" y="5214"/>
                  </a:lnTo>
                  <a:lnTo>
                    <a:pt x="15057" y="5241"/>
                  </a:lnTo>
                  <a:lnTo>
                    <a:pt x="15082" y="5267"/>
                  </a:lnTo>
                  <a:lnTo>
                    <a:pt x="15103" y="5293"/>
                  </a:lnTo>
                  <a:lnTo>
                    <a:pt x="15044" y="5288"/>
                  </a:lnTo>
                  <a:lnTo>
                    <a:pt x="15001" y="5273"/>
                  </a:lnTo>
                  <a:lnTo>
                    <a:pt x="14969" y="5252"/>
                  </a:lnTo>
                  <a:lnTo>
                    <a:pt x="14945" y="5228"/>
                  </a:lnTo>
                  <a:lnTo>
                    <a:pt x="14927" y="5205"/>
                  </a:lnTo>
                  <a:lnTo>
                    <a:pt x="14908" y="5184"/>
                  </a:lnTo>
                  <a:lnTo>
                    <a:pt x="14887" y="5169"/>
                  </a:lnTo>
                  <a:lnTo>
                    <a:pt x="14860" y="5163"/>
                  </a:lnTo>
                  <a:lnTo>
                    <a:pt x="14844" y="5163"/>
                  </a:lnTo>
                  <a:lnTo>
                    <a:pt x="14827" y="5166"/>
                  </a:lnTo>
                  <a:lnTo>
                    <a:pt x="14812" y="5172"/>
                  </a:lnTo>
                  <a:lnTo>
                    <a:pt x="14798" y="5182"/>
                  </a:lnTo>
                  <a:lnTo>
                    <a:pt x="14785" y="5194"/>
                  </a:lnTo>
                  <a:lnTo>
                    <a:pt x="14773" y="5208"/>
                  </a:lnTo>
                  <a:lnTo>
                    <a:pt x="14763" y="5221"/>
                  </a:lnTo>
                  <a:lnTo>
                    <a:pt x="14754" y="5234"/>
                  </a:lnTo>
                  <a:lnTo>
                    <a:pt x="14746" y="5246"/>
                  </a:lnTo>
                  <a:lnTo>
                    <a:pt x="14669" y="5250"/>
                  </a:lnTo>
                  <a:lnTo>
                    <a:pt x="14614" y="5262"/>
                  </a:lnTo>
                  <a:lnTo>
                    <a:pt x="14575" y="5279"/>
                  </a:lnTo>
                  <a:lnTo>
                    <a:pt x="14547" y="5303"/>
                  </a:lnTo>
                  <a:lnTo>
                    <a:pt x="14525" y="5330"/>
                  </a:lnTo>
                  <a:lnTo>
                    <a:pt x="14503" y="5360"/>
                  </a:lnTo>
                  <a:lnTo>
                    <a:pt x="14476" y="5391"/>
                  </a:lnTo>
                  <a:lnTo>
                    <a:pt x="14439" y="5424"/>
                  </a:lnTo>
                  <a:lnTo>
                    <a:pt x="14416" y="5442"/>
                  </a:lnTo>
                  <a:lnTo>
                    <a:pt x="14400" y="5458"/>
                  </a:lnTo>
                  <a:lnTo>
                    <a:pt x="14386" y="5476"/>
                  </a:lnTo>
                  <a:lnTo>
                    <a:pt x="14374" y="5491"/>
                  </a:lnTo>
                  <a:lnTo>
                    <a:pt x="14363" y="5506"/>
                  </a:lnTo>
                  <a:lnTo>
                    <a:pt x="14350" y="5520"/>
                  </a:lnTo>
                  <a:lnTo>
                    <a:pt x="14335" y="5534"/>
                  </a:lnTo>
                  <a:lnTo>
                    <a:pt x="14316" y="5546"/>
                  </a:lnTo>
                  <a:lnTo>
                    <a:pt x="14280" y="5571"/>
                  </a:lnTo>
                  <a:lnTo>
                    <a:pt x="14261" y="5591"/>
                  </a:lnTo>
                  <a:lnTo>
                    <a:pt x="14256" y="5608"/>
                  </a:lnTo>
                  <a:lnTo>
                    <a:pt x="14257" y="5621"/>
                  </a:lnTo>
                  <a:lnTo>
                    <a:pt x="14257" y="5632"/>
                  </a:lnTo>
                  <a:lnTo>
                    <a:pt x="14252" y="5640"/>
                  </a:lnTo>
                  <a:lnTo>
                    <a:pt x="14233" y="5646"/>
                  </a:lnTo>
                  <a:lnTo>
                    <a:pt x="14194" y="5651"/>
                  </a:lnTo>
                  <a:lnTo>
                    <a:pt x="14170" y="5598"/>
                  </a:lnTo>
                  <a:lnTo>
                    <a:pt x="14165" y="5472"/>
                  </a:lnTo>
                  <a:lnTo>
                    <a:pt x="14190" y="5469"/>
                  </a:lnTo>
                  <a:lnTo>
                    <a:pt x="14212" y="5465"/>
                  </a:lnTo>
                  <a:lnTo>
                    <a:pt x="14230" y="5458"/>
                  </a:lnTo>
                  <a:lnTo>
                    <a:pt x="14245" y="5450"/>
                  </a:lnTo>
                  <a:lnTo>
                    <a:pt x="14257" y="5438"/>
                  </a:lnTo>
                  <a:lnTo>
                    <a:pt x="14266" y="5422"/>
                  </a:lnTo>
                  <a:lnTo>
                    <a:pt x="14272" y="5401"/>
                  </a:lnTo>
                  <a:lnTo>
                    <a:pt x="14275" y="5375"/>
                  </a:lnTo>
                  <a:lnTo>
                    <a:pt x="14318" y="5373"/>
                  </a:lnTo>
                  <a:lnTo>
                    <a:pt x="14361" y="5365"/>
                  </a:lnTo>
                  <a:lnTo>
                    <a:pt x="14404" y="5352"/>
                  </a:lnTo>
                  <a:lnTo>
                    <a:pt x="14445" y="5335"/>
                  </a:lnTo>
                  <a:lnTo>
                    <a:pt x="14481" y="5313"/>
                  </a:lnTo>
                  <a:lnTo>
                    <a:pt x="14510" y="5284"/>
                  </a:lnTo>
                  <a:lnTo>
                    <a:pt x="14528" y="5251"/>
                  </a:lnTo>
                  <a:lnTo>
                    <a:pt x="14535" y="5213"/>
                  </a:lnTo>
                  <a:lnTo>
                    <a:pt x="14534" y="5196"/>
                  </a:lnTo>
                  <a:lnTo>
                    <a:pt x="14529" y="5183"/>
                  </a:lnTo>
                  <a:lnTo>
                    <a:pt x="14523" y="5174"/>
                  </a:lnTo>
                  <a:lnTo>
                    <a:pt x="14514" y="5169"/>
                  </a:lnTo>
                  <a:lnTo>
                    <a:pt x="14502" y="5167"/>
                  </a:lnTo>
                  <a:lnTo>
                    <a:pt x="14488" y="5165"/>
                  </a:lnTo>
                  <a:lnTo>
                    <a:pt x="14472" y="5165"/>
                  </a:lnTo>
                  <a:lnTo>
                    <a:pt x="14454" y="5165"/>
                  </a:lnTo>
                  <a:lnTo>
                    <a:pt x="14413" y="5017"/>
                  </a:lnTo>
                  <a:lnTo>
                    <a:pt x="14430" y="5004"/>
                  </a:lnTo>
                  <a:lnTo>
                    <a:pt x="14449" y="4989"/>
                  </a:lnTo>
                  <a:lnTo>
                    <a:pt x="14458" y="4979"/>
                  </a:lnTo>
                  <a:lnTo>
                    <a:pt x="14464" y="4967"/>
                  </a:lnTo>
                  <a:lnTo>
                    <a:pt x="14469" y="4954"/>
                  </a:lnTo>
                  <a:lnTo>
                    <a:pt x="14470" y="4938"/>
                  </a:lnTo>
                  <a:lnTo>
                    <a:pt x="14470" y="4922"/>
                  </a:lnTo>
                  <a:lnTo>
                    <a:pt x="14469" y="4908"/>
                  </a:lnTo>
                  <a:lnTo>
                    <a:pt x="14466" y="4896"/>
                  </a:lnTo>
                  <a:lnTo>
                    <a:pt x="14460" y="4884"/>
                  </a:lnTo>
                  <a:lnTo>
                    <a:pt x="14453" y="4875"/>
                  </a:lnTo>
                  <a:lnTo>
                    <a:pt x="14443" y="4868"/>
                  </a:lnTo>
                  <a:lnTo>
                    <a:pt x="14432" y="4861"/>
                  </a:lnTo>
                  <a:lnTo>
                    <a:pt x="14419" y="4858"/>
                  </a:lnTo>
                  <a:lnTo>
                    <a:pt x="14405" y="4857"/>
                  </a:lnTo>
                  <a:lnTo>
                    <a:pt x="14389" y="4857"/>
                  </a:lnTo>
                  <a:lnTo>
                    <a:pt x="14373" y="4862"/>
                  </a:lnTo>
                  <a:lnTo>
                    <a:pt x="14333" y="4876"/>
                  </a:lnTo>
                  <a:lnTo>
                    <a:pt x="14275" y="4896"/>
                  </a:lnTo>
                  <a:lnTo>
                    <a:pt x="14210" y="4919"/>
                  </a:lnTo>
                  <a:lnTo>
                    <a:pt x="14145" y="4942"/>
                  </a:lnTo>
                  <a:lnTo>
                    <a:pt x="14088" y="4963"/>
                  </a:lnTo>
                  <a:lnTo>
                    <a:pt x="14045" y="4978"/>
                  </a:lnTo>
                  <a:lnTo>
                    <a:pt x="14028" y="4983"/>
                  </a:lnTo>
                  <a:lnTo>
                    <a:pt x="14005" y="4997"/>
                  </a:lnTo>
                  <a:lnTo>
                    <a:pt x="13968" y="5020"/>
                  </a:lnTo>
                  <a:lnTo>
                    <a:pt x="13920" y="5050"/>
                  </a:lnTo>
                  <a:lnTo>
                    <a:pt x="13867" y="5081"/>
                  </a:lnTo>
                  <a:lnTo>
                    <a:pt x="13816" y="5113"/>
                  </a:lnTo>
                  <a:lnTo>
                    <a:pt x="13771" y="5139"/>
                  </a:lnTo>
                  <a:lnTo>
                    <a:pt x="13739" y="5158"/>
                  </a:lnTo>
                  <a:lnTo>
                    <a:pt x="13724" y="5165"/>
                  </a:lnTo>
                  <a:lnTo>
                    <a:pt x="13707" y="5165"/>
                  </a:lnTo>
                  <a:lnTo>
                    <a:pt x="13685" y="5163"/>
                  </a:lnTo>
                  <a:lnTo>
                    <a:pt x="13667" y="5159"/>
                  </a:lnTo>
                  <a:lnTo>
                    <a:pt x="13653" y="5155"/>
                  </a:lnTo>
                  <a:lnTo>
                    <a:pt x="13643" y="5148"/>
                  </a:lnTo>
                  <a:lnTo>
                    <a:pt x="13631" y="5142"/>
                  </a:lnTo>
                  <a:lnTo>
                    <a:pt x="13618" y="5138"/>
                  </a:lnTo>
                  <a:lnTo>
                    <a:pt x="13600" y="5133"/>
                  </a:lnTo>
                  <a:lnTo>
                    <a:pt x="13578" y="5133"/>
                  </a:lnTo>
                  <a:lnTo>
                    <a:pt x="13563" y="5136"/>
                  </a:lnTo>
                  <a:lnTo>
                    <a:pt x="13553" y="5147"/>
                  </a:lnTo>
                  <a:lnTo>
                    <a:pt x="13547" y="5162"/>
                  </a:lnTo>
                  <a:lnTo>
                    <a:pt x="13544" y="5181"/>
                  </a:lnTo>
                  <a:lnTo>
                    <a:pt x="13544" y="5223"/>
                  </a:lnTo>
                  <a:lnTo>
                    <a:pt x="13545" y="5263"/>
                  </a:lnTo>
                  <a:lnTo>
                    <a:pt x="13312" y="5577"/>
                  </a:lnTo>
                  <a:lnTo>
                    <a:pt x="13299" y="5556"/>
                  </a:lnTo>
                  <a:lnTo>
                    <a:pt x="13024" y="5622"/>
                  </a:lnTo>
                  <a:lnTo>
                    <a:pt x="13002" y="5611"/>
                  </a:lnTo>
                  <a:lnTo>
                    <a:pt x="12986" y="5599"/>
                  </a:lnTo>
                  <a:lnTo>
                    <a:pt x="12971" y="5588"/>
                  </a:lnTo>
                  <a:lnTo>
                    <a:pt x="12956" y="5577"/>
                  </a:lnTo>
                  <a:lnTo>
                    <a:pt x="12937" y="5568"/>
                  </a:lnTo>
                  <a:lnTo>
                    <a:pt x="12915" y="5561"/>
                  </a:lnTo>
                  <a:lnTo>
                    <a:pt x="12885" y="5557"/>
                  </a:lnTo>
                  <a:lnTo>
                    <a:pt x="12848" y="5554"/>
                  </a:lnTo>
                  <a:lnTo>
                    <a:pt x="12822" y="5559"/>
                  </a:lnTo>
                  <a:lnTo>
                    <a:pt x="12799" y="5570"/>
                  </a:lnTo>
                  <a:lnTo>
                    <a:pt x="12777" y="5586"/>
                  </a:lnTo>
                  <a:lnTo>
                    <a:pt x="12756" y="5603"/>
                  </a:lnTo>
                  <a:lnTo>
                    <a:pt x="12732" y="5622"/>
                  </a:lnTo>
                  <a:lnTo>
                    <a:pt x="12705" y="5638"/>
                  </a:lnTo>
                  <a:lnTo>
                    <a:pt x="12674" y="5648"/>
                  </a:lnTo>
                  <a:lnTo>
                    <a:pt x="12637" y="5653"/>
                  </a:lnTo>
                  <a:lnTo>
                    <a:pt x="12572" y="5653"/>
                  </a:lnTo>
                  <a:lnTo>
                    <a:pt x="12564" y="5628"/>
                  </a:lnTo>
                  <a:lnTo>
                    <a:pt x="12553" y="5611"/>
                  </a:lnTo>
                  <a:lnTo>
                    <a:pt x="12542" y="5599"/>
                  </a:lnTo>
                  <a:lnTo>
                    <a:pt x="12532" y="5589"/>
                  </a:lnTo>
                  <a:lnTo>
                    <a:pt x="12522" y="5580"/>
                  </a:lnTo>
                  <a:lnTo>
                    <a:pt x="12515" y="5572"/>
                  </a:lnTo>
                  <a:lnTo>
                    <a:pt x="12510" y="5559"/>
                  </a:lnTo>
                  <a:lnTo>
                    <a:pt x="12507" y="5539"/>
                  </a:lnTo>
                  <a:lnTo>
                    <a:pt x="12508" y="5530"/>
                  </a:lnTo>
                  <a:lnTo>
                    <a:pt x="12513" y="5524"/>
                  </a:lnTo>
                  <a:lnTo>
                    <a:pt x="12517" y="5520"/>
                  </a:lnTo>
                  <a:lnTo>
                    <a:pt x="12524" y="5516"/>
                  </a:lnTo>
                  <a:lnTo>
                    <a:pt x="12529" y="5511"/>
                  </a:lnTo>
                  <a:lnTo>
                    <a:pt x="12534" y="5504"/>
                  </a:lnTo>
                  <a:lnTo>
                    <a:pt x="12539" y="5492"/>
                  </a:lnTo>
                  <a:lnTo>
                    <a:pt x="12540" y="5475"/>
                  </a:lnTo>
                  <a:lnTo>
                    <a:pt x="12540" y="5458"/>
                  </a:lnTo>
                  <a:lnTo>
                    <a:pt x="12539" y="5438"/>
                  </a:lnTo>
                  <a:lnTo>
                    <a:pt x="12535" y="5421"/>
                  </a:lnTo>
                  <a:lnTo>
                    <a:pt x="12530" y="5405"/>
                  </a:lnTo>
                  <a:lnTo>
                    <a:pt x="12525" y="5392"/>
                  </a:lnTo>
                  <a:lnTo>
                    <a:pt x="12508" y="5369"/>
                  </a:lnTo>
                  <a:lnTo>
                    <a:pt x="12491" y="5345"/>
                  </a:lnTo>
                  <a:lnTo>
                    <a:pt x="12449" y="5346"/>
                  </a:lnTo>
                  <a:lnTo>
                    <a:pt x="12411" y="5347"/>
                  </a:lnTo>
                  <a:lnTo>
                    <a:pt x="12377" y="5348"/>
                  </a:lnTo>
                  <a:lnTo>
                    <a:pt x="12344" y="5347"/>
                  </a:lnTo>
                  <a:lnTo>
                    <a:pt x="12316" y="5343"/>
                  </a:lnTo>
                  <a:lnTo>
                    <a:pt x="12291" y="5334"/>
                  </a:lnTo>
                  <a:lnTo>
                    <a:pt x="12269" y="5319"/>
                  </a:lnTo>
                  <a:lnTo>
                    <a:pt x="12248" y="5296"/>
                  </a:lnTo>
                  <a:lnTo>
                    <a:pt x="12261" y="5279"/>
                  </a:lnTo>
                  <a:lnTo>
                    <a:pt x="12271" y="5267"/>
                  </a:lnTo>
                  <a:lnTo>
                    <a:pt x="12275" y="5261"/>
                  </a:lnTo>
                  <a:lnTo>
                    <a:pt x="12278" y="5253"/>
                  </a:lnTo>
                  <a:lnTo>
                    <a:pt x="12279" y="5243"/>
                  </a:lnTo>
                  <a:lnTo>
                    <a:pt x="12281" y="5232"/>
                  </a:lnTo>
                  <a:lnTo>
                    <a:pt x="12279" y="5220"/>
                  </a:lnTo>
                  <a:lnTo>
                    <a:pt x="12278" y="5210"/>
                  </a:lnTo>
                  <a:lnTo>
                    <a:pt x="12275" y="5202"/>
                  </a:lnTo>
                  <a:lnTo>
                    <a:pt x="12271" y="5197"/>
                  </a:lnTo>
                  <a:lnTo>
                    <a:pt x="12261" y="5184"/>
                  </a:lnTo>
                  <a:lnTo>
                    <a:pt x="12248" y="5167"/>
                  </a:lnTo>
                  <a:lnTo>
                    <a:pt x="12270" y="5174"/>
                  </a:lnTo>
                  <a:lnTo>
                    <a:pt x="12291" y="5184"/>
                  </a:lnTo>
                  <a:lnTo>
                    <a:pt x="12312" y="5195"/>
                  </a:lnTo>
                  <a:lnTo>
                    <a:pt x="12332" y="5206"/>
                  </a:lnTo>
                  <a:lnTo>
                    <a:pt x="12354" y="5215"/>
                  </a:lnTo>
                  <a:lnTo>
                    <a:pt x="12377" y="5224"/>
                  </a:lnTo>
                  <a:lnTo>
                    <a:pt x="12400" y="5229"/>
                  </a:lnTo>
                  <a:lnTo>
                    <a:pt x="12426" y="5232"/>
                  </a:lnTo>
                  <a:lnTo>
                    <a:pt x="12441" y="5229"/>
                  </a:lnTo>
                  <a:lnTo>
                    <a:pt x="12456" y="5223"/>
                  </a:lnTo>
                  <a:lnTo>
                    <a:pt x="12470" y="5213"/>
                  </a:lnTo>
                  <a:lnTo>
                    <a:pt x="12484" y="5201"/>
                  </a:lnTo>
                  <a:lnTo>
                    <a:pt x="12498" y="5186"/>
                  </a:lnTo>
                  <a:lnTo>
                    <a:pt x="12512" y="5173"/>
                  </a:lnTo>
                  <a:lnTo>
                    <a:pt x="12526" y="5160"/>
                  </a:lnTo>
                  <a:lnTo>
                    <a:pt x="12540" y="5149"/>
                  </a:lnTo>
                  <a:lnTo>
                    <a:pt x="12560" y="5152"/>
                  </a:lnTo>
                  <a:lnTo>
                    <a:pt x="12574" y="5155"/>
                  </a:lnTo>
                  <a:lnTo>
                    <a:pt x="12584" y="5157"/>
                  </a:lnTo>
                  <a:lnTo>
                    <a:pt x="12591" y="5159"/>
                  </a:lnTo>
                  <a:lnTo>
                    <a:pt x="12597" y="5162"/>
                  </a:lnTo>
                  <a:lnTo>
                    <a:pt x="12606" y="5163"/>
                  </a:lnTo>
                  <a:lnTo>
                    <a:pt x="12618" y="5166"/>
                  </a:lnTo>
                  <a:lnTo>
                    <a:pt x="12637" y="5166"/>
                  </a:lnTo>
                  <a:lnTo>
                    <a:pt x="12678" y="5161"/>
                  </a:lnTo>
                  <a:lnTo>
                    <a:pt x="12713" y="5148"/>
                  </a:lnTo>
                  <a:lnTo>
                    <a:pt x="12741" y="5128"/>
                  </a:lnTo>
                  <a:lnTo>
                    <a:pt x="12763" y="5101"/>
                  </a:lnTo>
                  <a:lnTo>
                    <a:pt x="12780" y="5067"/>
                  </a:lnTo>
                  <a:lnTo>
                    <a:pt x="12790" y="5028"/>
                  </a:lnTo>
                  <a:lnTo>
                    <a:pt x="12797" y="4985"/>
                  </a:lnTo>
                  <a:lnTo>
                    <a:pt x="12799" y="4939"/>
                  </a:lnTo>
                  <a:lnTo>
                    <a:pt x="12845" y="4917"/>
                  </a:lnTo>
                  <a:lnTo>
                    <a:pt x="12886" y="4902"/>
                  </a:lnTo>
                  <a:lnTo>
                    <a:pt x="12924" y="4889"/>
                  </a:lnTo>
                  <a:lnTo>
                    <a:pt x="12958" y="4874"/>
                  </a:lnTo>
                  <a:lnTo>
                    <a:pt x="12986" y="4855"/>
                  </a:lnTo>
                  <a:lnTo>
                    <a:pt x="13011" y="4827"/>
                  </a:lnTo>
                  <a:lnTo>
                    <a:pt x="13030" y="4787"/>
                  </a:lnTo>
                  <a:lnTo>
                    <a:pt x="13045" y="4731"/>
                  </a:lnTo>
                  <a:lnTo>
                    <a:pt x="13060" y="4684"/>
                  </a:lnTo>
                  <a:lnTo>
                    <a:pt x="13083" y="4650"/>
                  </a:lnTo>
                  <a:lnTo>
                    <a:pt x="13113" y="4629"/>
                  </a:lnTo>
                  <a:lnTo>
                    <a:pt x="13150" y="4617"/>
                  </a:lnTo>
                  <a:lnTo>
                    <a:pt x="13194" y="4613"/>
                  </a:lnTo>
                  <a:lnTo>
                    <a:pt x="13245" y="4612"/>
                  </a:lnTo>
                  <a:lnTo>
                    <a:pt x="13303" y="4613"/>
                  </a:lnTo>
                  <a:lnTo>
                    <a:pt x="13367" y="4614"/>
                  </a:lnTo>
                  <a:lnTo>
                    <a:pt x="13380" y="4592"/>
                  </a:lnTo>
                  <a:lnTo>
                    <a:pt x="13390" y="4573"/>
                  </a:lnTo>
                  <a:lnTo>
                    <a:pt x="13397" y="4555"/>
                  </a:lnTo>
                  <a:lnTo>
                    <a:pt x="13403" y="4540"/>
                  </a:lnTo>
                  <a:lnTo>
                    <a:pt x="13408" y="4526"/>
                  </a:lnTo>
                  <a:lnTo>
                    <a:pt x="13414" y="4511"/>
                  </a:lnTo>
                  <a:lnTo>
                    <a:pt x="13420" y="4496"/>
                  </a:lnTo>
                  <a:lnTo>
                    <a:pt x="13429" y="4481"/>
                  </a:lnTo>
                  <a:lnTo>
                    <a:pt x="13436" y="4468"/>
                  </a:lnTo>
                  <a:lnTo>
                    <a:pt x="13445" y="4457"/>
                  </a:lnTo>
                  <a:lnTo>
                    <a:pt x="13455" y="4446"/>
                  </a:lnTo>
                  <a:lnTo>
                    <a:pt x="13465" y="4434"/>
                  </a:lnTo>
                  <a:lnTo>
                    <a:pt x="13476" y="4422"/>
                  </a:lnTo>
                  <a:lnTo>
                    <a:pt x="13488" y="4407"/>
                  </a:lnTo>
                  <a:lnTo>
                    <a:pt x="13500" y="4390"/>
                  </a:lnTo>
                  <a:lnTo>
                    <a:pt x="13513" y="4371"/>
                  </a:lnTo>
                  <a:lnTo>
                    <a:pt x="13524" y="4358"/>
                  </a:lnTo>
                  <a:lnTo>
                    <a:pt x="13549" y="4336"/>
                  </a:lnTo>
                  <a:lnTo>
                    <a:pt x="13581" y="4307"/>
                  </a:lnTo>
                  <a:lnTo>
                    <a:pt x="13619" y="4276"/>
                  </a:lnTo>
                  <a:lnTo>
                    <a:pt x="13655" y="4244"/>
                  </a:lnTo>
                  <a:lnTo>
                    <a:pt x="13688" y="4217"/>
                  </a:lnTo>
                  <a:lnTo>
                    <a:pt x="13713" y="4199"/>
                  </a:lnTo>
                  <a:lnTo>
                    <a:pt x="13724" y="4191"/>
                  </a:lnTo>
                  <a:lnTo>
                    <a:pt x="13729" y="4195"/>
                  </a:lnTo>
                  <a:lnTo>
                    <a:pt x="13738" y="4200"/>
                  </a:lnTo>
                  <a:lnTo>
                    <a:pt x="13748" y="4209"/>
                  </a:lnTo>
                  <a:lnTo>
                    <a:pt x="13760" y="4220"/>
                  </a:lnTo>
                  <a:lnTo>
                    <a:pt x="13785" y="4241"/>
                  </a:lnTo>
                  <a:lnTo>
                    <a:pt x="13805" y="4256"/>
                  </a:lnTo>
                  <a:lnTo>
                    <a:pt x="13983" y="4276"/>
                  </a:lnTo>
                  <a:lnTo>
                    <a:pt x="14007" y="4292"/>
                  </a:lnTo>
                  <a:lnTo>
                    <a:pt x="14030" y="4306"/>
                  </a:lnTo>
                  <a:lnTo>
                    <a:pt x="14043" y="4312"/>
                  </a:lnTo>
                  <a:lnTo>
                    <a:pt x="14058" y="4318"/>
                  </a:lnTo>
                  <a:lnTo>
                    <a:pt x="14076" y="4320"/>
                  </a:lnTo>
                  <a:lnTo>
                    <a:pt x="14096" y="4321"/>
                  </a:lnTo>
                  <a:lnTo>
                    <a:pt x="14100" y="4321"/>
                  </a:lnTo>
                  <a:lnTo>
                    <a:pt x="14106" y="4318"/>
                  </a:lnTo>
                  <a:lnTo>
                    <a:pt x="14112" y="4314"/>
                  </a:lnTo>
                  <a:lnTo>
                    <a:pt x="14119" y="4309"/>
                  </a:lnTo>
                  <a:lnTo>
                    <a:pt x="14133" y="4298"/>
                  </a:lnTo>
                  <a:lnTo>
                    <a:pt x="14145" y="4289"/>
                  </a:lnTo>
                  <a:lnTo>
                    <a:pt x="14148" y="4213"/>
                  </a:lnTo>
                  <a:lnTo>
                    <a:pt x="14408" y="4035"/>
                  </a:lnTo>
                  <a:close/>
                  <a:moveTo>
                    <a:pt x="5164" y="4028"/>
                  </a:moveTo>
                  <a:lnTo>
                    <a:pt x="5284" y="4106"/>
                  </a:lnTo>
                  <a:lnTo>
                    <a:pt x="5258" y="4137"/>
                  </a:lnTo>
                  <a:lnTo>
                    <a:pt x="5232" y="4164"/>
                  </a:lnTo>
                  <a:lnTo>
                    <a:pt x="5221" y="4180"/>
                  </a:lnTo>
                  <a:lnTo>
                    <a:pt x="5212" y="4198"/>
                  </a:lnTo>
                  <a:lnTo>
                    <a:pt x="5207" y="4221"/>
                  </a:lnTo>
                  <a:lnTo>
                    <a:pt x="5205" y="4248"/>
                  </a:lnTo>
                  <a:lnTo>
                    <a:pt x="5205" y="4346"/>
                  </a:lnTo>
                  <a:lnTo>
                    <a:pt x="5211" y="4365"/>
                  </a:lnTo>
                  <a:lnTo>
                    <a:pt x="5230" y="4389"/>
                  </a:lnTo>
                  <a:lnTo>
                    <a:pt x="5256" y="4413"/>
                  </a:lnTo>
                  <a:lnTo>
                    <a:pt x="5287" y="4437"/>
                  </a:lnTo>
                  <a:lnTo>
                    <a:pt x="5318" y="4458"/>
                  </a:lnTo>
                  <a:lnTo>
                    <a:pt x="5346" y="4476"/>
                  </a:lnTo>
                  <a:lnTo>
                    <a:pt x="5370" y="4487"/>
                  </a:lnTo>
                  <a:lnTo>
                    <a:pt x="5383" y="4492"/>
                  </a:lnTo>
                  <a:lnTo>
                    <a:pt x="5403" y="4488"/>
                  </a:lnTo>
                  <a:lnTo>
                    <a:pt x="5419" y="4480"/>
                  </a:lnTo>
                  <a:lnTo>
                    <a:pt x="5434" y="4467"/>
                  </a:lnTo>
                  <a:lnTo>
                    <a:pt x="5448" y="4452"/>
                  </a:lnTo>
                  <a:lnTo>
                    <a:pt x="5465" y="4436"/>
                  </a:lnTo>
                  <a:lnTo>
                    <a:pt x="5486" y="4419"/>
                  </a:lnTo>
                  <a:lnTo>
                    <a:pt x="5512" y="4405"/>
                  </a:lnTo>
                  <a:lnTo>
                    <a:pt x="5545" y="4395"/>
                  </a:lnTo>
                  <a:lnTo>
                    <a:pt x="5582" y="4464"/>
                  </a:lnTo>
                  <a:lnTo>
                    <a:pt x="5610" y="4504"/>
                  </a:lnTo>
                  <a:lnTo>
                    <a:pt x="5633" y="4521"/>
                  </a:lnTo>
                  <a:lnTo>
                    <a:pt x="5650" y="4524"/>
                  </a:lnTo>
                  <a:lnTo>
                    <a:pt x="5665" y="4521"/>
                  </a:lnTo>
                  <a:lnTo>
                    <a:pt x="5681" y="4521"/>
                  </a:lnTo>
                  <a:lnTo>
                    <a:pt x="5701" y="4530"/>
                  </a:lnTo>
                  <a:lnTo>
                    <a:pt x="5726" y="4557"/>
                  </a:lnTo>
                  <a:lnTo>
                    <a:pt x="5713" y="4559"/>
                  </a:lnTo>
                  <a:lnTo>
                    <a:pt x="5702" y="4562"/>
                  </a:lnTo>
                  <a:lnTo>
                    <a:pt x="5694" y="4564"/>
                  </a:lnTo>
                  <a:lnTo>
                    <a:pt x="5687" y="4567"/>
                  </a:lnTo>
                  <a:lnTo>
                    <a:pt x="5682" y="4573"/>
                  </a:lnTo>
                  <a:lnTo>
                    <a:pt x="5679" y="4579"/>
                  </a:lnTo>
                  <a:lnTo>
                    <a:pt x="5677" y="4590"/>
                  </a:lnTo>
                  <a:lnTo>
                    <a:pt x="5676" y="4605"/>
                  </a:lnTo>
                  <a:lnTo>
                    <a:pt x="5681" y="4618"/>
                  </a:lnTo>
                  <a:lnTo>
                    <a:pt x="5693" y="4634"/>
                  </a:lnTo>
                  <a:lnTo>
                    <a:pt x="5710" y="4653"/>
                  </a:lnTo>
                  <a:lnTo>
                    <a:pt x="5732" y="4672"/>
                  </a:lnTo>
                  <a:lnTo>
                    <a:pt x="5754" y="4689"/>
                  </a:lnTo>
                  <a:lnTo>
                    <a:pt x="5775" y="4704"/>
                  </a:lnTo>
                  <a:lnTo>
                    <a:pt x="5794" y="4714"/>
                  </a:lnTo>
                  <a:lnTo>
                    <a:pt x="5807" y="4719"/>
                  </a:lnTo>
                  <a:lnTo>
                    <a:pt x="5904" y="4719"/>
                  </a:lnTo>
                  <a:lnTo>
                    <a:pt x="5905" y="4748"/>
                  </a:lnTo>
                  <a:lnTo>
                    <a:pt x="5910" y="4770"/>
                  </a:lnTo>
                  <a:lnTo>
                    <a:pt x="5918" y="4788"/>
                  </a:lnTo>
                  <a:lnTo>
                    <a:pt x="5929" y="4800"/>
                  </a:lnTo>
                  <a:lnTo>
                    <a:pt x="5944" y="4807"/>
                  </a:lnTo>
                  <a:lnTo>
                    <a:pt x="5963" y="4812"/>
                  </a:lnTo>
                  <a:lnTo>
                    <a:pt x="5987" y="4815"/>
                  </a:lnTo>
                  <a:lnTo>
                    <a:pt x="6017" y="4816"/>
                  </a:lnTo>
                  <a:lnTo>
                    <a:pt x="6018" y="4833"/>
                  </a:lnTo>
                  <a:lnTo>
                    <a:pt x="6021" y="4848"/>
                  </a:lnTo>
                  <a:lnTo>
                    <a:pt x="6025" y="4862"/>
                  </a:lnTo>
                  <a:lnTo>
                    <a:pt x="6031" y="4874"/>
                  </a:lnTo>
                  <a:lnTo>
                    <a:pt x="6039" y="4884"/>
                  </a:lnTo>
                  <a:lnTo>
                    <a:pt x="6050" y="4890"/>
                  </a:lnTo>
                  <a:lnTo>
                    <a:pt x="6064" y="4895"/>
                  </a:lnTo>
                  <a:lnTo>
                    <a:pt x="6082" y="4897"/>
                  </a:lnTo>
                  <a:lnTo>
                    <a:pt x="6127" y="4899"/>
                  </a:lnTo>
                  <a:lnTo>
                    <a:pt x="6172" y="4904"/>
                  </a:lnTo>
                  <a:lnTo>
                    <a:pt x="6213" y="4912"/>
                  </a:lnTo>
                  <a:lnTo>
                    <a:pt x="6250" y="4920"/>
                  </a:lnTo>
                  <a:lnTo>
                    <a:pt x="6283" y="4930"/>
                  </a:lnTo>
                  <a:lnTo>
                    <a:pt x="6309" y="4938"/>
                  </a:lnTo>
                  <a:lnTo>
                    <a:pt x="6329" y="4943"/>
                  </a:lnTo>
                  <a:lnTo>
                    <a:pt x="6341" y="4945"/>
                  </a:lnTo>
                  <a:lnTo>
                    <a:pt x="6360" y="4943"/>
                  </a:lnTo>
                  <a:lnTo>
                    <a:pt x="6374" y="4938"/>
                  </a:lnTo>
                  <a:lnTo>
                    <a:pt x="6382" y="4930"/>
                  </a:lnTo>
                  <a:lnTo>
                    <a:pt x="6390" y="4920"/>
                  </a:lnTo>
                  <a:lnTo>
                    <a:pt x="6397" y="4912"/>
                  </a:lnTo>
                  <a:lnTo>
                    <a:pt x="6406" y="4904"/>
                  </a:lnTo>
                  <a:lnTo>
                    <a:pt x="6420" y="4899"/>
                  </a:lnTo>
                  <a:lnTo>
                    <a:pt x="6438" y="4897"/>
                  </a:lnTo>
                  <a:lnTo>
                    <a:pt x="6451" y="4901"/>
                  </a:lnTo>
                  <a:lnTo>
                    <a:pt x="6465" y="4912"/>
                  </a:lnTo>
                  <a:lnTo>
                    <a:pt x="6479" y="4927"/>
                  </a:lnTo>
                  <a:lnTo>
                    <a:pt x="6495" y="4945"/>
                  </a:lnTo>
                  <a:lnTo>
                    <a:pt x="6511" y="4963"/>
                  </a:lnTo>
                  <a:lnTo>
                    <a:pt x="6528" y="4979"/>
                  </a:lnTo>
                  <a:lnTo>
                    <a:pt x="6547" y="4990"/>
                  </a:lnTo>
                  <a:lnTo>
                    <a:pt x="6568" y="4994"/>
                  </a:lnTo>
                  <a:lnTo>
                    <a:pt x="6580" y="4993"/>
                  </a:lnTo>
                  <a:lnTo>
                    <a:pt x="6590" y="4992"/>
                  </a:lnTo>
                  <a:lnTo>
                    <a:pt x="6597" y="4989"/>
                  </a:lnTo>
                  <a:lnTo>
                    <a:pt x="6604" y="4984"/>
                  </a:lnTo>
                  <a:lnTo>
                    <a:pt x="6616" y="4973"/>
                  </a:lnTo>
                  <a:lnTo>
                    <a:pt x="6633" y="4960"/>
                  </a:lnTo>
                  <a:lnTo>
                    <a:pt x="6658" y="4979"/>
                  </a:lnTo>
                  <a:lnTo>
                    <a:pt x="6677" y="4996"/>
                  </a:lnTo>
                  <a:lnTo>
                    <a:pt x="6693" y="5012"/>
                  </a:lnTo>
                  <a:lnTo>
                    <a:pt x="6708" y="5027"/>
                  </a:lnTo>
                  <a:lnTo>
                    <a:pt x="6725" y="5041"/>
                  </a:lnTo>
                  <a:lnTo>
                    <a:pt x="6745" y="5055"/>
                  </a:lnTo>
                  <a:lnTo>
                    <a:pt x="6771" y="5068"/>
                  </a:lnTo>
                  <a:lnTo>
                    <a:pt x="6807" y="5080"/>
                  </a:lnTo>
                  <a:lnTo>
                    <a:pt x="6843" y="5091"/>
                  </a:lnTo>
                  <a:lnTo>
                    <a:pt x="6870" y="5102"/>
                  </a:lnTo>
                  <a:lnTo>
                    <a:pt x="6891" y="5113"/>
                  </a:lnTo>
                  <a:lnTo>
                    <a:pt x="6907" y="5125"/>
                  </a:lnTo>
                  <a:lnTo>
                    <a:pt x="6922" y="5138"/>
                  </a:lnTo>
                  <a:lnTo>
                    <a:pt x="6936" y="5155"/>
                  </a:lnTo>
                  <a:lnTo>
                    <a:pt x="6955" y="5174"/>
                  </a:lnTo>
                  <a:lnTo>
                    <a:pt x="6978" y="5199"/>
                  </a:lnTo>
                  <a:lnTo>
                    <a:pt x="7001" y="5220"/>
                  </a:lnTo>
                  <a:lnTo>
                    <a:pt x="7040" y="5250"/>
                  </a:lnTo>
                  <a:lnTo>
                    <a:pt x="7091" y="5288"/>
                  </a:lnTo>
                  <a:lnTo>
                    <a:pt x="7146" y="5328"/>
                  </a:lnTo>
                  <a:lnTo>
                    <a:pt x="7202" y="5367"/>
                  </a:lnTo>
                  <a:lnTo>
                    <a:pt x="7252" y="5399"/>
                  </a:lnTo>
                  <a:lnTo>
                    <a:pt x="7292" y="5422"/>
                  </a:lnTo>
                  <a:lnTo>
                    <a:pt x="7315" y="5430"/>
                  </a:lnTo>
                  <a:lnTo>
                    <a:pt x="7331" y="5429"/>
                  </a:lnTo>
                  <a:lnTo>
                    <a:pt x="7343" y="5425"/>
                  </a:lnTo>
                  <a:lnTo>
                    <a:pt x="7353" y="5421"/>
                  </a:lnTo>
                  <a:lnTo>
                    <a:pt x="7364" y="5414"/>
                  </a:lnTo>
                  <a:lnTo>
                    <a:pt x="7375" y="5409"/>
                  </a:lnTo>
                  <a:lnTo>
                    <a:pt x="7388" y="5403"/>
                  </a:lnTo>
                  <a:lnTo>
                    <a:pt x="7406" y="5399"/>
                  </a:lnTo>
                  <a:lnTo>
                    <a:pt x="7429" y="5398"/>
                  </a:lnTo>
                  <a:lnTo>
                    <a:pt x="7435" y="5403"/>
                  </a:lnTo>
                  <a:lnTo>
                    <a:pt x="7453" y="5418"/>
                  </a:lnTo>
                  <a:lnTo>
                    <a:pt x="7478" y="5439"/>
                  </a:lnTo>
                  <a:lnTo>
                    <a:pt x="7510" y="5463"/>
                  </a:lnTo>
                  <a:lnTo>
                    <a:pt x="7544" y="5486"/>
                  </a:lnTo>
                  <a:lnTo>
                    <a:pt x="7579" y="5507"/>
                  </a:lnTo>
                  <a:lnTo>
                    <a:pt x="7611" y="5522"/>
                  </a:lnTo>
                  <a:lnTo>
                    <a:pt x="7639" y="5527"/>
                  </a:lnTo>
                  <a:lnTo>
                    <a:pt x="7651" y="5527"/>
                  </a:lnTo>
                  <a:lnTo>
                    <a:pt x="7659" y="5526"/>
                  </a:lnTo>
                  <a:lnTo>
                    <a:pt x="7663" y="5525"/>
                  </a:lnTo>
                  <a:lnTo>
                    <a:pt x="7669" y="5523"/>
                  </a:lnTo>
                  <a:lnTo>
                    <a:pt x="7680" y="5519"/>
                  </a:lnTo>
                  <a:lnTo>
                    <a:pt x="7705" y="5511"/>
                  </a:lnTo>
                  <a:lnTo>
                    <a:pt x="7768" y="5626"/>
                  </a:lnTo>
                  <a:lnTo>
                    <a:pt x="7776" y="5611"/>
                  </a:lnTo>
                  <a:lnTo>
                    <a:pt x="8096" y="5718"/>
                  </a:lnTo>
                  <a:lnTo>
                    <a:pt x="8094" y="5625"/>
                  </a:lnTo>
                  <a:lnTo>
                    <a:pt x="8256" y="5644"/>
                  </a:lnTo>
                  <a:lnTo>
                    <a:pt x="8270" y="5673"/>
                  </a:lnTo>
                  <a:lnTo>
                    <a:pt x="8292" y="5719"/>
                  </a:lnTo>
                  <a:lnTo>
                    <a:pt x="8318" y="5776"/>
                  </a:lnTo>
                  <a:lnTo>
                    <a:pt x="8348" y="5837"/>
                  </a:lnTo>
                  <a:lnTo>
                    <a:pt x="8378" y="5897"/>
                  </a:lnTo>
                  <a:lnTo>
                    <a:pt x="8407" y="5948"/>
                  </a:lnTo>
                  <a:lnTo>
                    <a:pt x="8432" y="5983"/>
                  </a:lnTo>
                  <a:lnTo>
                    <a:pt x="8452" y="5996"/>
                  </a:lnTo>
                  <a:lnTo>
                    <a:pt x="8516" y="5996"/>
                  </a:lnTo>
                  <a:lnTo>
                    <a:pt x="8532" y="6094"/>
                  </a:lnTo>
                  <a:lnTo>
                    <a:pt x="8510" y="6088"/>
                  </a:lnTo>
                  <a:lnTo>
                    <a:pt x="8495" y="6083"/>
                  </a:lnTo>
                  <a:lnTo>
                    <a:pt x="8486" y="6080"/>
                  </a:lnTo>
                  <a:lnTo>
                    <a:pt x="8478" y="6079"/>
                  </a:lnTo>
                  <a:lnTo>
                    <a:pt x="8466" y="6078"/>
                  </a:lnTo>
                  <a:lnTo>
                    <a:pt x="8452" y="6078"/>
                  </a:lnTo>
                  <a:lnTo>
                    <a:pt x="8439" y="6080"/>
                  </a:lnTo>
                  <a:lnTo>
                    <a:pt x="8419" y="6089"/>
                  </a:lnTo>
                  <a:lnTo>
                    <a:pt x="8395" y="6102"/>
                  </a:lnTo>
                  <a:lnTo>
                    <a:pt x="8371" y="6118"/>
                  </a:lnTo>
                  <a:lnTo>
                    <a:pt x="8346" y="6135"/>
                  </a:lnTo>
                  <a:lnTo>
                    <a:pt x="8325" y="6155"/>
                  </a:lnTo>
                  <a:lnTo>
                    <a:pt x="8311" y="6174"/>
                  </a:lnTo>
                  <a:lnTo>
                    <a:pt x="8306" y="6193"/>
                  </a:lnTo>
                  <a:lnTo>
                    <a:pt x="8310" y="6211"/>
                  </a:lnTo>
                  <a:lnTo>
                    <a:pt x="8323" y="6228"/>
                  </a:lnTo>
                  <a:lnTo>
                    <a:pt x="8343" y="6241"/>
                  </a:lnTo>
                  <a:lnTo>
                    <a:pt x="8367" y="6252"/>
                  </a:lnTo>
                  <a:lnTo>
                    <a:pt x="8394" y="6261"/>
                  </a:lnTo>
                  <a:lnTo>
                    <a:pt x="8420" y="6266"/>
                  </a:lnTo>
                  <a:lnTo>
                    <a:pt x="8446" y="6270"/>
                  </a:lnTo>
                  <a:lnTo>
                    <a:pt x="8469" y="6274"/>
                  </a:lnTo>
                  <a:lnTo>
                    <a:pt x="8441" y="6288"/>
                  </a:lnTo>
                  <a:lnTo>
                    <a:pt x="8415" y="6302"/>
                  </a:lnTo>
                  <a:lnTo>
                    <a:pt x="8404" y="6309"/>
                  </a:lnTo>
                  <a:lnTo>
                    <a:pt x="8395" y="6321"/>
                  </a:lnTo>
                  <a:lnTo>
                    <a:pt x="8390" y="6335"/>
                  </a:lnTo>
                  <a:lnTo>
                    <a:pt x="8388" y="6355"/>
                  </a:lnTo>
                  <a:lnTo>
                    <a:pt x="8398" y="6388"/>
                  </a:lnTo>
                  <a:lnTo>
                    <a:pt x="8425" y="6420"/>
                  </a:lnTo>
                  <a:lnTo>
                    <a:pt x="8465" y="6449"/>
                  </a:lnTo>
                  <a:lnTo>
                    <a:pt x="8511" y="6478"/>
                  </a:lnTo>
                  <a:lnTo>
                    <a:pt x="8561" y="6507"/>
                  </a:lnTo>
                  <a:lnTo>
                    <a:pt x="8609" y="6535"/>
                  </a:lnTo>
                  <a:lnTo>
                    <a:pt x="8650" y="6565"/>
                  </a:lnTo>
                  <a:lnTo>
                    <a:pt x="8680" y="6598"/>
                  </a:lnTo>
                  <a:lnTo>
                    <a:pt x="8453" y="6598"/>
                  </a:lnTo>
                  <a:lnTo>
                    <a:pt x="8431" y="6629"/>
                  </a:lnTo>
                  <a:lnTo>
                    <a:pt x="8411" y="6660"/>
                  </a:lnTo>
                  <a:lnTo>
                    <a:pt x="8389" y="6690"/>
                  </a:lnTo>
                  <a:lnTo>
                    <a:pt x="8365" y="6718"/>
                  </a:lnTo>
                  <a:lnTo>
                    <a:pt x="8339" y="6744"/>
                  </a:lnTo>
                  <a:lnTo>
                    <a:pt x="8309" y="6766"/>
                  </a:lnTo>
                  <a:lnTo>
                    <a:pt x="8276" y="6786"/>
                  </a:lnTo>
                  <a:lnTo>
                    <a:pt x="8236" y="6802"/>
                  </a:lnTo>
                  <a:lnTo>
                    <a:pt x="8195" y="6818"/>
                  </a:lnTo>
                  <a:lnTo>
                    <a:pt x="8159" y="6836"/>
                  </a:lnTo>
                  <a:lnTo>
                    <a:pt x="8129" y="6859"/>
                  </a:lnTo>
                  <a:lnTo>
                    <a:pt x="8105" y="6885"/>
                  </a:lnTo>
                  <a:lnTo>
                    <a:pt x="8087" y="6917"/>
                  </a:lnTo>
                  <a:lnTo>
                    <a:pt x="8074" y="6955"/>
                  </a:lnTo>
                  <a:lnTo>
                    <a:pt x="8066" y="6999"/>
                  </a:lnTo>
                  <a:lnTo>
                    <a:pt x="8063" y="7051"/>
                  </a:lnTo>
                  <a:lnTo>
                    <a:pt x="8067" y="7079"/>
                  </a:lnTo>
                  <a:lnTo>
                    <a:pt x="8076" y="7106"/>
                  </a:lnTo>
                  <a:lnTo>
                    <a:pt x="8089" y="7134"/>
                  </a:lnTo>
                  <a:lnTo>
                    <a:pt x="8105" y="7163"/>
                  </a:lnTo>
                  <a:lnTo>
                    <a:pt x="8121" y="7191"/>
                  </a:lnTo>
                  <a:lnTo>
                    <a:pt x="8137" y="7220"/>
                  </a:lnTo>
                  <a:lnTo>
                    <a:pt x="8151" y="7249"/>
                  </a:lnTo>
                  <a:lnTo>
                    <a:pt x="8160" y="7278"/>
                  </a:lnTo>
                  <a:lnTo>
                    <a:pt x="8138" y="7289"/>
                  </a:lnTo>
                  <a:lnTo>
                    <a:pt x="8111" y="7304"/>
                  </a:lnTo>
                  <a:lnTo>
                    <a:pt x="8100" y="7313"/>
                  </a:lnTo>
                  <a:lnTo>
                    <a:pt x="8089" y="7322"/>
                  </a:lnTo>
                  <a:lnTo>
                    <a:pt x="8082" y="7332"/>
                  </a:lnTo>
                  <a:lnTo>
                    <a:pt x="8079" y="7343"/>
                  </a:lnTo>
                  <a:lnTo>
                    <a:pt x="8081" y="7538"/>
                  </a:lnTo>
                  <a:lnTo>
                    <a:pt x="8062" y="7555"/>
                  </a:lnTo>
                  <a:lnTo>
                    <a:pt x="8043" y="7574"/>
                  </a:lnTo>
                  <a:lnTo>
                    <a:pt x="8026" y="7596"/>
                  </a:lnTo>
                  <a:lnTo>
                    <a:pt x="8010" y="7617"/>
                  </a:lnTo>
                  <a:lnTo>
                    <a:pt x="7993" y="7637"/>
                  </a:lnTo>
                  <a:lnTo>
                    <a:pt x="7975" y="7653"/>
                  </a:lnTo>
                  <a:lnTo>
                    <a:pt x="7956" y="7665"/>
                  </a:lnTo>
                  <a:lnTo>
                    <a:pt x="7934" y="7668"/>
                  </a:lnTo>
                  <a:lnTo>
                    <a:pt x="7904" y="7666"/>
                  </a:lnTo>
                  <a:lnTo>
                    <a:pt x="7879" y="7660"/>
                  </a:lnTo>
                  <a:lnTo>
                    <a:pt x="7859" y="7651"/>
                  </a:lnTo>
                  <a:lnTo>
                    <a:pt x="7840" y="7639"/>
                  </a:lnTo>
                  <a:lnTo>
                    <a:pt x="7826" y="7624"/>
                  </a:lnTo>
                  <a:lnTo>
                    <a:pt x="7812" y="7608"/>
                  </a:lnTo>
                  <a:lnTo>
                    <a:pt x="7800" y="7590"/>
                  </a:lnTo>
                  <a:lnTo>
                    <a:pt x="7787" y="7571"/>
                  </a:lnTo>
                  <a:lnTo>
                    <a:pt x="7798" y="7555"/>
                  </a:lnTo>
                  <a:lnTo>
                    <a:pt x="7808" y="7537"/>
                  </a:lnTo>
                  <a:lnTo>
                    <a:pt x="7815" y="7520"/>
                  </a:lnTo>
                  <a:lnTo>
                    <a:pt x="7823" y="7502"/>
                  </a:lnTo>
                  <a:lnTo>
                    <a:pt x="7828" y="7482"/>
                  </a:lnTo>
                  <a:lnTo>
                    <a:pt x="7833" y="7460"/>
                  </a:lnTo>
                  <a:lnTo>
                    <a:pt x="7835" y="7436"/>
                  </a:lnTo>
                  <a:lnTo>
                    <a:pt x="7836" y="7409"/>
                  </a:lnTo>
                  <a:lnTo>
                    <a:pt x="7835" y="7406"/>
                  </a:lnTo>
                  <a:lnTo>
                    <a:pt x="7833" y="7400"/>
                  </a:lnTo>
                  <a:lnTo>
                    <a:pt x="7828" y="7394"/>
                  </a:lnTo>
                  <a:lnTo>
                    <a:pt x="7823" y="7386"/>
                  </a:lnTo>
                  <a:lnTo>
                    <a:pt x="7812" y="7372"/>
                  </a:lnTo>
                  <a:lnTo>
                    <a:pt x="7804" y="7360"/>
                  </a:lnTo>
                  <a:lnTo>
                    <a:pt x="7822" y="7349"/>
                  </a:lnTo>
                  <a:lnTo>
                    <a:pt x="7837" y="7338"/>
                  </a:lnTo>
                  <a:lnTo>
                    <a:pt x="7844" y="7331"/>
                  </a:lnTo>
                  <a:lnTo>
                    <a:pt x="7848" y="7321"/>
                  </a:lnTo>
                  <a:lnTo>
                    <a:pt x="7851" y="7311"/>
                  </a:lnTo>
                  <a:lnTo>
                    <a:pt x="7852" y="7295"/>
                  </a:lnTo>
                  <a:lnTo>
                    <a:pt x="7844" y="7260"/>
                  </a:lnTo>
                  <a:lnTo>
                    <a:pt x="7821" y="7235"/>
                  </a:lnTo>
                  <a:lnTo>
                    <a:pt x="7787" y="7218"/>
                  </a:lnTo>
                  <a:lnTo>
                    <a:pt x="7746" y="7210"/>
                  </a:lnTo>
                  <a:lnTo>
                    <a:pt x="7701" y="7209"/>
                  </a:lnTo>
                  <a:lnTo>
                    <a:pt x="7656" y="7215"/>
                  </a:lnTo>
                  <a:lnTo>
                    <a:pt x="7612" y="7228"/>
                  </a:lnTo>
                  <a:lnTo>
                    <a:pt x="7577" y="7247"/>
                  </a:lnTo>
                  <a:lnTo>
                    <a:pt x="7556" y="7230"/>
                  </a:lnTo>
                  <a:lnTo>
                    <a:pt x="7543" y="7217"/>
                  </a:lnTo>
                  <a:lnTo>
                    <a:pt x="7535" y="7205"/>
                  </a:lnTo>
                  <a:lnTo>
                    <a:pt x="7528" y="7194"/>
                  </a:lnTo>
                  <a:lnTo>
                    <a:pt x="7518" y="7183"/>
                  </a:lnTo>
                  <a:lnTo>
                    <a:pt x="7502" y="7171"/>
                  </a:lnTo>
                  <a:lnTo>
                    <a:pt x="7477" y="7157"/>
                  </a:lnTo>
                  <a:lnTo>
                    <a:pt x="7440" y="7141"/>
                  </a:lnTo>
                  <a:lnTo>
                    <a:pt x="7406" y="7123"/>
                  </a:lnTo>
                  <a:lnTo>
                    <a:pt x="7386" y="7102"/>
                  </a:lnTo>
                  <a:lnTo>
                    <a:pt x="7376" y="7083"/>
                  </a:lnTo>
                  <a:lnTo>
                    <a:pt x="7370" y="7063"/>
                  </a:lnTo>
                  <a:lnTo>
                    <a:pt x="7366" y="7046"/>
                  </a:lnTo>
                  <a:lnTo>
                    <a:pt x="7359" y="7033"/>
                  </a:lnTo>
                  <a:lnTo>
                    <a:pt x="7343" y="7023"/>
                  </a:lnTo>
                  <a:lnTo>
                    <a:pt x="7318" y="7020"/>
                  </a:lnTo>
                  <a:lnTo>
                    <a:pt x="7237" y="7020"/>
                  </a:lnTo>
                  <a:lnTo>
                    <a:pt x="7234" y="7003"/>
                  </a:lnTo>
                  <a:lnTo>
                    <a:pt x="7232" y="6987"/>
                  </a:lnTo>
                  <a:lnTo>
                    <a:pt x="7228" y="6974"/>
                  </a:lnTo>
                  <a:lnTo>
                    <a:pt x="7223" y="6962"/>
                  </a:lnTo>
                  <a:lnTo>
                    <a:pt x="7213" y="6952"/>
                  </a:lnTo>
                  <a:lnTo>
                    <a:pt x="7202" y="6944"/>
                  </a:lnTo>
                  <a:lnTo>
                    <a:pt x="7188" y="6940"/>
                  </a:lnTo>
                  <a:lnTo>
                    <a:pt x="7171" y="6939"/>
                  </a:lnTo>
                  <a:lnTo>
                    <a:pt x="7154" y="6939"/>
                  </a:lnTo>
                  <a:lnTo>
                    <a:pt x="7025" y="6943"/>
                  </a:lnTo>
                  <a:lnTo>
                    <a:pt x="6992" y="6949"/>
                  </a:lnTo>
                  <a:lnTo>
                    <a:pt x="6973" y="6964"/>
                  </a:lnTo>
                  <a:lnTo>
                    <a:pt x="6961" y="6987"/>
                  </a:lnTo>
                  <a:lnTo>
                    <a:pt x="6955" y="7012"/>
                  </a:lnTo>
                  <a:lnTo>
                    <a:pt x="6948" y="7039"/>
                  </a:lnTo>
                  <a:lnTo>
                    <a:pt x="6938" y="7062"/>
                  </a:lnTo>
                  <a:lnTo>
                    <a:pt x="6922" y="7078"/>
                  </a:lnTo>
                  <a:lnTo>
                    <a:pt x="6894" y="7085"/>
                  </a:lnTo>
                  <a:lnTo>
                    <a:pt x="6829" y="7085"/>
                  </a:lnTo>
                  <a:lnTo>
                    <a:pt x="6835" y="7066"/>
                  </a:lnTo>
                  <a:lnTo>
                    <a:pt x="6840" y="7051"/>
                  </a:lnTo>
                  <a:lnTo>
                    <a:pt x="6846" y="7039"/>
                  </a:lnTo>
                  <a:lnTo>
                    <a:pt x="6851" y="7029"/>
                  </a:lnTo>
                  <a:lnTo>
                    <a:pt x="6855" y="7018"/>
                  </a:lnTo>
                  <a:lnTo>
                    <a:pt x="6859" y="7006"/>
                  </a:lnTo>
                  <a:lnTo>
                    <a:pt x="6862" y="6991"/>
                  </a:lnTo>
                  <a:lnTo>
                    <a:pt x="6862" y="6971"/>
                  </a:lnTo>
                  <a:lnTo>
                    <a:pt x="6862" y="6958"/>
                  </a:lnTo>
                  <a:lnTo>
                    <a:pt x="6860" y="6948"/>
                  </a:lnTo>
                  <a:lnTo>
                    <a:pt x="6856" y="6940"/>
                  </a:lnTo>
                  <a:lnTo>
                    <a:pt x="6852" y="6934"/>
                  </a:lnTo>
                  <a:lnTo>
                    <a:pt x="6846" y="6928"/>
                  </a:lnTo>
                  <a:lnTo>
                    <a:pt x="6837" y="6925"/>
                  </a:lnTo>
                  <a:lnTo>
                    <a:pt x="6826" y="6924"/>
                  </a:lnTo>
                  <a:lnTo>
                    <a:pt x="6813" y="6923"/>
                  </a:lnTo>
                  <a:lnTo>
                    <a:pt x="6797" y="6923"/>
                  </a:lnTo>
                  <a:lnTo>
                    <a:pt x="6782" y="6925"/>
                  </a:lnTo>
                  <a:lnTo>
                    <a:pt x="6768" y="6929"/>
                  </a:lnTo>
                  <a:lnTo>
                    <a:pt x="6756" y="6936"/>
                  </a:lnTo>
                  <a:lnTo>
                    <a:pt x="6746" y="6944"/>
                  </a:lnTo>
                  <a:lnTo>
                    <a:pt x="6738" y="6955"/>
                  </a:lnTo>
                  <a:lnTo>
                    <a:pt x="6730" y="6966"/>
                  </a:lnTo>
                  <a:lnTo>
                    <a:pt x="6724" y="6977"/>
                  </a:lnTo>
                  <a:lnTo>
                    <a:pt x="6716" y="6988"/>
                  </a:lnTo>
                  <a:lnTo>
                    <a:pt x="6619" y="6989"/>
                  </a:lnTo>
                  <a:lnTo>
                    <a:pt x="6558" y="7057"/>
                  </a:lnTo>
                  <a:lnTo>
                    <a:pt x="6564" y="7035"/>
                  </a:lnTo>
                  <a:lnTo>
                    <a:pt x="6568" y="7021"/>
                  </a:lnTo>
                  <a:lnTo>
                    <a:pt x="6573" y="7012"/>
                  </a:lnTo>
                  <a:lnTo>
                    <a:pt x="6578" y="7007"/>
                  </a:lnTo>
                  <a:lnTo>
                    <a:pt x="6581" y="7004"/>
                  </a:lnTo>
                  <a:lnTo>
                    <a:pt x="6584" y="6997"/>
                  </a:lnTo>
                  <a:lnTo>
                    <a:pt x="6586" y="6989"/>
                  </a:lnTo>
                  <a:lnTo>
                    <a:pt x="6586" y="6972"/>
                  </a:lnTo>
                  <a:lnTo>
                    <a:pt x="6586" y="6924"/>
                  </a:lnTo>
                  <a:lnTo>
                    <a:pt x="6538" y="6909"/>
                  </a:lnTo>
                  <a:lnTo>
                    <a:pt x="6538" y="6886"/>
                  </a:lnTo>
                  <a:lnTo>
                    <a:pt x="6539" y="6866"/>
                  </a:lnTo>
                  <a:lnTo>
                    <a:pt x="6539" y="6846"/>
                  </a:lnTo>
                  <a:lnTo>
                    <a:pt x="6537" y="6829"/>
                  </a:lnTo>
                  <a:lnTo>
                    <a:pt x="6532" y="6815"/>
                  </a:lnTo>
                  <a:lnTo>
                    <a:pt x="6524" y="6804"/>
                  </a:lnTo>
                  <a:lnTo>
                    <a:pt x="6510" y="6796"/>
                  </a:lnTo>
                  <a:lnTo>
                    <a:pt x="6489" y="6794"/>
                  </a:lnTo>
                  <a:lnTo>
                    <a:pt x="6471" y="6799"/>
                  </a:lnTo>
                  <a:lnTo>
                    <a:pt x="6438" y="6812"/>
                  </a:lnTo>
                  <a:lnTo>
                    <a:pt x="6397" y="6830"/>
                  </a:lnTo>
                  <a:lnTo>
                    <a:pt x="6352" y="6855"/>
                  </a:lnTo>
                  <a:lnTo>
                    <a:pt x="6308" y="6882"/>
                  </a:lnTo>
                  <a:lnTo>
                    <a:pt x="6269" y="6912"/>
                  </a:lnTo>
                  <a:lnTo>
                    <a:pt x="6242" y="6942"/>
                  </a:lnTo>
                  <a:lnTo>
                    <a:pt x="6230" y="6972"/>
                  </a:lnTo>
                  <a:lnTo>
                    <a:pt x="6208" y="6966"/>
                  </a:lnTo>
                  <a:lnTo>
                    <a:pt x="6192" y="6962"/>
                  </a:lnTo>
                  <a:lnTo>
                    <a:pt x="6185" y="6960"/>
                  </a:lnTo>
                  <a:lnTo>
                    <a:pt x="6175" y="6957"/>
                  </a:lnTo>
                  <a:lnTo>
                    <a:pt x="6163" y="6956"/>
                  </a:lnTo>
                  <a:lnTo>
                    <a:pt x="6149" y="6956"/>
                  </a:lnTo>
                  <a:lnTo>
                    <a:pt x="6084" y="6956"/>
                  </a:lnTo>
                  <a:lnTo>
                    <a:pt x="6082" y="6930"/>
                  </a:lnTo>
                  <a:lnTo>
                    <a:pt x="6079" y="6909"/>
                  </a:lnTo>
                  <a:lnTo>
                    <a:pt x="6072" y="6893"/>
                  </a:lnTo>
                  <a:lnTo>
                    <a:pt x="6063" y="6880"/>
                  </a:lnTo>
                  <a:lnTo>
                    <a:pt x="6050" y="6870"/>
                  </a:lnTo>
                  <a:lnTo>
                    <a:pt x="6033" y="6863"/>
                  </a:lnTo>
                  <a:lnTo>
                    <a:pt x="6012" y="6860"/>
                  </a:lnTo>
                  <a:lnTo>
                    <a:pt x="5987" y="6859"/>
                  </a:lnTo>
                  <a:lnTo>
                    <a:pt x="5974" y="6862"/>
                  </a:lnTo>
                  <a:lnTo>
                    <a:pt x="5962" y="6870"/>
                  </a:lnTo>
                  <a:lnTo>
                    <a:pt x="5953" y="6883"/>
                  </a:lnTo>
                  <a:lnTo>
                    <a:pt x="5945" y="6897"/>
                  </a:lnTo>
                  <a:lnTo>
                    <a:pt x="5932" y="6929"/>
                  </a:lnTo>
                  <a:lnTo>
                    <a:pt x="5922" y="6956"/>
                  </a:lnTo>
                  <a:lnTo>
                    <a:pt x="5792" y="6874"/>
                  </a:lnTo>
                  <a:lnTo>
                    <a:pt x="5799" y="6853"/>
                  </a:lnTo>
                  <a:lnTo>
                    <a:pt x="5803" y="6837"/>
                  </a:lnTo>
                  <a:lnTo>
                    <a:pt x="5805" y="6830"/>
                  </a:lnTo>
                  <a:lnTo>
                    <a:pt x="5807" y="6820"/>
                  </a:lnTo>
                  <a:lnTo>
                    <a:pt x="5808" y="6808"/>
                  </a:lnTo>
                  <a:lnTo>
                    <a:pt x="5809" y="6794"/>
                  </a:lnTo>
                  <a:lnTo>
                    <a:pt x="5809" y="6778"/>
                  </a:lnTo>
                  <a:lnTo>
                    <a:pt x="5808" y="6762"/>
                  </a:lnTo>
                  <a:lnTo>
                    <a:pt x="5804" y="6750"/>
                  </a:lnTo>
                  <a:lnTo>
                    <a:pt x="5800" y="6742"/>
                  </a:lnTo>
                  <a:lnTo>
                    <a:pt x="5792" y="6737"/>
                  </a:lnTo>
                  <a:lnTo>
                    <a:pt x="5784" y="6734"/>
                  </a:lnTo>
                  <a:lnTo>
                    <a:pt x="5773" y="6732"/>
                  </a:lnTo>
                  <a:lnTo>
                    <a:pt x="5759" y="6731"/>
                  </a:lnTo>
                  <a:lnTo>
                    <a:pt x="5744" y="6729"/>
                  </a:lnTo>
                  <a:lnTo>
                    <a:pt x="5743" y="6632"/>
                  </a:lnTo>
                  <a:lnTo>
                    <a:pt x="5823" y="6583"/>
                  </a:lnTo>
                  <a:lnTo>
                    <a:pt x="5826" y="6537"/>
                  </a:lnTo>
                  <a:lnTo>
                    <a:pt x="5836" y="6501"/>
                  </a:lnTo>
                  <a:lnTo>
                    <a:pt x="5849" y="6470"/>
                  </a:lnTo>
                  <a:lnTo>
                    <a:pt x="5864" y="6440"/>
                  </a:lnTo>
                  <a:lnTo>
                    <a:pt x="5879" y="6409"/>
                  </a:lnTo>
                  <a:lnTo>
                    <a:pt x="5892" y="6370"/>
                  </a:lnTo>
                  <a:lnTo>
                    <a:pt x="5900" y="6322"/>
                  </a:lnTo>
                  <a:lnTo>
                    <a:pt x="5905" y="6260"/>
                  </a:lnTo>
                  <a:lnTo>
                    <a:pt x="5900" y="6229"/>
                  </a:lnTo>
                  <a:lnTo>
                    <a:pt x="5888" y="6195"/>
                  </a:lnTo>
                  <a:lnTo>
                    <a:pt x="5869" y="6159"/>
                  </a:lnTo>
                  <a:lnTo>
                    <a:pt x="5844" y="6124"/>
                  </a:lnTo>
                  <a:lnTo>
                    <a:pt x="5815" y="6090"/>
                  </a:lnTo>
                  <a:lnTo>
                    <a:pt x="5784" y="6062"/>
                  </a:lnTo>
                  <a:lnTo>
                    <a:pt x="5750" y="6039"/>
                  </a:lnTo>
                  <a:lnTo>
                    <a:pt x="5717" y="6025"/>
                  </a:lnTo>
                  <a:lnTo>
                    <a:pt x="5690" y="6019"/>
                  </a:lnTo>
                  <a:lnTo>
                    <a:pt x="5668" y="6016"/>
                  </a:lnTo>
                  <a:lnTo>
                    <a:pt x="5648" y="6013"/>
                  </a:lnTo>
                  <a:lnTo>
                    <a:pt x="5629" y="6012"/>
                  </a:lnTo>
                  <a:lnTo>
                    <a:pt x="5611" y="6010"/>
                  </a:lnTo>
                  <a:lnTo>
                    <a:pt x="5591" y="6006"/>
                  </a:lnTo>
                  <a:lnTo>
                    <a:pt x="5569" y="5999"/>
                  </a:lnTo>
                  <a:lnTo>
                    <a:pt x="5542" y="5990"/>
                  </a:lnTo>
                  <a:lnTo>
                    <a:pt x="5524" y="5980"/>
                  </a:lnTo>
                  <a:lnTo>
                    <a:pt x="5505" y="5969"/>
                  </a:lnTo>
                  <a:lnTo>
                    <a:pt x="5489" y="5957"/>
                  </a:lnTo>
                  <a:lnTo>
                    <a:pt x="5473" y="5945"/>
                  </a:lnTo>
                  <a:lnTo>
                    <a:pt x="5458" y="5936"/>
                  </a:lnTo>
                  <a:lnTo>
                    <a:pt x="5444" y="5927"/>
                  </a:lnTo>
                  <a:lnTo>
                    <a:pt x="5431" y="5921"/>
                  </a:lnTo>
                  <a:lnTo>
                    <a:pt x="5418" y="5918"/>
                  </a:lnTo>
                  <a:lnTo>
                    <a:pt x="5385" y="5918"/>
                  </a:lnTo>
                  <a:lnTo>
                    <a:pt x="5371" y="5919"/>
                  </a:lnTo>
                  <a:lnTo>
                    <a:pt x="5360" y="5922"/>
                  </a:lnTo>
                  <a:lnTo>
                    <a:pt x="5353" y="5925"/>
                  </a:lnTo>
                  <a:lnTo>
                    <a:pt x="5349" y="5929"/>
                  </a:lnTo>
                  <a:lnTo>
                    <a:pt x="5344" y="5937"/>
                  </a:lnTo>
                  <a:lnTo>
                    <a:pt x="5342" y="5944"/>
                  </a:lnTo>
                  <a:lnTo>
                    <a:pt x="5340" y="5955"/>
                  </a:lnTo>
                  <a:lnTo>
                    <a:pt x="5337" y="5967"/>
                  </a:lnTo>
                  <a:lnTo>
                    <a:pt x="5193" y="5929"/>
                  </a:lnTo>
                  <a:lnTo>
                    <a:pt x="5154" y="5861"/>
                  </a:lnTo>
                  <a:lnTo>
                    <a:pt x="5170" y="5803"/>
                  </a:lnTo>
                  <a:lnTo>
                    <a:pt x="5165" y="5759"/>
                  </a:lnTo>
                  <a:lnTo>
                    <a:pt x="5142" y="5722"/>
                  </a:lnTo>
                  <a:lnTo>
                    <a:pt x="5111" y="5688"/>
                  </a:lnTo>
                  <a:lnTo>
                    <a:pt x="5074" y="5653"/>
                  </a:lnTo>
                  <a:lnTo>
                    <a:pt x="5039" y="5611"/>
                  </a:lnTo>
                  <a:lnTo>
                    <a:pt x="5011" y="5554"/>
                  </a:lnTo>
                  <a:lnTo>
                    <a:pt x="4995" y="5481"/>
                  </a:lnTo>
                  <a:lnTo>
                    <a:pt x="5033" y="5456"/>
                  </a:lnTo>
                  <a:lnTo>
                    <a:pt x="5062" y="5428"/>
                  </a:lnTo>
                  <a:lnTo>
                    <a:pt x="5082" y="5397"/>
                  </a:lnTo>
                  <a:lnTo>
                    <a:pt x="5096" y="5360"/>
                  </a:lnTo>
                  <a:lnTo>
                    <a:pt x="5103" y="5318"/>
                  </a:lnTo>
                  <a:lnTo>
                    <a:pt x="5108" y="5270"/>
                  </a:lnTo>
                  <a:lnTo>
                    <a:pt x="5109" y="5217"/>
                  </a:lnTo>
                  <a:lnTo>
                    <a:pt x="5109" y="5157"/>
                  </a:lnTo>
                  <a:lnTo>
                    <a:pt x="5109" y="5141"/>
                  </a:lnTo>
                  <a:lnTo>
                    <a:pt x="5106" y="5121"/>
                  </a:lnTo>
                  <a:lnTo>
                    <a:pt x="5095" y="5101"/>
                  </a:lnTo>
                  <a:lnTo>
                    <a:pt x="5080" y="5082"/>
                  </a:lnTo>
                  <a:lnTo>
                    <a:pt x="5059" y="5065"/>
                  </a:lnTo>
                  <a:lnTo>
                    <a:pt x="5036" y="5050"/>
                  </a:lnTo>
                  <a:lnTo>
                    <a:pt x="5013" y="5038"/>
                  </a:lnTo>
                  <a:lnTo>
                    <a:pt x="4988" y="5030"/>
                  </a:lnTo>
                  <a:lnTo>
                    <a:pt x="4963" y="5027"/>
                  </a:lnTo>
                  <a:lnTo>
                    <a:pt x="4956" y="5028"/>
                  </a:lnTo>
                  <a:lnTo>
                    <a:pt x="4951" y="5031"/>
                  </a:lnTo>
                  <a:lnTo>
                    <a:pt x="4948" y="5034"/>
                  </a:lnTo>
                  <a:lnTo>
                    <a:pt x="4944" y="5038"/>
                  </a:lnTo>
                  <a:lnTo>
                    <a:pt x="4937" y="5043"/>
                  </a:lnTo>
                  <a:lnTo>
                    <a:pt x="4928" y="5048"/>
                  </a:lnTo>
                  <a:lnTo>
                    <a:pt x="4915" y="5054"/>
                  </a:lnTo>
                  <a:lnTo>
                    <a:pt x="4898" y="5060"/>
                  </a:lnTo>
                  <a:lnTo>
                    <a:pt x="4856" y="4990"/>
                  </a:lnTo>
                  <a:lnTo>
                    <a:pt x="4769" y="5014"/>
                  </a:lnTo>
                  <a:lnTo>
                    <a:pt x="4777" y="4993"/>
                  </a:lnTo>
                  <a:lnTo>
                    <a:pt x="4785" y="4971"/>
                  </a:lnTo>
                  <a:lnTo>
                    <a:pt x="4790" y="4952"/>
                  </a:lnTo>
                  <a:lnTo>
                    <a:pt x="4796" y="4933"/>
                  </a:lnTo>
                  <a:lnTo>
                    <a:pt x="4801" y="4918"/>
                  </a:lnTo>
                  <a:lnTo>
                    <a:pt x="4810" y="4904"/>
                  </a:lnTo>
                  <a:lnTo>
                    <a:pt x="4819" y="4892"/>
                  </a:lnTo>
                  <a:lnTo>
                    <a:pt x="4834" y="4884"/>
                  </a:lnTo>
                  <a:lnTo>
                    <a:pt x="4869" y="4873"/>
                  </a:lnTo>
                  <a:lnTo>
                    <a:pt x="4906" y="4862"/>
                  </a:lnTo>
                  <a:lnTo>
                    <a:pt x="4921" y="4854"/>
                  </a:lnTo>
                  <a:lnTo>
                    <a:pt x="4934" y="4842"/>
                  </a:lnTo>
                  <a:lnTo>
                    <a:pt x="4942" y="4824"/>
                  </a:lnTo>
                  <a:lnTo>
                    <a:pt x="4946" y="4801"/>
                  </a:lnTo>
                  <a:lnTo>
                    <a:pt x="4946" y="4768"/>
                  </a:lnTo>
                  <a:lnTo>
                    <a:pt x="4945" y="4756"/>
                  </a:lnTo>
                  <a:lnTo>
                    <a:pt x="4944" y="4747"/>
                  </a:lnTo>
                  <a:lnTo>
                    <a:pt x="4940" y="4739"/>
                  </a:lnTo>
                  <a:lnTo>
                    <a:pt x="4937" y="4733"/>
                  </a:lnTo>
                  <a:lnTo>
                    <a:pt x="4926" y="4721"/>
                  </a:lnTo>
                  <a:lnTo>
                    <a:pt x="4913" y="4703"/>
                  </a:lnTo>
                  <a:lnTo>
                    <a:pt x="4902" y="4443"/>
                  </a:lnTo>
                  <a:lnTo>
                    <a:pt x="4897" y="4428"/>
                  </a:lnTo>
                  <a:lnTo>
                    <a:pt x="4899" y="4411"/>
                  </a:lnTo>
                  <a:lnTo>
                    <a:pt x="4907" y="4397"/>
                  </a:lnTo>
                  <a:lnTo>
                    <a:pt x="4918" y="4383"/>
                  </a:lnTo>
                  <a:lnTo>
                    <a:pt x="4931" y="4366"/>
                  </a:lnTo>
                  <a:lnTo>
                    <a:pt x="4944" y="4345"/>
                  </a:lnTo>
                  <a:lnTo>
                    <a:pt x="4956" y="4314"/>
                  </a:lnTo>
                  <a:lnTo>
                    <a:pt x="4966" y="4270"/>
                  </a:lnTo>
                  <a:lnTo>
                    <a:pt x="4973" y="4212"/>
                  </a:lnTo>
                  <a:lnTo>
                    <a:pt x="5164" y="4028"/>
                  </a:lnTo>
                  <a:close/>
                  <a:moveTo>
                    <a:pt x="4844" y="3759"/>
                  </a:moveTo>
                  <a:lnTo>
                    <a:pt x="4879" y="3780"/>
                  </a:lnTo>
                  <a:lnTo>
                    <a:pt x="4881" y="3859"/>
                  </a:lnTo>
                  <a:lnTo>
                    <a:pt x="4886" y="3888"/>
                  </a:lnTo>
                  <a:lnTo>
                    <a:pt x="4900" y="3914"/>
                  </a:lnTo>
                  <a:lnTo>
                    <a:pt x="4922" y="3936"/>
                  </a:lnTo>
                  <a:lnTo>
                    <a:pt x="4950" y="3954"/>
                  </a:lnTo>
                  <a:lnTo>
                    <a:pt x="4982" y="3969"/>
                  </a:lnTo>
                  <a:lnTo>
                    <a:pt x="5018" y="3980"/>
                  </a:lnTo>
                  <a:lnTo>
                    <a:pt x="5055" y="3986"/>
                  </a:lnTo>
                  <a:lnTo>
                    <a:pt x="5092" y="3988"/>
                  </a:lnTo>
                  <a:lnTo>
                    <a:pt x="4905" y="4176"/>
                  </a:lnTo>
                  <a:lnTo>
                    <a:pt x="4898" y="4245"/>
                  </a:lnTo>
                  <a:lnTo>
                    <a:pt x="4887" y="4294"/>
                  </a:lnTo>
                  <a:lnTo>
                    <a:pt x="4873" y="4325"/>
                  </a:lnTo>
                  <a:lnTo>
                    <a:pt x="4857" y="4348"/>
                  </a:lnTo>
                  <a:lnTo>
                    <a:pt x="4842" y="4364"/>
                  </a:lnTo>
                  <a:lnTo>
                    <a:pt x="4829" y="4383"/>
                  </a:lnTo>
                  <a:lnTo>
                    <a:pt x="4819" y="4407"/>
                  </a:lnTo>
                  <a:lnTo>
                    <a:pt x="4816" y="4444"/>
                  </a:lnTo>
                  <a:lnTo>
                    <a:pt x="4818" y="4470"/>
                  </a:lnTo>
                  <a:lnTo>
                    <a:pt x="4824" y="4494"/>
                  </a:lnTo>
                  <a:lnTo>
                    <a:pt x="4831" y="4515"/>
                  </a:lnTo>
                  <a:lnTo>
                    <a:pt x="4840" y="4536"/>
                  </a:lnTo>
                  <a:lnTo>
                    <a:pt x="4850" y="4555"/>
                  </a:lnTo>
                  <a:lnTo>
                    <a:pt x="4857" y="4573"/>
                  </a:lnTo>
                  <a:lnTo>
                    <a:pt x="4863" y="4590"/>
                  </a:lnTo>
                  <a:lnTo>
                    <a:pt x="4865" y="4606"/>
                  </a:lnTo>
                  <a:lnTo>
                    <a:pt x="4864" y="4613"/>
                  </a:lnTo>
                  <a:lnTo>
                    <a:pt x="4859" y="4619"/>
                  </a:lnTo>
                  <a:lnTo>
                    <a:pt x="4854" y="4628"/>
                  </a:lnTo>
                  <a:lnTo>
                    <a:pt x="4848" y="4638"/>
                  </a:lnTo>
                  <a:lnTo>
                    <a:pt x="4842" y="4649"/>
                  </a:lnTo>
                  <a:lnTo>
                    <a:pt x="4838" y="4665"/>
                  </a:lnTo>
                  <a:lnTo>
                    <a:pt x="4833" y="4682"/>
                  </a:lnTo>
                  <a:lnTo>
                    <a:pt x="4832" y="4703"/>
                  </a:lnTo>
                  <a:lnTo>
                    <a:pt x="4833" y="4721"/>
                  </a:lnTo>
                  <a:lnTo>
                    <a:pt x="4837" y="4731"/>
                  </a:lnTo>
                  <a:lnTo>
                    <a:pt x="4842" y="4739"/>
                  </a:lnTo>
                  <a:lnTo>
                    <a:pt x="4848" y="4744"/>
                  </a:lnTo>
                  <a:lnTo>
                    <a:pt x="4856" y="4752"/>
                  </a:lnTo>
                  <a:lnTo>
                    <a:pt x="4865" y="4762"/>
                  </a:lnTo>
                  <a:lnTo>
                    <a:pt x="4873" y="4777"/>
                  </a:lnTo>
                  <a:lnTo>
                    <a:pt x="4881" y="4801"/>
                  </a:lnTo>
                  <a:lnTo>
                    <a:pt x="4840" y="4812"/>
                  </a:lnTo>
                  <a:lnTo>
                    <a:pt x="4804" y="4829"/>
                  </a:lnTo>
                  <a:lnTo>
                    <a:pt x="4774" y="4849"/>
                  </a:lnTo>
                  <a:lnTo>
                    <a:pt x="4748" y="4874"/>
                  </a:lnTo>
                  <a:lnTo>
                    <a:pt x="4729" y="4904"/>
                  </a:lnTo>
                  <a:lnTo>
                    <a:pt x="4715" y="4940"/>
                  </a:lnTo>
                  <a:lnTo>
                    <a:pt x="4705" y="4981"/>
                  </a:lnTo>
                  <a:lnTo>
                    <a:pt x="4703" y="5027"/>
                  </a:lnTo>
                  <a:lnTo>
                    <a:pt x="4704" y="5035"/>
                  </a:lnTo>
                  <a:lnTo>
                    <a:pt x="4708" y="5044"/>
                  </a:lnTo>
                  <a:lnTo>
                    <a:pt x="4715" y="5051"/>
                  </a:lnTo>
                  <a:lnTo>
                    <a:pt x="4723" y="5059"/>
                  </a:lnTo>
                  <a:lnTo>
                    <a:pt x="4734" y="5066"/>
                  </a:lnTo>
                  <a:lnTo>
                    <a:pt x="4745" y="5071"/>
                  </a:lnTo>
                  <a:lnTo>
                    <a:pt x="4757" y="5075"/>
                  </a:lnTo>
                  <a:lnTo>
                    <a:pt x="4769" y="5076"/>
                  </a:lnTo>
                  <a:lnTo>
                    <a:pt x="4833" y="5076"/>
                  </a:lnTo>
                  <a:lnTo>
                    <a:pt x="4838" y="5091"/>
                  </a:lnTo>
                  <a:lnTo>
                    <a:pt x="4843" y="5106"/>
                  </a:lnTo>
                  <a:lnTo>
                    <a:pt x="4851" y="5119"/>
                  </a:lnTo>
                  <a:lnTo>
                    <a:pt x="4859" y="5132"/>
                  </a:lnTo>
                  <a:lnTo>
                    <a:pt x="4870" y="5142"/>
                  </a:lnTo>
                  <a:lnTo>
                    <a:pt x="4882" y="5151"/>
                  </a:lnTo>
                  <a:lnTo>
                    <a:pt x="4897" y="5155"/>
                  </a:lnTo>
                  <a:lnTo>
                    <a:pt x="4914" y="5157"/>
                  </a:lnTo>
                  <a:lnTo>
                    <a:pt x="4924" y="5155"/>
                  </a:lnTo>
                  <a:lnTo>
                    <a:pt x="4933" y="5149"/>
                  </a:lnTo>
                  <a:lnTo>
                    <a:pt x="4939" y="5142"/>
                  </a:lnTo>
                  <a:lnTo>
                    <a:pt x="4946" y="5132"/>
                  </a:lnTo>
                  <a:lnTo>
                    <a:pt x="4953" y="5124"/>
                  </a:lnTo>
                  <a:lnTo>
                    <a:pt x="4963" y="5116"/>
                  </a:lnTo>
                  <a:lnTo>
                    <a:pt x="4977" y="5111"/>
                  </a:lnTo>
                  <a:lnTo>
                    <a:pt x="4995" y="5108"/>
                  </a:lnTo>
                  <a:lnTo>
                    <a:pt x="5000" y="5109"/>
                  </a:lnTo>
                  <a:lnTo>
                    <a:pt x="5005" y="5112"/>
                  </a:lnTo>
                  <a:lnTo>
                    <a:pt x="5011" y="5116"/>
                  </a:lnTo>
                  <a:lnTo>
                    <a:pt x="5018" y="5121"/>
                  </a:lnTo>
                  <a:lnTo>
                    <a:pt x="5032" y="5132"/>
                  </a:lnTo>
                  <a:lnTo>
                    <a:pt x="5044" y="5141"/>
                  </a:lnTo>
                  <a:lnTo>
                    <a:pt x="5023" y="5384"/>
                  </a:lnTo>
                  <a:lnTo>
                    <a:pt x="4992" y="5413"/>
                  </a:lnTo>
                  <a:lnTo>
                    <a:pt x="4799" y="5460"/>
                  </a:lnTo>
                  <a:lnTo>
                    <a:pt x="4801" y="5303"/>
                  </a:lnTo>
                  <a:lnTo>
                    <a:pt x="4800" y="5282"/>
                  </a:lnTo>
                  <a:lnTo>
                    <a:pt x="4796" y="5262"/>
                  </a:lnTo>
                  <a:lnTo>
                    <a:pt x="4789" y="5243"/>
                  </a:lnTo>
                  <a:lnTo>
                    <a:pt x="4779" y="5226"/>
                  </a:lnTo>
                  <a:lnTo>
                    <a:pt x="4769" y="5211"/>
                  </a:lnTo>
                  <a:lnTo>
                    <a:pt x="4755" y="5199"/>
                  </a:lnTo>
                  <a:lnTo>
                    <a:pt x="4738" y="5192"/>
                  </a:lnTo>
                  <a:lnTo>
                    <a:pt x="4720" y="5189"/>
                  </a:lnTo>
                  <a:lnTo>
                    <a:pt x="4699" y="5193"/>
                  </a:lnTo>
                  <a:lnTo>
                    <a:pt x="4681" y="5201"/>
                  </a:lnTo>
                  <a:lnTo>
                    <a:pt x="4665" y="5215"/>
                  </a:lnTo>
                  <a:lnTo>
                    <a:pt x="4650" y="5232"/>
                  </a:lnTo>
                  <a:lnTo>
                    <a:pt x="4637" y="5250"/>
                  </a:lnTo>
                  <a:lnTo>
                    <a:pt x="4625" y="5268"/>
                  </a:lnTo>
                  <a:lnTo>
                    <a:pt x="4615" y="5287"/>
                  </a:lnTo>
                  <a:lnTo>
                    <a:pt x="4607" y="5303"/>
                  </a:lnTo>
                  <a:lnTo>
                    <a:pt x="4590" y="5290"/>
                  </a:lnTo>
                  <a:lnTo>
                    <a:pt x="4580" y="5276"/>
                  </a:lnTo>
                  <a:lnTo>
                    <a:pt x="4570" y="5262"/>
                  </a:lnTo>
                  <a:lnTo>
                    <a:pt x="4561" y="5250"/>
                  </a:lnTo>
                  <a:lnTo>
                    <a:pt x="4553" y="5238"/>
                  </a:lnTo>
                  <a:lnTo>
                    <a:pt x="4542" y="5229"/>
                  </a:lnTo>
                  <a:lnTo>
                    <a:pt x="4528" y="5224"/>
                  </a:lnTo>
                  <a:lnTo>
                    <a:pt x="4509" y="5222"/>
                  </a:lnTo>
                  <a:lnTo>
                    <a:pt x="4493" y="5222"/>
                  </a:lnTo>
                  <a:lnTo>
                    <a:pt x="4481" y="5226"/>
                  </a:lnTo>
                  <a:lnTo>
                    <a:pt x="4464" y="5236"/>
                  </a:lnTo>
                  <a:lnTo>
                    <a:pt x="4442" y="5252"/>
                  </a:lnTo>
                  <a:lnTo>
                    <a:pt x="4421" y="5270"/>
                  </a:lnTo>
                  <a:lnTo>
                    <a:pt x="4399" y="5289"/>
                  </a:lnTo>
                  <a:lnTo>
                    <a:pt x="4381" y="5308"/>
                  </a:lnTo>
                  <a:lnTo>
                    <a:pt x="4368" y="5324"/>
                  </a:lnTo>
                  <a:lnTo>
                    <a:pt x="4362" y="5336"/>
                  </a:lnTo>
                  <a:lnTo>
                    <a:pt x="4362" y="5401"/>
                  </a:lnTo>
                  <a:lnTo>
                    <a:pt x="4314" y="5401"/>
                  </a:lnTo>
                  <a:lnTo>
                    <a:pt x="4352" y="5175"/>
                  </a:lnTo>
                  <a:lnTo>
                    <a:pt x="4342" y="5156"/>
                  </a:lnTo>
                  <a:lnTo>
                    <a:pt x="4318" y="5127"/>
                  </a:lnTo>
                  <a:lnTo>
                    <a:pt x="4285" y="5092"/>
                  </a:lnTo>
                  <a:lnTo>
                    <a:pt x="4244" y="5055"/>
                  </a:lnTo>
                  <a:lnTo>
                    <a:pt x="4200" y="5019"/>
                  </a:lnTo>
                  <a:lnTo>
                    <a:pt x="4160" y="4986"/>
                  </a:lnTo>
                  <a:lnTo>
                    <a:pt x="4126" y="4962"/>
                  </a:lnTo>
                  <a:lnTo>
                    <a:pt x="4102" y="4947"/>
                  </a:lnTo>
                  <a:lnTo>
                    <a:pt x="4069" y="4685"/>
                  </a:lnTo>
                  <a:lnTo>
                    <a:pt x="4068" y="4673"/>
                  </a:lnTo>
                  <a:lnTo>
                    <a:pt x="4067" y="4662"/>
                  </a:lnTo>
                  <a:lnTo>
                    <a:pt x="4067" y="4653"/>
                  </a:lnTo>
                  <a:lnTo>
                    <a:pt x="4068" y="4643"/>
                  </a:lnTo>
                  <a:lnTo>
                    <a:pt x="4069" y="4621"/>
                  </a:lnTo>
                  <a:lnTo>
                    <a:pt x="4070" y="4590"/>
                  </a:lnTo>
                  <a:lnTo>
                    <a:pt x="4063" y="4573"/>
                  </a:lnTo>
                  <a:lnTo>
                    <a:pt x="4045" y="4562"/>
                  </a:lnTo>
                  <a:lnTo>
                    <a:pt x="4018" y="4558"/>
                  </a:lnTo>
                  <a:lnTo>
                    <a:pt x="3986" y="4554"/>
                  </a:lnTo>
                  <a:lnTo>
                    <a:pt x="3950" y="4554"/>
                  </a:lnTo>
                  <a:lnTo>
                    <a:pt x="3915" y="4555"/>
                  </a:lnTo>
                  <a:lnTo>
                    <a:pt x="3884" y="4558"/>
                  </a:lnTo>
                  <a:lnTo>
                    <a:pt x="3859" y="4559"/>
                  </a:lnTo>
                  <a:lnTo>
                    <a:pt x="3846" y="4549"/>
                  </a:lnTo>
                  <a:lnTo>
                    <a:pt x="3834" y="4538"/>
                  </a:lnTo>
                  <a:lnTo>
                    <a:pt x="3823" y="4527"/>
                  </a:lnTo>
                  <a:lnTo>
                    <a:pt x="3812" y="4517"/>
                  </a:lnTo>
                  <a:lnTo>
                    <a:pt x="3801" y="4508"/>
                  </a:lnTo>
                  <a:lnTo>
                    <a:pt x="3789" y="4500"/>
                  </a:lnTo>
                  <a:lnTo>
                    <a:pt x="3775" y="4495"/>
                  </a:lnTo>
                  <a:lnTo>
                    <a:pt x="3761" y="4494"/>
                  </a:lnTo>
                  <a:lnTo>
                    <a:pt x="3712" y="4494"/>
                  </a:lnTo>
                  <a:lnTo>
                    <a:pt x="3696" y="4494"/>
                  </a:lnTo>
                  <a:lnTo>
                    <a:pt x="3687" y="4496"/>
                  </a:lnTo>
                  <a:lnTo>
                    <a:pt x="3682" y="4499"/>
                  </a:lnTo>
                  <a:lnTo>
                    <a:pt x="3678" y="4503"/>
                  </a:lnTo>
                  <a:lnTo>
                    <a:pt x="3673" y="4508"/>
                  </a:lnTo>
                  <a:lnTo>
                    <a:pt x="3666" y="4513"/>
                  </a:lnTo>
                  <a:lnTo>
                    <a:pt x="3652" y="4519"/>
                  </a:lnTo>
                  <a:lnTo>
                    <a:pt x="3631" y="4526"/>
                  </a:lnTo>
                  <a:lnTo>
                    <a:pt x="3633" y="4509"/>
                  </a:lnTo>
                  <a:lnTo>
                    <a:pt x="3636" y="4495"/>
                  </a:lnTo>
                  <a:lnTo>
                    <a:pt x="3638" y="4482"/>
                  </a:lnTo>
                  <a:lnTo>
                    <a:pt x="3641" y="4471"/>
                  </a:lnTo>
                  <a:lnTo>
                    <a:pt x="3643" y="4459"/>
                  </a:lnTo>
                  <a:lnTo>
                    <a:pt x="3645" y="4446"/>
                  </a:lnTo>
                  <a:lnTo>
                    <a:pt x="3646" y="4431"/>
                  </a:lnTo>
                  <a:lnTo>
                    <a:pt x="3647" y="4413"/>
                  </a:lnTo>
                  <a:lnTo>
                    <a:pt x="3647" y="4331"/>
                  </a:lnTo>
                  <a:lnTo>
                    <a:pt x="3646" y="4319"/>
                  </a:lnTo>
                  <a:lnTo>
                    <a:pt x="3645" y="4310"/>
                  </a:lnTo>
                  <a:lnTo>
                    <a:pt x="3642" y="4303"/>
                  </a:lnTo>
                  <a:lnTo>
                    <a:pt x="3639" y="4296"/>
                  </a:lnTo>
                  <a:lnTo>
                    <a:pt x="3628" y="4284"/>
                  </a:lnTo>
                  <a:lnTo>
                    <a:pt x="3615" y="4266"/>
                  </a:lnTo>
                  <a:lnTo>
                    <a:pt x="3644" y="4243"/>
                  </a:lnTo>
                  <a:lnTo>
                    <a:pt x="3669" y="4223"/>
                  </a:lnTo>
                  <a:lnTo>
                    <a:pt x="3683" y="4214"/>
                  </a:lnTo>
                  <a:lnTo>
                    <a:pt x="3699" y="4208"/>
                  </a:lnTo>
                  <a:lnTo>
                    <a:pt x="3720" y="4203"/>
                  </a:lnTo>
                  <a:lnTo>
                    <a:pt x="3745" y="4201"/>
                  </a:lnTo>
                  <a:lnTo>
                    <a:pt x="3760" y="4207"/>
                  </a:lnTo>
                  <a:lnTo>
                    <a:pt x="3778" y="4218"/>
                  </a:lnTo>
                  <a:lnTo>
                    <a:pt x="3800" y="4236"/>
                  </a:lnTo>
                  <a:lnTo>
                    <a:pt x="3822" y="4256"/>
                  </a:lnTo>
                  <a:lnTo>
                    <a:pt x="3845" y="4278"/>
                  </a:lnTo>
                  <a:lnTo>
                    <a:pt x="3865" y="4299"/>
                  </a:lnTo>
                  <a:lnTo>
                    <a:pt x="3881" y="4318"/>
                  </a:lnTo>
                  <a:lnTo>
                    <a:pt x="3890" y="4331"/>
                  </a:lnTo>
                  <a:lnTo>
                    <a:pt x="3890" y="4413"/>
                  </a:lnTo>
                  <a:lnTo>
                    <a:pt x="3908" y="4426"/>
                  </a:lnTo>
                  <a:lnTo>
                    <a:pt x="3922" y="4436"/>
                  </a:lnTo>
                  <a:lnTo>
                    <a:pt x="3927" y="4440"/>
                  </a:lnTo>
                  <a:lnTo>
                    <a:pt x="3935" y="4442"/>
                  </a:lnTo>
                  <a:lnTo>
                    <a:pt x="3944" y="4444"/>
                  </a:lnTo>
                  <a:lnTo>
                    <a:pt x="3956" y="4445"/>
                  </a:lnTo>
                  <a:lnTo>
                    <a:pt x="3977" y="4441"/>
                  </a:lnTo>
                  <a:lnTo>
                    <a:pt x="3993" y="4432"/>
                  </a:lnTo>
                  <a:lnTo>
                    <a:pt x="4007" y="4419"/>
                  </a:lnTo>
                  <a:lnTo>
                    <a:pt x="4019" y="4403"/>
                  </a:lnTo>
                  <a:lnTo>
                    <a:pt x="4037" y="4365"/>
                  </a:lnTo>
                  <a:lnTo>
                    <a:pt x="4052" y="4330"/>
                  </a:lnTo>
                  <a:lnTo>
                    <a:pt x="4075" y="4343"/>
                  </a:lnTo>
                  <a:lnTo>
                    <a:pt x="4096" y="4352"/>
                  </a:lnTo>
                  <a:lnTo>
                    <a:pt x="4106" y="4357"/>
                  </a:lnTo>
                  <a:lnTo>
                    <a:pt x="4119" y="4360"/>
                  </a:lnTo>
                  <a:lnTo>
                    <a:pt x="4133" y="4362"/>
                  </a:lnTo>
                  <a:lnTo>
                    <a:pt x="4151" y="4363"/>
                  </a:lnTo>
                  <a:lnTo>
                    <a:pt x="4162" y="4361"/>
                  </a:lnTo>
                  <a:lnTo>
                    <a:pt x="4169" y="4355"/>
                  </a:lnTo>
                  <a:lnTo>
                    <a:pt x="4176" y="4347"/>
                  </a:lnTo>
                  <a:lnTo>
                    <a:pt x="4182" y="4338"/>
                  </a:lnTo>
                  <a:lnTo>
                    <a:pt x="4190" y="4330"/>
                  </a:lnTo>
                  <a:lnTo>
                    <a:pt x="4199" y="4322"/>
                  </a:lnTo>
                  <a:lnTo>
                    <a:pt x="4213" y="4316"/>
                  </a:lnTo>
                  <a:lnTo>
                    <a:pt x="4232" y="4315"/>
                  </a:lnTo>
                  <a:lnTo>
                    <a:pt x="4244" y="4317"/>
                  </a:lnTo>
                  <a:lnTo>
                    <a:pt x="4252" y="4324"/>
                  </a:lnTo>
                  <a:lnTo>
                    <a:pt x="4262" y="4335"/>
                  </a:lnTo>
                  <a:lnTo>
                    <a:pt x="4272" y="4347"/>
                  </a:lnTo>
                  <a:lnTo>
                    <a:pt x="4281" y="4359"/>
                  </a:lnTo>
                  <a:lnTo>
                    <a:pt x="4294" y="4369"/>
                  </a:lnTo>
                  <a:lnTo>
                    <a:pt x="4311" y="4376"/>
                  </a:lnTo>
                  <a:lnTo>
                    <a:pt x="4329" y="4379"/>
                  </a:lnTo>
                  <a:lnTo>
                    <a:pt x="4353" y="4364"/>
                  </a:lnTo>
                  <a:lnTo>
                    <a:pt x="4403" y="4328"/>
                  </a:lnTo>
                  <a:lnTo>
                    <a:pt x="4429" y="4307"/>
                  </a:lnTo>
                  <a:lnTo>
                    <a:pt x="4453" y="4285"/>
                  </a:lnTo>
                  <a:lnTo>
                    <a:pt x="4469" y="4266"/>
                  </a:lnTo>
                  <a:lnTo>
                    <a:pt x="4476" y="4249"/>
                  </a:lnTo>
                  <a:lnTo>
                    <a:pt x="4470" y="4152"/>
                  </a:lnTo>
                  <a:lnTo>
                    <a:pt x="4653" y="4171"/>
                  </a:lnTo>
                  <a:lnTo>
                    <a:pt x="4683" y="4132"/>
                  </a:lnTo>
                  <a:lnTo>
                    <a:pt x="4686" y="4038"/>
                  </a:lnTo>
                  <a:lnTo>
                    <a:pt x="4722" y="4009"/>
                  </a:lnTo>
                  <a:lnTo>
                    <a:pt x="4800" y="4006"/>
                  </a:lnTo>
                  <a:lnTo>
                    <a:pt x="4816" y="3982"/>
                  </a:lnTo>
                  <a:lnTo>
                    <a:pt x="4828" y="3961"/>
                  </a:lnTo>
                  <a:lnTo>
                    <a:pt x="4833" y="3948"/>
                  </a:lnTo>
                  <a:lnTo>
                    <a:pt x="4839" y="3937"/>
                  </a:lnTo>
                  <a:lnTo>
                    <a:pt x="4842" y="3921"/>
                  </a:lnTo>
                  <a:lnTo>
                    <a:pt x="4845" y="3905"/>
                  </a:lnTo>
                  <a:lnTo>
                    <a:pt x="4847" y="3889"/>
                  </a:lnTo>
                  <a:lnTo>
                    <a:pt x="4848" y="3865"/>
                  </a:lnTo>
                  <a:lnTo>
                    <a:pt x="4850" y="3842"/>
                  </a:lnTo>
                  <a:lnTo>
                    <a:pt x="4848" y="3826"/>
                  </a:lnTo>
                  <a:lnTo>
                    <a:pt x="4846" y="3808"/>
                  </a:lnTo>
                  <a:lnTo>
                    <a:pt x="4847" y="3810"/>
                  </a:lnTo>
                  <a:lnTo>
                    <a:pt x="4847" y="3812"/>
                  </a:lnTo>
                  <a:lnTo>
                    <a:pt x="4846" y="3813"/>
                  </a:lnTo>
                  <a:lnTo>
                    <a:pt x="4845" y="3810"/>
                  </a:lnTo>
                  <a:lnTo>
                    <a:pt x="4843" y="3799"/>
                  </a:lnTo>
                  <a:lnTo>
                    <a:pt x="4840" y="3794"/>
                  </a:lnTo>
                  <a:lnTo>
                    <a:pt x="4834" y="3789"/>
                  </a:lnTo>
                  <a:lnTo>
                    <a:pt x="4831" y="3785"/>
                  </a:lnTo>
                  <a:lnTo>
                    <a:pt x="4829" y="3782"/>
                  </a:lnTo>
                  <a:lnTo>
                    <a:pt x="4828" y="3779"/>
                  </a:lnTo>
                  <a:lnTo>
                    <a:pt x="4828" y="3776"/>
                  </a:lnTo>
                  <a:lnTo>
                    <a:pt x="4844" y="3759"/>
                  </a:lnTo>
                  <a:close/>
                  <a:moveTo>
                    <a:pt x="5805" y="3599"/>
                  </a:moveTo>
                  <a:lnTo>
                    <a:pt x="5818" y="3597"/>
                  </a:lnTo>
                  <a:lnTo>
                    <a:pt x="5831" y="3594"/>
                  </a:lnTo>
                  <a:lnTo>
                    <a:pt x="5842" y="3588"/>
                  </a:lnTo>
                  <a:lnTo>
                    <a:pt x="5852" y="3580"/>
                  </a:lnTo>
                  <a:lnTo>
                    <a:pt x="5859" y="3570"/>
                  </a:lnTo>
                  <a:lnTo>
                    <a:pt x="5865" y="3560"/>
                  </a:lnTo>
                  <a:lnTo>
                    <a:pt x="5868" y="3548"/>
                  </a:lnTo>
                  <a:lnTo>
                    <a:pt x="5870" y="3534"/>
                  </a:lnTo>
                  <a:lnTo>
                    <a:pt x="5870" y="3518"/>
                  </a:lnTo>
                  <a:lnTo>
                    <a:pt x="5869" y="3500"/>
                  </a:lnTo>
                  <a:lnTo>
                    <a:pt x="5868" y="3487"/>
                  </a:lnTo>
                  <a:lnTo>
                    <a:pt x="5867" y="3475"/>
                  </a:lnTo>
                  <a:lnTo>
                    <a:pt x="5865" y="3465"/>
                  </a:lnTo>
                  <a:lnTo>
                    <a:pt x="5858" y="3444"/>
                  </a:lnTo>
                  <a:lnTo>
                    <a:pt x="5851" y="3418"/>
                  </a:lnTo>
                  <a:lnTo>
                    <a:pt x="5896" y="3351"/>
                  </a:lnTo>
                  <a:lnTo>
                    <a:pt x="5913" y="3372"/>
                  </a:lnTo>
                  <a:lnTo>
                    <a:pt x="5935" y="3410"/>
                  </a:lnTo>
                  <a:lnTo>
                    <a:pt x="5961" y="3457"/>
                  </a:lnTo>
                  <a:lnTo>
                    <a:pt x="5990" y="3510"/>
                  </a:lnTo>
                  <a:lnTo>
                    <a:pt x="6021" y="3561"/>
                  </a:lnTo>
                  <a:lnTo>
                    <a:pt x="6056" y="3605"/>
                  </a:lnTo>
                  <a:lnTo>
                    <a:pt x="6092" y="3635"/>
                  </a:lnTo>
                  <a:lnTo>
                    <a:pt x="6129" y="3647"/>
                  </a:lnTo>
                  <a:lnTo>
                    <a:pt x="6146" y="3647"/>
                  </a:lnTo>
                  <a:lnTo>
                    <a:pt x="6163" y="3646"/>
                  </a:lnTo>
                  <a:lnTo>
                    <a:pt x="6174" y="3642"/>
                  </a:lnTo>
                  <a:lnTo>
                    <a:pt x="6181" y="3637"/>
                  </a:lnTo>
                  <a:lnTo>
                    <a:pt x="6186" y="3631"/>
                  </a:lnTo>
                  <a:lnTo>
                    <a:pt x="6191" y="3626"/>
                  </a:lnTo>
                  <a:lnTo>
                    <a:pt x="6199" y="3620"/>
                  </a:lnTo>
                  <a:lnTo>
                    <a:pt x="6209" y="3616"/>
                  </a:lnTo>
                  <a:lnTo>
                    <a:pt x="6227" y="3615"/>
                  </a:lnTo>
                  <a:lnTo>
                    <a:pt x="6243" y="3622"/>
                  </a:lnTo>
                  <a:lnTo>
                    <a:pt x="6272" y="3641"/>
                  </a:lnTo>
                  <a:lnTo>
                    <a:pt x="6311" y="3668"/>
                  </a:lnTo>
                  <a:lnTo>
                    <a:pt x="6353" y="3699"/>
                  </a:lnTo>
                  <a:lnTo>
                    <a:pt x="6394" y="3731"/>
                  </a:lnTo>
                  <a:lnTo>
                    <a:pt x="6431" y="3759"/>
                  </a:lnTo>
                  <a:lnTo>
                    <a:pt x="6458" y="3782"/>
                  </a:lnTo>
                  <a:lnTo>
                    <a:pt x="6470" y="3793"/>
                  </a:lnTo>
                  <a:lnTo>
                    <a:pt x="6458" y="3796"/>
                  </a:lnTo>
                  <a:lnTo>
                    <a:pt x="6447" y="3798"/>
                  </a:lnTo>
                  <a:lnTo>
                    <a:pt x="6438" y="3801"/>
                  </a:lnTo>
                  <a:lnTo>
                    <a:pt x="6432" y="3804"/>
                  </a:lnTo>
                  <a:lnTo>
                    <a:pt x="6426" y="3809"/>
                  </a:lnTo>
                  <a:lnTo>
                    <a:pt x="6423" y="3817"/>
                  </a:lnTo>
                  <a:lnTo>
                    <a:pt x="6422" y="3828"/>
                  </a:lnTo>
                  <a:lnTo>
                    <a:pt x="6421" y="3842"/>
                  </a:lnTo>
                  <a:lnTo>
                    <a:pt x="6430" y="3855"/>
                  </a:lnTo>
                  <a:lnTo>
                    <a:pt x="6452" y="3867"/>
                  </a:lnTo>
                  <a:lnTo>
                    <a:pt x="6485" y="3883"/>
                  </a:lnTo>
                  <a:lnTo>
                    <a:pt x="6524" y="3897"/>
                  </a:lnTo>
                  <a:lnTo>
                    <a:pt x="6564" y="3910"/>
                  </a:lnTo>
                  <a:lnTo>
                    <a:pt x="6603" y="3921"/>
                  </a:lnTo>
                  <a:lnTo>
                    <a:pt x="6634" y="3930"/>
                  </a:lnTo>
                  <a:lnTo>
                    <a:pt x="6653" y="3936"/>
                  </a:lnTo>
                  <a:lnTo>
                    <a:pt x="6672" y="3943"/>
                  </a:lnTo>
                  <a:lnTo>
                    <a:pt x="6695" y="3957"/>
                  </a:lnTo>
                  <a:lnTo>
                    <a:pt x="6724" y="3974"/>
                  </a:lnTo>
                  <a:lnTo>
                    <a:pt x="6752" y="3996"/>
                  </a:lnTo>
                  <a:lnTo>
                    <a:pt x="6781" y="4018"/>
                  </a:lnTo>
                  <a:lnTo>
                    <a:pt x="6807" y="4038"/>
                  </a:lnTo>
                  <a:lnTo>
                    <a:pt x="6828" y="4055"/>
                  </a:lnTo>
                  <a:lnTo>
                    <a:pt x="6843" y="4068"/>
                  </a:lnTo>
                  <a:lnTo>
                    <a:pt x="6762" y="4068"/>
                  </a:lnTo>
                  <a:lnTo>
                    <a:pt x="6485" y="4342"/>
                  </a:lnTo>
                  <a:lnTo>
                    <a:pt x="6492" y="4365"/>
                  </a:lnTo>
                  <a:lnTo>
                    <a:pt x="6498" y="4382"/>
                  </a:lnTo>
                  <a:lnTo>
                    <a:pt x="6500" y="4390"/>
                  </a:lnTo>
                  <a:lnTo>
                    <a:pt x="6502" y="4399"/>
                  </a:lnTo>
                  <a:lnTo>
                    <a:pt x="6503" y="4411"/>
                  </a:lnTo>
                  <a:lnTo>
                    <a:pt x="6503" y="4426"/>
                  </a:lnTo>
                  <a:lnTo>
                    <a:pt x="6501" y="4437"/>
                  </a:lnTo>
                  <a:lnTo>
                    <a:pt x="6493" y="4446"/>
                  </a:lnTo>
                  <a:lnTo>
                    <a:pt x="6483" y="4455"/>
                  </a:lnTo>
                  <a:lnTo>
                    <a:pt x="6471" y="4465"/>
                  </a:lnTo>
                  <a:lnTo>
                    <a:pt x="6459" y="4476"/>
                  </a:lnTo>
                  <a:lnTo>
                    <a:pt x="6448" y="4487"/>
                  </a:lnTo>
                  <a:lnTo>
                    <a:pt x="6442" y="4504"/>
                  </a:lnTo>
                  <a:lnTo>
                    <a:pt x="6438" y="4523"/>
                  </a:lnTo>
                  <a:lnTo>
                    <a:pt x="6439" y="4540"/>
                  </a:lnTo>
                  <a:lnTo>
                    <a:pt x="6444" y="4551"/>
                  </a:lnTo>
                  <a:lnTo>
                    <a:pt x="6449" y="4559"/>
                  </a:lnTo>
                  <a:lnTo>
                    <a:pt x="6455" y="4563"/>
                  </a:lnTo>
                  <a:lnTo>
                    <a:pt x="6461" y="4568"/>
                  </a:lnTo>
                  <a:lnTo>
                    <a:pt x="6465" y="4575"/>
                  </a:lnTo>
                  <a:lnTo>
                    <a:pt x="6470" y="4587"/>
                  </a:lnTo>
                  <a:lnTo>
                    <a:pt x="6471" y="4604"/>
                  </a:lnTo>
                  <a:lnTo>
                    <a:pt x="6468" y="4616"/>
                  </a:lnTo>
                  <a:lnTo>
                    <a:pt x="6458" y="4627"/>
                  </a:lnTo>
                  <a:lnTo>
                    <a:pt x="6444" y="4638"/>
                  </a:lnTo>
                  <a:lnTo>
                    <a:pt x="6428" y="4653"/>
                  </a:lnTo>
                  <a:lnTo>
                    <a:pt x="6411" y="4674"/>
                  </a:lnTo>
                  <a:lnTo>
                    <a:pt x="6395" y="4704"/>
                  </a:lnTo>
                  <a:lnTo>
                    <a:pt x="6382" y="4746"/>
                  </a:lnTo>
                  <a:lnTo>
                    <a:pt x="6375" y="4801"/>
                  </a:lnTo>
                  <a:lnTo>
                    <a:pt x="6369" y="4834"/>
                  </a:lnTo>
                  <a:lnTo>
                    <a:pt x="6360" y="4852"/>
                  </a:lnTo>
                  <a:lnTo>
                    <a:pt x="6345" y="4860"/>
                  </a:lnTo>
                  <a:lnTo>
                    <a:pt x="6327" y="4859"/>
                  </a:lnTo>
                  <a:lnTo>
                    <a:pt x="6303" y="4851"/>
                  </a:lnTo>
                  <a:lnTo>
                    <a:pt x="6274" y="4843"/>
                  </a:lnTo>
                  <a:lnTo>
                    <a:pt x="6237" y="4835"/>
                  </a:lnTo>
                  <a:lnTo>
                    <a:pt x="6195" y="4832"/>
                  </a:lnTo>
                  <a:lnTo>
                    <a:pt x="6149" y="4797"/>
                  </a:lnTo>
                  <a:lnTo>
                    <a:pt x="6081" y="4812"/>
                  </a:lnTo>
                  <a:lnTo>
                    <a:pt x="6078" y="4789"/>
                  </a:lnTo>
                  <a:lnTo>
                    <a:pt x="6072" y="4770"/>
                  </a:lnTo>
                  <a:lnTo>
                    <a:pt x="6064" y="4756"/>
                  </a:lnTo>
                  <a:lnTo>
                    <a:pt x="6052" y="4747"/>
                  </a:lnTo>
                  <a:lnTo>
                    <a:pt x="6037" y="4741"/>
                  </a:lnTo>
                  <a:lnTo>
                    <a:pt x="6017" y="4737"/>
                  </a:lnTo>
                  <a:lnTo>
                    <a:pt x="5994" y="4736"/>
                  </a:lnTo>
                  <a:lnTo>
                    <a:pt x="5969" y="4735"/>
                  </a:lnTo>
                  <a:lnTo>
                    <a:pt x="5965" y="4720"/>
                  </a:lnTo>
                  <a:lnTo>
                    <a:pt x="5961" y="4704"/>
                  </a:lnTo>
                  <a:lnTo>
                    <a:pt x="5957" y="4690"/>
                  </a:lnTo>
                  <a:lnTo>
                    <a:pt x="5951" y="4679"/>
                  </a:lnTo>
                  <a:lnTo>
                    <a:pt x="5944" y="4668"/>
                  </a:lnTo>
                  <a:lnTo>
                    <a:pt x="5934" y="4660"/>
                  </a:lnTo>
                  <a:lnTo>
                    <a:pt x="5921" y="4655"/>
                  </a:lnTo>
                  <a:lnTo>
                    <a:pt x="5904" y="4654"/>
                  </a:lnTo>
                  <a:lnTo>
                    <a:pt x="5807" y="4654"/>
                  </a:lnTo>
                  <a:lnTo>
                    <a:pt x="5797" y="4618"/>
                  </a:lnTo>
                  <a:lnTo>
                    <a:pt x="5803" y="4608"/>
                  </a:lnTo>
                  <a:lnTo>
                    <a:pt x="5810" y="4599"/>
                  </a:lnTo>
                  <a:lnTo>
                    <a:pt x="5817" y="4590"/>
                  </a:lnTo>
                  <a:lnTo>
                    <a:pt x="5824" y="4582"/>
                  </a:lnTo>
                  <a:lnTo>
                    <a:pt x="5829" y="4574"/>
                  </a:lnTo>
                  <a:lnTo>
                    <a:pt x="5835" y="4564"/>
                  </a:lnTo>
                  <a:lnTo>
                    <a:pt x="5838" y="4553"/>
                  </a:lnTo>
                  <a:lnTo>
                    <a:pt x="5839" y="4540"/>
                  </a:lnTo>
                  <a:lnTo>
                    <a:pt x="5834" y="4520"/>
                  </a:lnTo>
                  <a:lnTo>
                    <a:pt x="5819" y="4503"/>
                  </a:lnTo>
                  <a:lnTo>
                    <a:pt x="5799" y="4488"/>
                  </a:lnTo>
                  <a:lnTo>
                    <a:pt x="5774" y="4478"/>
                  </a:lnTo>
                  <a:lnTo>
                    <a:pt x="5745" y="4469"/>
                  </a:lnTo>
                  <a:lnTo>
                    <a:pt x="5716" y="4464"/>
                  </a:lnTo>
                  <a:lnTo>
                    <a:pt x="5686" y="4460"/>
                  </a:lnTo>
                  <a:lnTo>
                    <a:pt x="5659" y="4459"/>
                  </a:lnTo>
                  <a:lnTo>
                    <a:pt x="5637" y="4420"/>
                  </a:lnTo>
                  <a:lnTo>
                    <a:pt x="5612" y="4378"/>
                  </a:lnTo>
                  <a:lnTo>
                    <a:pt x="5598" y="4359"/>
                  </a:lnTo>
                  <a:lnTo>
                    <a:pt x="5583" y="4344"/>
                  </a:lnTo>
                  <a:lnTo>
                    <a:pt x="5565" y="4333"/>
                  </a:lnTo>
                  <a:lnTo>
                    <a:pt x="5545" y="4329"/>
                  </a:lnTo>
                  <a:lnTo>
                    <a:pt x="5518" y="4331"/>
                  </a:lnTo>
                  <a:lnTo>
                    <a:pt x="5494" y="4335"/>
                  </a:lnTo>
                  <a:lnTo>
                    <a:pt x="5474" y="4343"/>
                  </a:lnTo>
                  <a:lnTo>
                    <a:pt x="5455" y="4352"/>
                  </a:lnTo>
                  <a:lnTo>
                    <a:pt x="5439" y="4364"/>
                  </a:lnTo>
                  <a:lnTo>
                    <a:pt x="5424" y="4378"/>
                  </a:lnTo>
                  <a:lnTo>
                    <a:pt x="5411" y="4393"/>
                  </a:lnTo>
                  <a:lnTo>
                    <a:pt x="5399" y="4411"/>
                  </a:lnTo>
                  <a:lnTo>
                    <a:pt x="5360" y="4388"/>
                  </a:lnTo>
                  <a:lnTo>
                    <a:pt x="5318" y="4366"/>
                  </a:lnTo>
                  <a:lnTo>
                    <a:pt x="5299" y="4355"/>
                  </a:lnTo>
                  <a:lnTo>
                    <a:pt x="5284" y="4342"/>
                  </a:lnTo>
                  <a:lnTo>
                    <a:pt x="5274" y="4328"/>
                  </a:lnTo>
                  <a:lnTo>
                    <a:pt x="5270" y="4314"/>
                  </a:lnTo>
                  <a:lnTo>
                    <a:pt x="5270" y="4248"/>
                  </a:lnTo>
                  <a:lnTo>
                    <a:pt x="5274" y="4226"/>
                  </a:lnTo>
                  <a:lnTo>
                    <a:pt x="5285" y="4210"/>
                  </a:lnTo>
                  <a:lnTo>
                    <a:pt x="5301" y="4198"/>
                  </a:lnTo>
                  <a:lnTo>
                    <a:pt x="5318" y="4187"/>
                  </a:lnTo>
                  <a:lnTo>
                    <a:pt x="5337" y="4176"/>
                  </a:lnTo>
                  <a:lnTo>
                    <a:pt x="5352" y="4163"/>
                  </a:lnTo>
                  <a:lnTo>
                    <a:pt x="5363" y="4144"/>
                  </a:lnTo>
                  <a:lnTo>
                    <a:pt x="5367" y="4118"/>
                  </a:lnTo>
                  <a:lnTo>
                    <a:pt x="5363" y="4099"/>
                  </a:lnTo>
                  <a:lnTo>
                    <a:pt x="5350" y="4078"/>
                  </a:lnTo>
                  <a:lnTo>
                    <a:pt x="5330" y="4056"/>
                  </a:lnTo>
                  <a:lnTo>
                    <a:pt x="5308" y="4036"/>
                  </a:lnTo>
                  <a:lnTo>
                    <a:pt x="5284" y="4017"/>
                  </a:lnTo>
                  <a:lnTo>
                    <a:pt x="5259" y="3998"/>
                  </a:lnTo>
                  <a:lnTo>
                    <a:pt x="5238" y="3984"/>
                  </a:lnTo>
                  <a:lnTo>
                    <a:pt x="5221" y="3972"/>
                  </a:lnTo>
                  <a:lnTo>
                    <a:pt x="5238" y="3952"/>
                  </a:lnTo>
                  <a:lnTo>
                    <a:pt x="5254" y="3934"/>
                  </a:lnTo>
                  <a:lnTo>
                    <a:pt x="5260" y="3926"/>
                  </a:lnTo>
                  <a:lnTo>
                    <a:pt x="5265" y="3916"/>
                  </a:lnTo>
                  <a:lnTo>
                    <a:pt x="5269" y="3905"/>
                  </a:lnTo>
                  <a:lnTo>
                    <a:pt x="5270" y="3891"/>
                  </a:lnTo>
                  <a:lnTo>
                    <a:pt x="5269" y="3882"/>
                  </a:lnTo>
                  <a:lnTo>
                    <a:pt x="5266" y="3870"/>
                  </a:lnTo>
                  <a:lnTo>
                    <a:pt x="5262" y="3859"/>
                  </a:lnTo>
                  <a:lnTo>
                    <a:pt x="5258" y="3848"/>
                  </a:lnTo>
                  <a:lnTo>
                    <a:pt x="5247" y="3828"/>
                  </a:lnTo>
                  <a:lnTo>
                    <a:pt x="5237" y="3810"/>
                  </a:lnTo>
                  <a:lnTo>
                    <a:pt x="5251" y="3780"/>
                  </a:lnTo>
                  <a:lnTo>
                    <a:pt x="5273" y="3732"/>
                  </a:lnTo>
                  <a:lnTo>
                    <a:pt x="5293" y="3687"/>
                  </a:lnTo>
                  <a:lnTo>
                    <a:pt x="5302" y="3664"/>
                  </a:lnTo>
                  <a:lnTo>
                    <a:pt x="5302" y="3654"/>
                  </a:lnTo>
                  <a:lnTo>
                    <a:pt x="5301" y="3646"/>
                  </a:lnTo>
                  <a:lnTo>
                    <a:pt x="5300" y="3641"/>
                  </a:lnTo>
                  <a:lnTo>
                    <a:pt x="5298" y="3635"/>
                  </a:lnTo>
                  <a:lnTo>
                    <a:pt x="5293" y="3623"/>
                  </a:lnTo>
                  <a:lnTo>
                    <a:pt x="5286" y="3600"/>
                  </a:lnTo>
                  <a:lnTo>
                    <a:pt x="5338" y="3554"/>
                  </a:lnTo>
                  <a:lnTo>
                    <a:pt x="5416" y="3551"/>
                  </a:lnTo>
                  <a:lnTo>
                    <a:pt x="5432" y="3539"/>
                  </a:lnTo>
                  <a:lnTo>
                    <a:pt x="5446" y="3527"/>
                  </a:lnTo>
                  <a:lnTo>
                    <a:pt x="5453" y="3523"/>
                  </a:lnTo>
                  <a:lnTo>
                    <a:pt x="5462" y="3520"/>
                  </a:lnTo>
                  <a:lnTo>
                    <a:pt x="5471" y="3519"/>
                  </a:lnTo>
                  <a:lnTo>
                    <a:pt x="5480" y="3519"/>
                  </a:lnTo>
                  <a:lnTo>
                    <a:pt x="5722" y="3561"/>
                  </a:lnTo>
                  <a:lnTo>
                    <a:pt x="5734" y="3566"/>
                  </a:lnTo>
                  <a:lnTo>
                    <a:pt x="5745" y="3572"/>
                  </a:lnTo>
                  <a:lnTo>
                    <a:pt x="5754" y="3578"/>
                  </a:lnTo>
                  <a:lnTo>
                    <a:pt x="5762" y="3583"/>
                  </a:lnTo>
                  <a:lnTo>
                    <a:pt x="5771" y="3590"/>
                  </a:lnTo>
                  <a:lnTo>
                    <a:pt x="5781" y="3594"/>
                  </a:lnTo>
                  <a:lnTo>
                    <a:pt x="5791" y="3597"/>
                  </a:lnTo>
                  <a:lnTo>
                    <a:pt x="5805" y="3599"/>
                  </a:lnTo>
                  <a:close/>
                  <a:moveTo>
                    <a:pt x="4003" y="2969"/>
                  </a:moveTo>
                  <a:lnTo>
                    <a:pt x="4034" y="2943"/>
                  </a:lnTo>
                  <a:lnTo>
                    <a:pt x="4059" y="2917"/>
                  </a:lnTo>
                  <a:lnTo>
                    <a:pt x="4079" y="2891"/>
                  </a:lnTo>
                  <a:lnTo>
                    <a:pt x="4102" y="2864"/>
                  </a:lnTo>
                  <a:lnTo>
                    <a:pt x="4129" y="2839"/>
                  </a:lnTo>
                  <a:lnTo>
                    <a:pt x="4165" y="2814"/>
                  </a:lnTo>
                  <a:lnTo>
                    <a:pt x="4213" y="2792"/>
                  </a:lnTo>
                  <a:lnTo>
                    <a:pt x="4278" y="2773"/>
                  </a:lnTo>
                  <a:lnTo>
                    <a:pt x="4266" y="2804"/>
                  </a:lnTo>
                  <a:lnTo>
                    <a:pt x="4250" y="2826"/>
                  </a:lnTo>
                  <a:lnTo>
                    <a:pt x="4232" y="2846"/>
                  </a:lnTo>
                  <a:lnTo>
                    <a:pt x="4212" y="2863"/>
                  </a:lnTo>
                  <a:lnTo>
                    <a:pt x="4194" y="2880"/>
                  </a:lnTo>
                  <a:lnTo>
                    <a:pt x="4179" y="2903"/>
                  </a:lnTo>
                  <a:lnTo>
                    <a:pt x="4169" y="2931"/>
                  </a:lnTo>
                  <a:lnTo>
                    <a:pt x="4165" y="2969"/>
                  </a:lnTo>
                  <a:lnTo>
                    <a:pt x="4168" y="2992"/>
                  </a:lnTo>
                  <a:lnTo>
                    <a:pt x="4177" y="3008"/>
                  </a:lnTo>
                  <a:lnTo>
                    <a:pt x="4191" y="3021"/>
                  </a:lnTo>
                  <a:lnTo>
                    <a:pt x="4207" y="3030"/>
                  </a:lnTo>
                  <a:lnTo>
                    <a:pt x="4224" y="3039"/>
                  </a:lnTo>
                  <a:lnTo>
                    <a:pt x="4243" y="3047"/>
                  </a:lnTo>
                  <a:lnTo>
                    <a:pt x="4260" y="3056"/>
                  </a:lnTo>
                  <a:lnTo>
                    <a:pt x="4276" y="3069"/>
                  </a:lnTo>
                  <a:lnTo>
                    <a:pt x="4283" y="3079"/>
                  </a:lnTo>
                  <a:lnTo>
                    <a:pt x="4290" y="3093"/>
                  </a:lnTo>
                  <a:lnTo>
                    <a:pt x="4299" y="3111"/>
                  </a:lnTo>
                  <a:lnTo>
                    <a:pt x="4307" y="3132"/>
                  </a:lnTo>
                  <a:lnTo>
                    <a:pt x="4322" y="3173"/>
                  </a:lnTo>
                  <a:lnTo>
                    <a:pt x="4334" y="3205"/>
                  </a:lnTo>
                  <a:lnTo>
                    <a:pt x="4344" y="3235"/>
                  </a:lnTo>
                  <a:lnTo>
                    <a:pt x="4357" y="3271"/>
                  </a:lnTo>
                  <a:lnTo>
                    <a:pt x="4372" y="3312"/>
                  </a:lnTo>
                  <a:lnTo>
                    <a:pt x="4389" y="3353"/>
                  </a:lnTo>
                  <a:lnTo>
                    <a:pt x="4408" y="3392"/>
                  </a:lnTo>
                  <a:lnTo>
                    <a:pt x="4429" y="3425"/>
                  </a:lnTo>
                  <a:lnTo>
                    <a:pt x="4451" y="3446"/>
                  </a:lnTo>
                  <a:lnTo>
                    <a:pt x="4475" y="3455"/>
                  </a:lnTo>
                  <a:lnTo>
                    <a:pt x="4483" y="3454"/>
                  </a:lnTo>
                  <a:lnTo>
                    <a:pt x="4491" y="3451"/>
                  </a:lnTo>
                  <a:lnTo>
                    <a:pt x="4495" y="3446"/>
                  </a:lnTo>
                  <a:lnTo>
                    <a:pt x="4500" y="3440"/>
                  </a:lnTo>
                  <a:lnTo>
                    <a:pt x="4503" y="3425"/>
                  </a:lnTo>
                  <a:lnTo>
                    <a:pt x="4507" y="3405"/>
                  </a:lnTo>
                  <a:lnTo>
                    <a:pt x="4540" y="3405"/>
                  </a:lnTo>
                  <a:lnTo>
                    <a:pt x="4595" y="3479"/>
                  </a:lnTo>
                  <a:lnTo>
                    <a:pt x="4604" y="3583"/>
                  </a:lnTo>
                  <a:lnTo>
                    <a:pt x="4607" y="3605"/>
                  </a:lnTo>
                  <a:lnTo>
                    <a:pt x="4613" y="3622"/>
                  </a:lnTo>
                  <a:lnTo>
                    <a:pt x="4624" y="3635"/>
                  </a:lnTo>
                  <a:lnTo>
                    <a:pt x="4637" y="3646"/>
                  </a:lnTo>
                  <a:lnTo>
                    <a:pt x="4654" y="3654"/>
                  </a:lnTo>
                  <a:lnTo>
                    <a:pt x="4674" y="3659"/>
                  </a:lnTo>
                  <a:lnTo>
                    <a:pt x="4695" y="3663"/>
                  </a:lnTo>
                  <a:lnTo>
                    <a:pt x="4718" y="3664"/>
                  </a:lnTo>
                  <a:lnTo>
                    <a:pt x="4722" y="3694"/>
                  </a:lnTo>
                  <a:lnTo>
                    <a:pt x="4729" y="3716"/>
                  </a:lnTo>
                  <a:lnTo>
                    <a:pt x="4736" y="3735"/>
                  </a:lnTo>
                  <a:lnTo>
                    <a:pt x="4745" y="3750"/>
                  </a:lnTo>
                  <a:lnTo>
                    <a:pt x="4752" y="3765"/>
                  </a:lnTo>
                  <a:lnTo>
                    <a:pt x="4760" y="3781"/>
                  </a:lnTo>
                  <a:lnTo>
                    <a:pt x="4764" y="3801"/>
                  </a:lnTo>
                  <a:lnTo>
                    <a:pt x="4766" y="3826"/>
                  </a:lnTo>
                  <a:lnTo>
                    <a:pt x="4767" y="3925"/>
                  </a:lnTo>
                  <a:lnTo>
                    <a:pt x="4719" y="3925"/>
                  </a:lnTo>
                  <a:lnTo>
                    <a:pt x="4703" y="3928"/>
                  </a:lnTo>
                  <a:lnTo>
                    <a:pt x="4685" y="3934"/>
                  </a:lnTo>
                  <a:lnTo>
                    <a:pt x="4669" y="3945"/>
                  </a:lnTo>
                  <a:lnTo>
                    <a:pt x="4655" y="3959"/>
                  </a:lnTo>
                  <a:lnTo>
                    <a:pt x="4642" y="3974"/>
                  </a:lnTo>
                  <a:lnTo>
                    <a:pt x="4631" y="3991"/>
                  </a:lnTo>
                  <a:lnTo>
                    <a:pt x="4624" y="4007"/>
                  </a:lnTo>
                  <a:lnTo>
                    <a:pt x="4622" y="4022"/>
                  </a:lnTo>
                  <a:lnTo>
                    <a:pt x="4622" y="4087"/>
                  </a:lnTo>
                  <a:lnTo>
                    <a:pt x="4558" y="4072"/>
                  </a:lnTo>
                  <a:lnTo>
                    <a:pt x="4507" y="4061"/>
                  </a:lnTo>
                  <a:lnTo>
                    <a:pt x="4466" y="4056"/>
                  </a:lnTo>
                  <a:lnTo>
                    <a:pt x="4437" y="4062"/>
                  </a:lnTo>
                  <a:lnTo>
                    <a:pt x="4415" y="4081"/>
                  </a:lnTo>
                  <a:lnTo>
                    <a:pt x="4403" y="4117"/>
                  </a:lnTo>
                  <a:lnTo>
                    <a:pt x="4396" y="4172"/>
                  </a:lnTo>
                  <a:lnTo>
                    <a:pt x="4394" y="4249"/>
                  </a:lnTo>
                  <a:lnTo>
                    <a:pt x="4314" y="4298"/>
                  </a:lnTo>
                  <a:lnTo>
                    <a:pt x="4306" y="4288"/>
                  </a:lnTo>
                  <a:lnTo>
                    <a:pt x="4300" y="4277"/>
                  </a:lnTo>
                  <a:lnTo>
                    <a:pt x="4291" y="4265"/>
                  </a:lnTo>
                  <a:lnTo>
                    <a:pt x="4283" y="4255"/>
                  </a:lnTo>
                  <a:lnTo>
                    <a:pt x="4273" y="4247"/>
                  </a:lnTo>
                  <a:lnTo>
                    <a:pt x="4262" y="4239"/>
                  </a:lnTo>
                  <a:lnTo>
                    <a:pt x="4248" y="4235"/>
                  </a:lnTo>
                  <a:lnTo>
                    <a:pt x="4232" y="4233"/>
                  </a:lnTo>
                  <a:lnTo>
                    <a:pt x="4214" y="4235"/>
                  </a:lnTo>
                  <a:lnTo>
                    <a:pt x="4197" y="4239"/>
                  </a:lnTo>
                  <a:lnTo>
                    <a:pt x="4184" y="4245"/>
                  </a:lnTo>
                  <a:lnTo>
                    <a:pt x="4171" y="4254"/>
                  </a:lnTo>
                  <a:lnTo>
                    <a:pt x="4162" y="4264"/>
                  </a:lnTo>
                  <a:lnTo>
                    <a:pt x="4152" y="4275"/>
                  </a:lnTo>
                  <a:lnTo>
                    <a:pt x="4143" y="4287"/>
                  </a:lnTo>
                  <a:lnTo>
                    <a:pt x="4135" y="4297"/>
                  </a:lnTo>
                  <a:lnTo>
                    <a:pt x="4116" y="4284"/>
                  </a:lnTo>
                  <a:lnTo>
                    <a:pt x="4104" y="4275"/>
                  </a:lnTo>
                  <a:lnTo>
                    <a:pt x="4098" y="4270"/>
                  </a:lnTo>
                  <a:lnTo>
                    <a:pt x="4090" y="4268"/>
                  </a:lnTo>
                  <a:lnTo>
                    <a:pt x="4081" y="4266"/>
                  </a:lnTo>
                  <a:lnTo>
                    <a:pt x="4069" y="4265"/>
                  </a:lnTo>
                  <a:lnTo>
                    <a:pt x="4052" y="4265"/>
                  </a:lnTo>
                  <a:lnTo>
                    <a:pt x="4041" y="4266"/>
                  </a:lnTo>
                  <a:lnTo>
                    <a:pt x="4031" y="4268"/>
                  </a:lnTo>
                  <a:lnTo>
                    <a:pt x="4024" y="4270"/>
                  </a:lnTo>
                  <a:lnTo>
                    <a:pt x="4018" y="4275"/>
                  </a:lnTo>
                  <a:lnTo>
                    <a:pt x="4005" y="4284"/>
                  </a:lnTo>
                  <a:lnTo>
                    <a:pt x="3988" y="4297"/>
                  </a:lnTo>
                  <a:lnTo>
                    <a:pt x="3963" y="4279"/>
                  </a:lnTo>
                  <a:lnTo>
                    <a:pt x="3934" y="4255"/>
                  </a:lnTo>
                  <a:lnTo>
                    <a:pt x="3902" y="4228"/>
                  </a:lnTo>
                  <a:lnTo>
                    <a:pt x="3869" y="4202"/>
                  </a:lnTo>
                  <a:lnTo>
                    <a:pt x="3834" y="4176"/>
                  </a:lnTo>
                  <a:lnTo>
                    <a:pt x="3799" y="4156"/>
                  </a:lnTo>
                  <a:lnTo>
                    <a:pt x="3763" y="4143"/>
                  </a:lnTo>
                  <a:lnTo>
                    <a:pt x="3728" y="4136"/>
                  </a:lnTo>
                  <a:lnTo>
                    <a:pt x="3566" y="4141"/>
                  </a:lnTo>
                  <a:lnTo>
                    <a:pt x="3323" y="4136"/>
                  </a:lnTo>
                  <a:lnTo>
                    <a:pt x="3331" y="4114"/>
                  </a:lnTo>
                  <a:lnTo>
                    <a:pt x="3339" y="4099"/>
                  </a:lnTo>
                  <a:lnTo>
                    <a:pt x="3347" y="4088"/>
                  </a:lnTo>
                  <a:lnTo>
                    <a:pt x="3355" y="4081"/>
                  </a:lnTo>
                  <a:lnTo>
                    <a:pt x="3361" y="4076"/>
                  </a:lnTo>
                  <a:lnTo>
                    <a:pt x="3367" y="4068"/>
                  </a:lnTo>
                  <a:lnTo>
                    <a:pt x="3370" y="4056"/>
                  </a:lnTo>
                  <a:lnTo>
                    <a:pt x="3372" y="4039"/>
                  </a:lnTo>
                  <a:lnTo>
                    <a:pt x="3370" y="4024"/>
                  </a:lnTo>
                  <a:lnTo>
                    <a:pt x="3367" y="4011"/>
                  </a:lnTo>
                  <a:lnTo>
                    <a:pt x="3361" y="4001"/>
                  </a:lnTo>
                  <a:lnTo>
                    <a:pt x="3356" y="3991"/>
                  </a:lnTo>
                  <a:lnTo>
                    <a:pt x="3349" y="3980"/>
                  </a:lnTo>
                  <a:lnTo>
                    <a:pt x="3344" y="3967"/>
                  </a:lnTo>
                  <a:lnTo>
                    <a:pt x="3341" y="3950"/>
                  </a:lnTo>
                  <a:lnTo>
                    <a:pt x="3340" y="3926"/>
                  </a:lnTo>
                  <a:lnTo>
                    <a:pt x="3340" y="3910"/>
                  </a:lnTo>
                  <a:lnTo>
                    <a:pt x="3345" y="3891"/>
                  </a:lnTo>
                  <a:lnTo>
                    <a:pt x="3360" y="3869"/>
                  </a:lnTo>
                  <a:lnTo>
                    <a:pt x="3382" y="3843"/>
                  </a:lnTo>
                  <a:lnTo>
                    <a:pt x="3408" y="3815"/>
                  </a:lnTo>
                  <a:lnTo>
                    <a:pt x="3436" y="3784"/>
                  </a:lnTo>
                  <a:lnTo>
                    <a:pt x="3464" y="3752"/>
                  </a:lnTo>
                  <a:lnTo>
                    <a:pt x="3489" y="3721"/>
                  </a:lnTo>
                  <a:lnTo>
                    <a:pt x="3507" y="3688"/>
                  </a:lnTo>
                  <a:lnTo>
                    <a:pt x="3535" y="3636"/>
                  </a:lnTo>
                  <a:lnTo>
                    <a:pt x="3560" y="3604"/>
                  </a:lnTo>
                  <a:lnTo>
                    <a:pt x="3584" y="3585"/>
                  </a:lnTo>
                  <a:lnTo>
                    <a:pt x="3605" y="3573"/>
                  </a:lnTo>
                  <a:lnTo>
                    <a:pt x="3627" y="3564"/>
                  </a:lnTo>
                  <a:lnTo>
                    <a:pt x="3649" y="3553"/>
                  </a:lnTo>
                  <a:lnTo>
                    <a:pt x="3671" y="3535"/>
                  </a:lnTo>
                  <a:lnTo>
                    <a:pt x="3696" y="3504"/>
                  </a:lnTo>
                  <a:lnTo>
                    <a:pt x="3679" y="3482"/>
                  </a:lnTo>
                  <a:lnTo>
                    <a:pt x="3664" y="3465"/>
                  </a:lnTo>
                  <a:lnTo>
                    <a:pt x="3657" y="3456"/>
                  </a:lnTo>
                  <a:lnTo>
                    <a:pt x="3652" y="3447"/>
                  </a:lnTo>
                  <a:lnTo>
                    <a:pt x="3647" y="3435"/>
                  </a:lnTo>
                  <a:lnTo>
                    <a:pt x="3646" y="3423"/>
                  </a:lnTo>
                  <a:lnTo>
                    <a:pt x="3650" y="3402"/>
                  </a:lnTo>
                  <a:lnTo>
                    <a:pt x="3659" y="3385"/>
                  </a:lnTo>
                  <a:lnTo>
                    <a:pt x="3672" y="3370"/>
                  </a:lnTo>
                  <a:lnTo>
                    <a:pt x="3686" y="3357"/>
                  </a:lnTo>
                  <a:lnTo>
                    <a:pt x="3701" y="3345"/>
                  </a:lnTo>
                  <a:lnTo>
                    <a:pt x="3714" y="3333"/>
                  </a:lnTo>
                  <a:lnTo>
                    <a:pt x="3724" y="3321"/>
                  </a:lnTo>
                  <a:lnTo>
                    <a:pt x="3727" y="3309"/>
                  </a:lnTo>
                  <a:lnTo>
                    <a:pt x="3724" y="3283"/>
                  </a:lnTo>
                  <a:lnTo>
                    <a:pt x="3714" y="3263"/>
                  </a:lnTo>
                  <a:lnTo>
                    <a:pt x="3701" y="3245"/>
                  </a:lnTo>
                  <a:lnTo>
                    <a:pt x="3686" y="3231"/>
                  </a:lnTo>
                  <a:lnTo>
                    <a:pt x="3672" y="3217"/>
                  </a:lnTo>
                  <a:lnTo>
                    <a:pt x="3659" y="3202"/>
                  </a:lnTo>
                  <a:lnTo>
                    <a:pt x="3650" y="3185"/>
                  </a:lnTo>
                  <a:lnTo>
                    <a:pt x="3646" y="3163"/>
                  </a:lnTo>
                  <a:lnTo>
                    <a:pt x="3650" y="3155"/>
                  </a:lnTo>
                  <a:lnTo>
                    <a:pt x="3658" y="3140"/>
                  </a:lnTo>
                  <a:lnTo>
                    <a:pt x="3670" y="3120"/>
                  </a:lnTo>
                  <a:lnTo>
                    <a:pt x="3685" y="3099"/>
                  </a:lnTo>
                  <a:lnTo>
                    <a:pt x="3701" y="3077"/>
                  </a:lnTo>
                  <a:lnTo>
                    <a:pt x="3718" y="3057"/>
                  </a:lnTo>
                  <a:lnTo>
                    <a:pt x="3732" y="3042"/>
                  </a:lnTo>
                  <a:lnTo>
                    <a:pt x="3742" y="3033"/>
                  </a:lnTo>
                  <a:lnTo>
                    <a:pt x="3762" y="3023"/>
                  </a:lnTo>
                  <a:lnTo>
                    <a:pt x="3780" y="3016"/>
                  </a:lnTo>
                  <a:lnTo>
                    <a:pt x="3796" y="3010"/>
                  </a:lnTo>
                  <a:lnTo>
                    <a:pt x="3813" y="3006"/>
                  </a:lnTo>
                  <a:lnTo>
                    <a:pt x="3830" y="2999"/>
                  </a:lnTo>
                  <a:lnTo>
                    <a:pt x="3848" y="2992"/>
                  </a:lnTo>
                  <a:lnTo>
                    <a:pt x="3868" y="2982"/>
                  </a:lnTo>
                  <a:lnTo>
                    <a:pt x="3889" y="2969"/>
                  </a:lnTo>
                  <a:lnTo>
                    <a:pt x="4003" y="2969"/>
                  </a:lnTo>
                  <a:close/>
                  <a:moveTo>
                    <a:pt x="4734" y="3600"/>
                  </a:moveTo>
                  <a:lnTo>
                    <a:pt x="4685" y="3600"/>
                  </a:lnTo>
                  <a:lnTo>
                    <a:pt x="4685" y="3502"/>
                  </a:lnTo>
                  <a:lnTo>
                    <a:pt x="4683" y="3470"/>
                  </a:lnTo>
                  <a:lnTo>
                    <a:pt x="4679" y="3447"/>
                  </a:lnTo>
                  <a:lnTo>
                    <a:pt x="4671" y="3432"/>
                  </a:lnTo>
                  <a:lnTo>
                    <a:pt x="4662" y="3423"/>
                  </a:lnTo>
                  <a:lnTo>
                    <a:pt x="4638" y="3412"/>
                  </a:lnTo>
                  <a:lnTo>
                    <a:pt x="4612" y="3398"/>
                  </a:lnTo>
                  <a:lnTo>
                    <a:pt x="4599" y="3385"/>
                  </a:lnTo>
                  <a:lnTo>
                    <a:pt x="4589" y="3370"/>
                  </a:lnTo>
                  <a:lnTo>
                    <a:pt x="4583" y="3356"/>
                  </a:lnTo>
                  <a:lnTo>
                    <a:pt x="4577" y="3340"/>
                  </a:lnTo>
                  <a:lnTo>
                    <a:pt x="4570" y="3327"/>
                  </a:lnTo>
                  <a:lnTo>
                    <a:pt x="4559" y="3318"/>
                  </a:lnTo>
                  <a:lnTo>
                    <a:pt x="4544" y="3310"/>
                  </a:lnTo>
                  <a:lnTo>
                    <a:pt x="4523" y="3308"/>
                  </a:lnTo>
                  <a:lnTo>
                    <a:pt x="4513" y="3308"/>
                  </a:lnTo>
                  <a:lnTo>
                    <a:pt x="4504" y="3309"/>
                  </a:lnTo>
                  <a:lnTo>
                    <a:pt x="4499" y="3310"/>
                  </a:lnTo>
                  <a:lnTo>
                    <a:pt x="4494" y="3312"/>
                  </a:lnTo>
                  <a:lnTo>
                    <a:pt x="4481" y="3318"/>
                  </a:lnTo>
                  <a:lnTo>
                    <a:pt x="4459" y="3324"/>
                  </a:lnTo>
                  <a:lnTo>
                    <a:pt x="4452" y="3303"/>
                  </a:lnTo>
                  <a:lnTo>
                    <a:pt x="4443" y="3277"/>
                  </a:lnTo>
                  <a:lnTo>
                    <a:pt x="4433" y="3248"/>
                  </a:lnTo>
                  <a:lnTo>
                    <a:pt x="4420" y="3216"/>
                  </a:lnTo>
                  <a:lnTo>
                    <a:pt x="4407" y="3185"/>
                  </a:lnTo>
                  <a:lnTo>
                    <a:pt x="4394" y="3155"/>
                  </a:lnTo>
                  <a:lnTo>
                    <a:pt x="4382" y="3127"/>
                  </a:lnTo>
                  <a:lnTo>
                    <a:pt x="4372" y="3102"/>
                  </a:lnTo>
                  <a:lnTo>
                    <a:pt x="4354" y="3065"/>
                  </a:lnTo>
                  <a:lnTo>
                    <a:pt x="4333" y="3037"/>
                  </a:lnTo>
                  <a:lnTo>
                    <a:pt x="4312" y="3015"/>
                  </a:lnTo>
                  <a:lnTo>
                    <a:pt x="4291" y="2999"/>
                  </a:lnTo>
                  <a:lnTo>
                    <a:pt x="4274" y="2985"/>
                  </a:lnTo>
                  <a:lnTo>
                    <a:pt x="4260" y="2971"/>
                  </a:lnTo>
                  <a:lnTo>
                    <a:pt x="4250" y="2955"/>
                  </a:lnTo>
                  <a:lnTo>
                    <a:pt x="4246" y="2935"/>
                  </a:lnTo>
                  <a:lnTo>
                    <a:pt x="4251" y="2922"/>
                  </a:lnTo>
                  <a:lnTo>
                    <a:pt x="4264" y="2907"/>
                  </a:lnTo>
                  <a:lnTo>
                    <a:pt x="4283" y="2891"/>
                  </a:lnTo>
                  <a:lnTo>
                    <a:pt x="4303" y="2872"/>
                  </a:lnTo>
                  <a:lnTo>
                    <a:pt x="4324" y="2850"/>
                  </a:lnTo>
                  <a:lnTo>
                    <a:pt x="4342" y="2826"/>
                  </a:lnTo>
                  <a:lnTo>
                    <a:pt x="4355" y="2800"/>
                  </a:lnTo>
                  <a:lnTo>
                    <a:pt x="4359" y="2773"/>
                  </a:lnTo>
                  <a:lnTo>
                    <a:pt x="4359" y="2758"/>
                  </a:lnTo>
                  <a:lnTo>
                    <a:pt x="4358" y="2748"/>
                  </a:lnTo>
                  <a:lnTo>
                    <a:pt x="4357" y="2738"/>
                  </a:lnTo>
                  <a:lnTo>
                    <a:pt x="4355" y="2730"/>
                  </a:lnTo>
                  <a:lnTo>
                    <a:pt x="4349" y="2714"/>
                  </a:lnTo>
                  <a:lnTo>
                    <a:pt x="4343" y="2692"/>
                  </a:lnTo>
                  <a:lnTo>
                    <a:pt x="4357" y="2674"/>
                  </a:lnTo>
                  <a:lnTo>
                    <a:pt x="4367" y="2662"/>
                  </a:lnTo>
                  <a:lnTo>
                    <a:pt x="4371" y="2656"/>
                  </a:lnTo>
                  <a:lnTo>
                    <a:pt x="4373" y="2648"/>
                  </a:lnTo>
                  <a:lnTo>
                    <a:pt x="4375" y="2640"/>
                  </a:lnTo>
                  <a:lnTo>
                    <a:pt x="4375" y="2628"/>
                  </a:lnTo>
                  <a:lnTo>
                    <a:pt x="4374" y="2613"/>
                  </a:lnTo>
                  <a:lnTo>
                    <a:pt x="4371" y="2600"/>
                  </a:lnTo>
                  <a:lnTo>
                    <a:pt x="4365" y="2587"/>
                  </a:lnTo>
                  <a:lnTo>
                    <a:pt x="4358" y="2574"/>
                  </a:lnTo>
                  <a:lnTo>
                    <a:pt x="4342" y="2550"/>
                  </a:lnTo>
                  <a:lnTo>
                    <a:pt x="4327" y="2529"/>
                  </a:lnTo>
                  <a:lnTo>
                    <a:pt x="4424" y="2529"/>
                  </a:lnTo>
                  <a:lnTo>
                    <a:pt x="4587" y="2388"/>
                  </a:lnTo>
                  <a:lnTo>
                    <a:pt x="4749" y="2366"/>
                  </a:lnTo>
                  <a:lnTo>
                    <a:pt x="4760" y="2401"/>
                  </a:lnTo>
                  <a:lnTo>
                    <a:pt x="4785" y="2436"/>
                  </a:lnTo>
                  <a:lnTo>
                    <a:pt x="4820" y="2472"/>
                  </a:lnTo>
                  <a:lnTo>
                    <a:pt x="4863" y="2505"/>
                  </a:lnTo>
                  <a:lnTo>
                    <a:pt x="4908" y="2535"/>
                  </a:lnTo>
                  <a:lnTo>
                    <a:pt x="4952" y="2557"/>
                  </a:lnTo>
                  <a:lnTo>
                    <a:pt x="4992" y="2573"/>
                  </a:lnTo>
                  <a:lnTo>
                    <a:pt x="5025" y="2578"/>
                  </a:lnTo>
                  <a:lnTo>
                    <a:pt x="5058" y="2578"/>
                  </a:lnTo>
                  <a:lnTo>
                    <a:pt x="5083" y="2577"/>
                  </a:lnTo>
                  <a:lnTo>
                    <a:pt x="5103" y="2573"/>
                  </a:lnTo>
                  <a:lnTo>
                    <a:pt x="5120" y="2566"/>
                  </a:lnTo>
                  <a:lnTo>
                    <a:pt x="5134" y="2557"/>
                  </a:lnTo>
                  <a:lnTo>
                    <a:pt x="5158" y="2536"/>
                  </a:lnTo>
                  <a:lnTo>
                    <a:pt x="5188" y="2512"/>
                  </a:lnTo>
                  <a:lnTo>
                    <a:pt x="5218" y="2538"/>
                  </a:lnTo>
                  <a:lnTo>
                    <a:pt x="5242" y="2568"/>
                  </a:lnTo>
                  <a:lnTo>
                    <a:pt x="5261" y="2601"/>
                  </a:lnTo>
                  <a:lnTo>
                    <a:pt x="5277" y="2633"/>
                  </a:lnTo>
                  <a:lnTo>
                    <a:pt x="5292" y="2661"/>
                  </a:lnTo>
                  <a:lnTo>
                    <a:pt x="5309" y="2685"/>
                  </a:lnTo>
                  <a:lnTo>
                    <a:pt x="5327" y="2701"/>
                  </a:lnTo>
                  <a:lnTo>
                    <a:pt x="5350" y="2708"/>
                  </a:lnTo>
                  <a:lnTo>
                    <a:pt x="5369" y="2706"/>
                  </a:lnTo>
                  <a:lnTo>
                    <a:pt x="5384" y="2705"/>
                  </a:lnTo>
                  <a:lnTo>
                    <a:pt x="5397" y="2703"/>
                  </a:lnTo>
                  <a:lnTo>
                    <a:pt x="5409" y="2701"/>
                  </a:lnTo>
                  <a:lnTo>
                    <a:pt x="5420" y="2698"/>
                  </a:lnTo>
                  <a:lnTo>
                    <a:pt x="5432" y="2696"/>
                  </a:lnTo>
                  <a:lnTo>
                    <a:pt x="5446" y="2692"/>
                  </a:lnTo>
                  <a:lnTo>
                    <a:pt x="5463" y="2691"/>
                  </a:lnTo>
                  <a:lnTo>
                    <a:pt x="5464" y="2712"/>
                  </a:lnTo>
                  <a:lnTo>
                    <a:pt x="5466" y="2731"/>
                  </a:lnTo>
                  <a:lnTo>
                    <a:pt x="5470" y="2748"/>
                  </a:lnTo>
                  <a:lnTo>
                    <a:pt x="5475" y="2762"/>
                  </a:lnTo>
                  <a:lnTo>
                    <a:pt x="5482" y="2772"/>
                  </a:lnTo>
                  <a:lnTo>
                    <a:pt x="5494" y="2781"/>
                  </a:lnTo>
                  <a:lnTo>
                    <a:pt x="5508" y="2786"/>
                  </a:lnTo>
                  <a:lnTo>
                    <a:pt x="5528" y="2789"/>
                  </a:lnTo>
                  <a:lnTo>
                    <a:pt x="5593" y="2789"/>
                  </a:lnTo>
                  <a:lnTo>
                    <a:pt x="5576" y="2870"/>
                  </a:lnTo>
                  <a:lnTo>
                    <a:pt x="5638" y="2907"/>
                  </a:lnTo>
                  <a:lnTo>
                    <a:pt x="5643" y="2948"/>
                  </a:lnTo>
                  <a:lnTo>
                    <a:pt x="5654" y="2972"/>
                  </a:lnTo>
                  <a:lnTo>
                    <a:pt x="5668" y="2985"/>
                  </a:lnTo>
                  <a:lnTo>
                    <a:pt x="5683" y="2992"/>
                  </a:lnTo>
                  <a:lnTo>
                    <a:pt x="5697" y="2996"/>
                  </a:lnTo>
                  <a:lnTo>
                    <a:pt x="5710" y="3003"/>
                  </a:lnTo>
                  <a:lnTo>
                    <a:pt x="5719" y="3019"/>
                  </a:lnTo>
                  <a:lnTo>
                    <a:pt x="5723" y="3048"/>
                  </a:lnTo>
                  <a:lnTo>
                    <a:pt x="5723" y="3064"/>
                  </a:lnTo>
                  <a:lnTo>
                    <a:pt x="5721" y="3081"/>
                  </a:lnTo>
                  <a:lnTo>
                    <a:pt x="5718" y="3092"/>
                  </a:lnTo>
                  <a:lnTo>
                    <a:pt x="5713" y="3100"/>
                  </a:lnTo>
                  <a:lnTo>
                    <a:pt x="5707" y="3104"/>
                  </a:lnTo>
                  <a:lnTo>
                    <a:pt x="5701" y="3109"/>
                  </a:lnTo>
                  <a:lnTo>
                    <a:pt x="5695" y="3116"/>
                  </a:lnTo>
                  <a:lnTo>
                    <a:pt x="5692" y="3128"/>
                  </a:lnTo>
                  <a:lnTo>
                    <a:pt x="5690" y="3145"/>
                  </a:lnTo>
                  <a:lnTo>
                    <a:pt x="5690" y="3161"/>
                  </a:lnTo>
                  <a:lnTo>
                    <a:pt x="5692" y="3178"/>
                  </a:lnTo>
                  <a:lnTo>
                    <a:pt x="5699" y="3194"/>
                  </a:lnTo>
                  <a:lnTo>
                    <a:pt x="5707" y="3205"/>
                  </a:lnTo>
                  <a:lnTo>
                    <a:pt x="5718" y="3214"/>
                  </a:lnTo>
                  <a:lnTo>
                    <a:pt x="5744" y="3229"/>
                  </a:lnTo>
                  <a:lnTo>
                    <a:pt x="5772" y="3242"/>
                  </a:lnTo>
                  <a:lnTo>
                    <a:pt x="5762" y="3255"/>
                  </a:lnTo>
                  <a:lnTo>
                    <a:pt x="5751" y="3267"/>
                  </a:lnTo>
                  <a:lnTo>
                    <a:pt x="5741" y="3278"/>
                  </a:lnTo>
                  <a:lnTo>
                    <a:pt x="5731" y="3290"/>
                  </a:lnTo>
                  <a:lnTo>
                    <a:pt x="5722" y="3300"/>
                  </a:lnTo>
                  <a:lnTo>
                    <a:pt x="5715" y="3312"/>
                  </a:lnTo>
                  <a:lnTo>
                    <a:pt x="5709" y="3325"/>
                  </a:lnTo>
                  <a:lnTo>
                    <a:pt x="5708" y="3339"/>
                  </a:lnTo>
                  <a:lnTo>
                    <a:pt x="5711" y="3345"/>
                  </a:lnTo>
                  <a:lnTo>
                    <a:pt x="5721" y="3361"/>
                  </a:lnTo>
                  <a:lnTo>
                    <a:pt x="5736" y="3385"/>
                  </a:lnTo>
                  <a:lnTo>
                    <a:pt x="5753" y="3412"/>
                  </a:lnTo>
                  <a:lnTo>
                    <a:pt x="5770" y="3442"/>
                  </a:lnTo>
                  <a:lnTo>
                    <a:pt x="5786" y="3471"/>
                  </a:lnTo>
                  <a:lnTo>
                    <a:pt x="5798" y="3497"/>
                  </a:lnTo>
                  <a:lnTo>
                    <a:pt x="5805" y="3518"/>
                  </a:lnTo>
                  <a:lnTo>
                    <a:pt x="5758" y="3483"/>
                  </a:lnTo>
                  <a:lnTo>
                    <a:pt x="5594" y="3486"/>
                  </a:lnTo>
                  <a:lnTo>
                    <a:pt x="5570" y="3469"/>
                  </a:lnTo>
                  <a:lnTo>
                    <a:pt x="5546" y="3453"/>
                  </a:lnTo>
                  <a:lnTo>
                    <a:pt x="5533" y="3447"/>
                  </a:lnTo>
                  <a:lnTo>
                    <a:pt x="5518" y="3442"/>
                  </a:lnTo>
                  <a:lnTo>
                    <a:pt x="5501" y="3439"/>
                  </a:lnTo>
                  <a:lnTo>
                    <a:pt x="5479" y="3438"/>
                  </a:lnTo>
                  <a:lnTo>
                    <a:pt x="5474" y="3440"/>
                  </a:lnTo>
                  <a:lnTo>
                    <a:pt x="5455" y="3445"/>
                  </a:lnTo>
                  <a:lnTo>
                    <a:pt x="5432" y="3454"/>
                  </a:lnTo>
                  <a:lnTo>
                    <a:pt x="5405" y="3464"/>
                  </a:lnTo>
                  <a:lnTo>
                    <a:pt x="5376" y="3473"/>
                  </a:lnTo>
                  <a:lnTo>
                    <a:pt x="5349" y="3483"/>
                  </a:lnTo>
                  <a:lnTo>
                    <a:pt x="5326" y="3491"/>
                  </a:lnTo>
                  <a:lnTo>
                    <a:pt x="5312" y="3497"/>
                  </a:lnTo>
                  <a:lnTo>
                    <a:pt x="5295" y="3505"/>
                  </a:lnTo>
                  <a:lnTo>
                    <a:pt x="5278" y="3515"/>
                  </a:lnTo>
                  <a:lnTo>
                    <a:pt x="5263" y="3528"/>
                  </a:lnTo>
                  <a:lnTo>
                    <a:pt x="5249" y="3542"/>
                  </a:lnTo>
                  <a:lnTo>
                    <a:pt x="5236" y="3556"/>
                  </a:lnTo>
                  <a:lnTo>
                    <a:pt x="5224" y="3572"/>
                  </a:lnTo>
                  <a:lnTo>
                    <a:pt x="5214" y="3586"/>
                  </a:lnTo>
                  <a:lnTo>
                    <a:pt x="5204" y="3600"/>
                  </a:lnTo>
                  <a:lnTo>
                    <a:pt x="5218" y="3666"/>
                  </a:lnTo>
                  <a:lnTo>
                    <a:pt x="5185" y="3694"/>
                  </a:lnTo>
                  <a:lnTo>
                    <a:pt x="5181" y="3891"/>
                  </a:lnTo>
                  <a:lnTo>
                    <a:pt x="5165" y="3897"/>
                  </a:lnTo>
                  <a:lnTo>
                    <a:pt x="5152" y="3902"/>
                  </a:lnTo>
                  <a:lnTo>
                    <a:pt x="5141" y="3907"/>
                  </a:lnTo>
                  <a:lnTo>
                    <a:pt x="5131" y="3913"/>
                  </a:lnTo>
                  <a:lnTo>
                    <a:pt x="5122" y="3917"/>
                  </a:lnTo>
                  <a:lnTo>
                    <a:pt x="5110" y="3920"/>
                  </a:lnTo>
                  <a:lnTo>
                    <a:pt x="5095" y="3923"/>
                  </a:lnTo>
                  <a:lnTo>
                    <a:pt x="5075" y="3924"/>
                  </a:lnTo>
                  <a:lnTo>
                    <a:pt x="5043" y="3924"/>
                  </a:lnTo>
                  <a:lnTo>
                    <a:pt x="5027" y="3921"/>
                  </a:lnTo>
                  <a:lnTo>
                    <a:pt x="5012" y="3915"/>
                  </a:lnTo>
                  <a:lnTo>
                    <a:pt x="4998" y="3905"/>
                  </a:lnTo>
                  <a:lnTo>
                    <a:pt x="4985" y="3894"/>
                  </a:lnTo>
                  <a:lnTo>
                    <a:pt x="4973" y="3880"/>
                  </a:lnTo>
                  <a:lnTo>
                    <a:pt x="4963" y="3867"/>
                  </a:lnTo>
                  <a:lnTo>
                    <a:pt x="4953" y="3855"/>
                  </a:lnTo>
                  <a:lnTo>
                    <a:pt x="4946" y="3843"/>
                  </a:lnTo>
                  <a:lnTo>
                    <a:pt x="4945" y="3745"/>
                  </a:lnTo>
                  <a:lnTo>
                    <a:pt x="4927" y="3734"/>
                  </a:lnTo>
                  <a:lnTo>
                    <a:pt x="4901" y="3714"/>
                  </a:lnTo>
                  <a:lnTo>
                    <a:pt x="4869" y="3690"/>
                  </a:lnTo>
                  <a:lnTo>
                    <a:pt x="4834" y="3666"/>
                  </a:lnTo>
                  <a:lnTo>
                    <a:pt x="4800" y="3641"/>
                  </a:lnTo>
                  <a:lnTo>
                    <a:pt x="4770" y="3620"/>
                  </a:lnTo>
                  <a:lnTo>
                    <a:pt x="4747" y="3605"/>
                  </a:lnTo>
                  <a:lnTo>
                    <a:pt x="4734" y="3600"/>
                  </a:lnTo>
                  <a:close/>
                  <a:moveTo>
                    <a:pt x="3336" y="1071"/>
                  </a:moveTo>
                  <a:lnTo>
                    <a:pt x="3341" y="1040"/>
                  </a:lnTo>
                  <a:lnTo>
                    <a:pt x="3347" y="1021"/>
                  </a:lnTo>
                  <a:lnTo>
                    <a:pt x="3355" y="1009"/>
                  </a:lnTo>
                  <a:lnTo>
                    <a:pt x="3363" y="1002"/>
                  </a:lnTo>
                  <a:lnTo>
                    <a:pt x="3371" y="997"/>
                  </a:lnTo>
                  <a:lnTo>
                    <a:pt x="3378" y="990"/>
                  </a:lnTo>
                  <a:lnTo>
                    <a:pt x="3383" y="977"/>
                  </a:lnTo>
                  <a:lnTo>
                    <a:pt x="3385" y="958"/>
                  </a:lnTo>
                  <a:lnTo>
                    <a:pt x="3385" y="942"/>
                  </a:lnTo>
                  <a:lnTo>
                    <a:pt x="3384" y="932"/>
                  </a:lnTo>
                  <a:lnTo>
                    <a:pt x="3383" y="922"/>
                  </a:lnTo>
                  <a:lnTo>
                    <a:pt x="3381" y="915"/>
                  </a:lnTo>
                  <a:lnTo>
                    <a:pt x="3377" y="907"/>
                  </a:lnTo>
                  <a:lnTo>
                    <a:pt x="3372" y="901"/>
                  </a:lnTo>
                  <a:lnTo>
                    <a:pt x="3367" y="896"/>
                  </a:lnTo>
                  <a:lnTo>
                    <a:pt x="3360" y="893"/>
                  </a:lnTo>
                  <a:lnTo>
                    <a:pt x="3353" y="893"/>
                  </a:lnTo>
                  <a:lnTo>
                    <a:pt x="3333" y="893"/>
                  </a:lnTo>
                  <a:lnTo>
                    <a:pt x="3318" y="894"/>
                  </a:lnTo>
                  <a:lnTo>
                    <a:pt x="3305" y="896"/>
                  </a:lnTo>
                  <a:lnTo>
                    <a:pt x="3293" y="900"/>
                  </a:lnTo>
                  <a:lnTo>
                    <a:pt x="3282" y="902"/>
                  </a:lnTo>
                  <a:lnTo>
                    <a:pt x="3270" y="905"/>
                  </a:lnTo>
                  <a:lnTo>
                    <a:pt x="3255" y="907"/>
                  </a:lnTo>
                  <a:lnTo>
                    <a:pt x="3239" y="909"/>
                  </a:lnTo>
                  <a:lnTo>
                    <a:pt x="3117" y="802"/>
                  </a:lnTo>
                  <a:lnTo>
                    <a:pt x="3114" y="782"/>
                  </a:lnTo>
                  <a:lnTo>
                    <a:pt x="3111" y="760"/>
                  </a:lnTo>
                  <a:lnTo>
                    <a:pt x="3107" y="740"/>
                  </a:lnTo>
                  <a:lnTo>
                    <a:pt x="3101" y="721"/>
                  </a:lnTo>
                  <a:lnTo>
                    <a:pt x="3092" y="705"/>
                  </a:lnTo>
                  <a:lnTo>
                    <a:pt x="3080" y="693"/>
                  </a:lnTo>
                  <a:lnTo>
                    <a:pt x="3065" y="685"/>
                  </a:lnTo>
                  <a:lnTo>
                    <a:pt x="3044" y="681"/>
                  </a:lnTo>
                  <a:lnTo>
                    <a:pt x="2801" y="683"/>
                  </a:lnTo>
                  <a:lnTo>
                    <a:pt x="2824" y="571"/>
                  </a:lnTo>
                  <a:lnTo>
                    <a:pt x="2836" y="511"/>
                  </a:lnTo>
                  <a:lnTo>
                    <a:pt x="2841" y="484"/>
                  </a:lnTo>
                  <a:lnTo>
                    <a:pt x="2845" y="478"/>
                  </a:lnTo>
                  <a:lnTo>
                    <a:pt x="2855" y="482"/>
                  </a:lnTo>
                  <a:lnTo>
                    <a:pt x="2878" y="477"/>
                  </a:lnTo>
                  <a:lnTo>
                    <a:pt x="2918" y="453"/>
                  </a:lnTo>
                  <a:lnTo>
                    <a:pt x="2983" y="394"/>
                  </a:lnTo>
                  <a:lnTo>
                    <a:pt x="3016" y="356"/>
                  </a:lnTo>
                  <a:lnTo>
                    <a:pt x="3044" y="321"/>
                  </a:lnTo>
                  <a:lnTo>
                    <a:pt x="3069" y="287"/>
                  </a:lnTo>
                  <a:lnTo>
                    <a:pt x="3093" y="257"/>
                  </a:lnTo>
                  <a:lnTo>
                    <a:pt x="3121" y="232"/>
                  </a:lnTo>
                  <a:lnTo>
                    <a:pt x="3156" y="213"/>
                  </a:lnTo>
                  <a:lnTo>
                    <a:pt x="3199" y="200"/>
                  </a:lnTo>
                  <a:lnTo>
                    <a:pt x="3254" y="195"/>
                  </a:lnTo>
                  <a:lnTo>
                    <a:pt x="3269" y="197"/>
                  </a:lnTo>
                  <a:lnTo>
                    <a:pt x="3283" y="201"/>
                  </a:lnTo>
                  <a:lnTo>
                    <a:pt x="3300" y="206"/>
                  </a:lnTo>
                  <a:lnTo>
                    <a:pt x="3315" y="212"/>
                  </a:lnTo>
                  <a:lnTo>
                    <a:pt x="3332" y="218"/>
                  </a:lnTo>
                  <a:lnTo>
                    <a:pt x="3351" y="222"/>
                  </a:lnTo>
                  <a:lnTo>
                    <a:pt x="3374" y="227"/>
                  </a:lnTo>
                  <a:lnTo>
                    <a:pt x="3401" y="228"/>
                  </a:lnTo>
                  <a:lnTo>
                    <a:pt x="3414" y="228"/>
                  </a:lnTo>
                  <a:lnTo>
                    <a:pt x="3424" y="226"/>
                  </a:lnTo>
                  <a:lnTo>
                    <a:pt x="3433" y="222"/>
                  </a:lnTo>
                  <a:lnTo>
                    <a:pt x="3439" y="218"/>
                  </a:lnTo>
                  <a:lnTo>
                    <a:pt x="3444" y="212"/>
                  </a:lnTo>
                  <a:lnTo>
                    <a:pt x="3448" y="203"/>
                  </a:lnTo>
                  <a:lnTo>
                    <a:pt x="3449" y="192"/>
                  </a:lnTo>
                  <a:lnTo>
                    <a:pt x="3450" y="179"/>
                  </a:lnTo>
                  <a:lnTo>
                    <a:pt x="3448" y="166"/>
                  </a:lnTo>
                  <a:lnTo>
                    <a:pt x="3442" y="159"/>
                  </a:lnTo>
                  <a:lnTo>
                    <a:pt x="3435" y="156"/>
                  </a:lnTo>
                  <a:lnTo>
                    <a:pt x="3426" y="153"/>
                  </a:lnTo>
                  <a:lnTo>
                    <a:pt x="3415" y="149"/>
                  </a:lnTo>
                  <a:lnTo>
                    <a:pt x="3403" y="140"/>
                  </a:lnTo>
                  <a:lnTo>
                    <a:pt x="3393" y="124"/>
                  </a:lnTo>
                  <a:lnTo>
                    <a:pt x="3384" y="98"/>
                  </a:lnTo>
                  <a:lnTo>
                    <a:pt x="3449" y="98"/>
                  </a:lnTo>
                  <a:lnTo>
                    <a:pt x="3476" y="103"/>
                  </a:lnTo>
                  <a:lnTo>
                    <a:pt x="3490" y="113"/>
                  </a:lnTo>
                  <a:lnTo>
                    <a:pt x="3496" y="130"/>
                  </a:lnTo>
                  <a:lnTo>
                    <a:pt x="3498" y="147"/>
                  </a:lnTo>
                  <a:lnTo>
                    <a:pt x="3501" y="165"/>
                  </a:lnTo>
                  <a:lnTo>
                    <a:pt x="3506" y="180"/>
                  </a:lnTo>
                  <a:lnTo>
                    <a:pt x="3520" y="191"/>
                  </a:lnTo>
                  <a:lnTo>
                    <a:pt x="3547" y="195"/>
                  </a:lnTo>
                  <a:lnTo>
                    <a:pt x="3557" y="194"/>
                  </a:lnTo>
                  <a:lnTo>
                    <a:pt x="3566" y="189"/>
                  </a:lnTo>
                  <a:lnTo>
                    <a:pt x="3573" y="183"/>
                  </a:lnTo>
                  <a:lnTo>
                    <a:pt x="3579" y="174"/>
                  </a:lnTo>
                  <a:lnTo>
                    <a:pt x="3585" y="163"/>
                  </a:lnTo>
                  <a:lnTo>
                    <a:pt x="3589" y="152"/>
                  </a:lnTo>
                  <a:lnTo>
                    <a:pt x="3592" y="141"/>
                  </a:lnTo>
                  <a:lnTo>
                    <a:pt x="3596" y="131"/>
                  </a:lnTo>
                  <a:lnTo>
                    <a:pt x="3644" y="131"/>
                  </a:lnTo>
                  <a:lnTo>
                    <a:pt x="3658" y="130"/>
                  </a:lnTo>
                  <a:lnTo>
                    <a:pt x="3670" y="126"/>
                  </a:lnTo>
                  <a:lnTo>
                    <a:pt x="3679" y="122"/>
                  </a:lnTo>
                  <a:lnTo>
                    <a:pt x="3686" y="114"/>
                  </a:lnTo>
                  <a:lnTo>
                    <a:pt x="3698" y="99"/>
                  </a:lnTo>
                  <a:lnTo>
                    <a:pt x="3709" y="81"/>
                  </a:lnTo>
                  <a:lnTo>
                    <a:pt x="3792" y="83"/>
                  </a:lnTo>
                  <a:lnTo>
                    <a:pt x="3836" y="46"/>
                  </a:lnTo>
                  <a:lnTo>
                    <a:pt x="3847" y="53"/>
                  </a:lnTo>
                  <a:lnTo>
                    <a:pt x="3865" y="63"/>
                  </a:lnTo>
                  <a:lnTo>
                    <a:pt x="3887" y="73"/>
                  </a:lnTo>
                  <a:lnTo>
                    <a:pt x="3911" y="84"/>
                  </a:lnTo>
                  <a:lnTo>
                    <a:pt x="3935" y="96"/>
                  </a:lnTo>
                  <a:lnTo>
                    <a:pt x="3956" y="105"/>
                  </a:lnTo>
                  <a:lnTo>
                    <a:pt x="3974" y="111"/>
                  </a:lnTo>
                  <a:lnTo>
                    <a:pt x="3984" y="113"/>
                  </a:lnTo>
                  <a:lnTo>
                    <a:pt x="4006" y="111"/>
                  </a:lnTo>
                  <a:lnTo>
                    <a:pt x="4023" y="105"/>
                  </a:lnTo>
                  <a:lnTo>
                    <a:pt x="4038" y="95"/>
                  </a:lnTo>
                  <a:lnTo>
                    <a:pt x="4052" y="84"/>
                  </a:lnTo>
                  <a:lnTo>
                    <a:pt x="4069" y="72"/>
                  </a:lnTo>
                  <a:lnTo>
                    <a:pt x="4089" y="63"/>
                  </a:lnTo>
                  <a:lnTo>
                    <a:pt x="4114" y="54"/>
                  </a:lnTo>
                  <a:lnTo>
                    <a:pt x="4146" y="49"/>
                  </a:lnTo>
                  <a:lnTo>
                    <a:pt x="4146" y="97"/>
                  </a:lnTo>
                  <a:lnTo>
                    <a:pt x="4155" y="118"/>
                  </a:lnTo>
                  <a:lnTo>
                    <a:pt x="4178" y="149"/>
                  </a:lnTo>
                  <a:lnTo>
                    <a:pt x="4210" y="188"/>
                  </a:lnTo>
                  <a:lnTo>
                    <a:pt x="4248" y="231"/>
                  </a:lnTo>
                  <a:lnTo>
                    <a:pt x="4288" y="274"/>
                  </a:lnTo>
                  <a:lnTo>
                    <a:pt x="4325" y="314"/>
                  </a:lnTo>
                  <a:lnTo>
                    <a:pt x="4355" y="349"/>
                  </a:lnTo>
                  <a:lnTo>
                    <a:pt x="4373" y="373"/>
                  </a:lnTo>
                  <a:lnTo>
                    <a:pt x="4455" y="373"/>
                  </a:lnTo>
                  <a:lnTo>
                    <a:pt x="4491" y="421"/>
                  </a:lnTo>
                  <a:lnTo>
                    <a:pt x="4522" y="454"/>
                  </a:lnTo>
                  <a:lnTo>
                    <a:pt x="4550" y="474"/>
                  </a:lnTo>
                  <a:lnTo>
                    <a:pt x="4575" y="489"/>
                  </a:lnTo>
                  <a:lnTo>
                    <a:pt x="4600" y="502"/>
                  </a:lnTo>
                  <a:lnTo>
                    <a:pt x="4625" y="518"/>
                  </a:lnTo>
                  <a:lnTo>
                    <a:pt x="4653" y="544"/>
                  </a:lnTo>
                  <a:lnTo>
                    <a:pt x="4683" y="583"/>
                  </a:lnTo>
                  <a:lnTo>
                    <a:pt x="4725" y="585"/>
                  </a:lnTo>
                  <a:lnTo>
                    <a:pt x="4753" y="590"/>
                  </a:lnTo>
                  <a:lnTo>
                    <a:pt x="4772" y="598"/>
                  </a:lnTo>
                  <a:lnTo>
                    <a:pt x="4782" y="613"/>
                  </a:lnTo>
                  <a:lnTo>
                    <a:pt x="4785" y="634"/>
                  </a:lnTo>
                  <a:lnTo>
                    <a:pt x="4784" y="662"/>
                  </a:lnTo>
                  <a:lnTo>
                    <a:pt x="4782" y="699"/>
                  </a:lnTo>
                  <a:lnTo>
                    <a:pt x="4780" y="745"/>
                  </a:lnTo>
                  <a:lnTo>
                    <a:pt x="4841" y="814"/>
                  </a:lnTo>
                  <a:lnTo>
                    <a:pt x="4878" y="814"/>
                  </a:lnTo>
                  <a:lnTo>
                    <a:pt x="4919" y="819"/>
                  </a:lnTo>
                  <a:lnTo>
                    <a:pt x="4962" y="826"/>
                  </a:lnTo>
                  <a:lnTo>
                    <a:pt x="5005" y="837"/>
                  </a:lnTo>
                  <a:lnTo>
                    <a:pt x="5044" y="850"/>
                  </a:lnTo>
                  <a:lnTo>
                    <a:pt x="5075" y="867"/>
                  </a:lnTo>
                  <a:lnTo>
                    <a:pt x="5097" y="886"/>
                  </a:lnTo>
                  <a:lnTo>
                    <a:pt x="5104" y="908"/>
                  </a:lnTo>
                  <a:lnTo>
                    <a:pt x="5103" y="926"/>
                  </a:lnTo>
                  <a:lnTo>
                    <a:pt x="5099" y="936"/>
                  </a:lnTo>
                  <a:lnTo>
                    <a:pt x="5095" y="943"/>
                  </a:lnTo>
                  <a:lnTo>
                    <a:pt x="5088" y="948"/>
                  </a:lnTo>
                  <a:lnTo>
                    <a:pt x="5082" y="954"/>
                  </a:lnTo>
                  <a:lnTo>
                    <a:pt x="5077" y="960"/>
                  </a:lnTo>
                  <a:lnTo>
                    <a:pt x="5073" y="972"/>
                  </a:lnTo>
                  <a:lnTo>
                    <a:pt x="5072" y="989"/>
                  </a:lnTo>
                  <a:lnTo>
                    <a:pt x="5080" y="1005"/>
                  </a:lnTo>
                  <a:lnTo>
                    <a:pt x="5100" y="1015"/>
                  </a:lnTo>
                  <a:lnTo>
                    <a:pt x="5130" y="1018"/>
                  </a:lnTo>
                  <a:lnTo>
                    <a:pt x="5167" y="1018"/>
                  </a:lnTo>
                  <a:lnTo>
                    <a:pt x="5207" y="1015"/>
                  </a:lnTo>
                  <a:lnTo>
                    <a:pt x="5247" y="1011"/>
                  </a:lnTo>
                  <a:lnTo>
                    <a:pt x="5285" y="1007"/>
                  </a:lnTo>
                  <a:lnTo>
                    <a:pt x="5315" y="1005"/>
                  </a:lnTo>
                  <a:lnTo>
                    <a:pt x="5384" y="943"/>
                  </a:lnTo>
                  <a:lnTo>
                    <a:pt x="5439" y="934"/>
                  </a:lnTo>
                  <a:lnTo>
                    <a:pt x="5492" y="916"/>
                  </a:lnTo>
                  <a:lnTo>
                    <a:pt x="5542" y="889"/>
                  </a:lnTo>
                  <a:lnTo>
                    <a:pt x="5588" y="859"/>
                  </a:lnTo>
                  <a:lnTo>
                    <a:pt x="5632" y="828"/>
                  </a:lnTo>
                  <a:lnTo>
                    <a:pt x="5670" y="802"/>
                  </a:lnTo>
                  <a:lnTo>
                    <a:pt x="5706" y="784"/>
                  </a:lnTo>
                  <a:lnTo>
                    <a:pt x="5737" y="777"/>
                  </a:lnTo>
                  <a:lnTo>
                    <a:pt x="5867" y="777"/>
                  </a:lnTo>
                  <a:lnTo>
                    <a:pt x="5884" y="779"/>
                  </a:lnTo>
                  <a:lnTo>
                    <a:pt x="5895" y="782"/>
                  </a:lnTo>
                  <a:lnTo>
                    <a:pt x="5903" y="787"/>
                  </a:lnTo>
                  <a:lnTo>
                    <a:pt x="5907" y="793"/>
                  </a:lnTo>
                  <a:lnTo>
                    <a:pt x="5912" y="799"/>
                  </a:lnTo>
                  <a:lnTo>
                    <a:pt x="5919" y="805"/>
                  </a:lnTo>
                  <a:lnTo>
                    <a:pt x="5931" y="808"/>
                  </a:lnTo>
                  <a:lnTo>
                    <a:pt x="5948" y="809"/>
                  </a:lnTo>
                  <a:lnTo>
                    <a:pt x="5956" y="809"/>
                  </a:lnTo>
                  <a:lnTo>
                    <a:pt x="5962" y="806"/>
                  </a:lnTo>
                  <a:lnTo>
                    <a:pt x="5967" y="801"/>
                  </a:lnTo>
                  <a:lnTo>
                    <a:pt x="5973" y="795"/>
                  </a:lnTo>
                  <a:lnTo>
                    <a:pt x="5976" y="787"/>
                  </a:lnTo>
                  <a:lnTo>
                    <a:pt x="5978" y="780"/>
                  </a:lnTo>
                  <a:lnTo>
                    <a:pt x="5979" y="770"/>
                  </a:lnTo>
                  <a:lnTo>
                    <a:pt x="5980" y="760"/>
                  </a:lnTo>
                  <a:lnTo>
                    <a:pt x="5980" y="712"/>
                  </a:lnTo>
                  <a:lnTo>
                    <a:pt x="6004" y="718"/>
                  </a:lnTo>
                  <a:lnTo>
                    <a:pt x="6033" y="732"/>
                  </a:lnTo>
                  <a:lnTo>
                    <a:pt x="6065" y="751"/>
                  </a:lnTo>
                  <a:lnTo>
                    <a:pt x="6098" y="772"/>
                  </a:lnTo>
                  <a:lnTo>
                    <a:pt x="6128" y="793"/>
                  </a:lnTo>
                  <a:lnTo>
                    <a:pt x="6156" y="810"/>
                  </a:lnTo>
                  <a:lnTo>
                    <a:pt x="6178" y="822"/>
                  </a:lnTo>
                  <a:lnTo>
                    <a:pt x="6192" y="825"/>
                  </a:lnTo>
                  <a:lnTo>
                    <a:pt x="6354" y="807"/>
                  </a:lnTo>
                  <a:lnTo>
                    <a:pt x="6360" y="855"/>
                  </a:lnTo>
                  <a:lnTo>
                    <a:pt x="6374" y="887"/>
                  </a:lnTo>
                  <a:lnTo>
                    <a:pt x="6392" y="904"/>
                  </a:lnTo>
                  <a:lnTo>
                    <a:pt x="6412" y="913"/>
                  </a:lnTo>
                  <a:lnTo>
                    <a:pt x="6433" y="919"/>
                  </a:lnTo>
                  <a:lnTo>
                    <a:pt x="6450" y="928"/>
                  </a:lnTo>
                  <a:lnTo>
                    <a:pt x="6463" y="943"/>
                  </a:lnTo>
                  <a:lnTo>
                    <a:pt x="6468" y="972"/>
                  </a:lnTo>
                  <a:lnTo>
                    <a:pt x="6468" y="988"/>
                  </a:lnTo>
                  <a:lnTo>
                    <a:pt x="6466" y="1007"/>
                  </a:lnTo>
                  <a:lnTo>
                    <a:pt x="6463" y="1023"/>
                  </a:lnTo>
                  <a:lnTo>
                    <a:pt x="6459" y="1038"/>
                  </a:lnTo>
                  <a:lnTo>
                    <a:pt x="6453" y="1053"/>
                  </a:lnTo>
                  <a:lnTo>
                    <a:pt x="6447" y="1068"/>
                  </a:lnTo>
                  <a:lnTo>
                    <a:pt x="6441" y="1084"/>
                  </a:lnTo>
                  <a:lnTo>
                    <a:pt x="6434" y="1104"/>
                  </a:lnTo>
                  <a:lnTo>
                    <a:pt x="6428" y="1126"/>
                  </a:lnTo>
                  <a:lnTo>
                    <a:pt x="6424" y="1148"/>
                  </a:lnTo>
                  <a:lnTo>
                    <a:pt x="6422" y="1170"/>
                  </a:lnTo>
                  <a:lnTo>
                    <a:pt x="6421" y="1191"/>
                  </a:lnTo>
                  <a:lnTo>
                    <a:pt x="6421" y="1212"/>
                  </a:lnTo>
                  <a:lnTo>
                    <a:pt x="6420" y="1232"/>
                  </a:lnTo>
                  <a:lnTo>
                    <a:pt x="6419" y="1252"/>
                  </a:lnTo>
                  <a:lnTo>
                    <a:pt x="6417" y="1271"/>
                  </a:lnTo>
                  <a:lnTo>
                    <a:pt x="6414" y="1290"/>
                  </a:lnTo>
                  <a:lnTo>
                    <a:pt x="6403" y="1326"/>
                  </a:lnTo>
                  <a:lnTo>
                    <a:pt x="6392" y="1360"/>
                  </a:lnTo>
                  <a:lnTo>
                    <a:pt x="6380" y="1391"/>
                  </a:lnTo>
                  <a:lnTo>
                    <a:pt x="6365" y="1419"/>
                  </a:lnTo>
                  <a:lnTo>
                    <a:pt x="6347" y="1442"/>
                  </a:lnTo>
                  <a:lnTo>
                    <a:pt x="6323" y="1459"/>
                  </a:lnTo>
                  <a:lnTo>
                    <a:pt x="6294" y="1470"/>
                  </a:lnTo>
                  <a:lnTo>
                    <a:pt x="6257" y="1474"/>
                  </a:lnTo>
                  <a:lnTo>
                    <a:pt x="6244" y="1491"/>
                  </a:lnTo>
                  <a:lnTo>
                    <a:pt x="6233" y="1503"/>
                  </a:lnTo>
                  <a:lnTo>
                    <a:pt x="6230" y="1510"/>
                  </a:lnTo>
                  <a:lnTo>
                    <a:pt x="6227" y="1517"/>
                  </a:lnTo>
                  <a:lnTo>
                    <a:pt x="6225" y="1527"/>
                  </a:lnTo>
                  <a:lnTo>
                    <a:pt x="6225" y="1539"/>
                  </a:lnTo>
                  <a:lnTo>
                    <a:pt x="6225" y="1588"/>
                  </a:lnTo>
                  <a:lnTo>
                    <a:pt x="6127" y="1588"/>
                  </a:lnTo>
                  <a:lnTo>
                    <a:pt x="6114" y="1588"/>
                  </a:lnTo>
                  <a:lnTo>
                    <a:pt x="6104" y="1590"/>
                  </a:lnTo>
                  <a:lnTo>
                    <a:pt x="6095" y="1593"/>
                  </a:lnTo>
                  <a:lnTo>
                    <a:pt x="6088" y="1597"/>
                  </a:lnTo>
                  <a:lnTo>
                    <a:pt x="6084" y="1605"/>
                  </a:lnTo>
                  <a:lnTo>
                    <a:pt x="6081" y="1612"/>
                  </a:lnTo>
                  <a:lnTo>
                    <a:pt x="6079" y="1623"/>
                  </a:lnTo>
                  <a:lnTo>
                    <a:pt x="6079" y="1636"/>
                  </a:lnTo>
                  <a:lnTo>
                    <a:pt x="6081" y="1647"/>
                  </a:lnTo>
                  <a:lnTo>
                    <a:pt x="6086" y="1655"/>
                  </a:lnTo>
                  <a:lnTo>
                    <a:pt x="6094" y="1661"/>
                  </a:lnTo>
                  <a:lnTo>
                    <a:pt x="6102" y="1668"/>
                  </a:lnTo>
                  <a:lnTo>
                    <a:pt x="6112" y="1675"/>
                  </a:lnTo>
                  <a:lnTo>
                    <a:pt x="6120" y="1685"/>
                  </a:lnTo>
                  <a:lnTo>
                    <a:pt x="6125" y="1699"/>
                  </a:lnTo>
                  <a:lnTo>
                    <a:pt x="6127" y="1717"/>
                  </a:lnTo>
                  <a:lnTo>
                    <a:pt x="6124" y="1727"/>
                  </a:lnTo>
                  <a:lnTo>
                    <a:pt x="6117" y="1742"/>
                  </a:lnTo>
                  <a:lnTo>
                    <a:pt x="6106" y="1759"/>
                  </a:lnTo>
                  <a:lnTo>
                    <a:pt x="6093" y="1778"/>
                  </a:lnTo>
                  <a:lnTo>
                    <a:pt x="6079" y="1797"/>
                  </a:lnTo>
                  <a:lnTo>
                    <a:pt x="6065" y="1817"/>
                  </a:lnTo>
                  <a:lnTo>
                    <a:pt x="6054" y="1833"/>
                  </a:lnTo>
                  <a:lnTo>
                    <a:pt x="6046" y="1847"/>
                  </a:lnTo>
                  <a:lnTo>
                    <a:pt x="6013" y="1846"/>
                  </a:lnTo>
                  <a:lnTo>
                    <a:pt x="5973" y="1844"/>
                  </a:lnTo>
                  <a:lnTo>
                    <a:pt x="5930" y="1841"/>
                  </a:lnTo>
                  <a:lnTo>
                    <a:pt x="5888" y="1841"/>
                  </a:lnTo>
                  <a:lnTo>
                    <a:pt x="5849" y="1846"/>
                  </a:lnTo>
                  <a:lnTo>
                    <a:pt x="5816" y="1855"/>
                  </a:lnTo>
                  <a:lnTo>
                    <a:pt x="5795" y="1872"/>
                  </a:lnTo>
                  <a:lnTo>
                    <a:pt x="5787" y="1896"/>
                  </a:lnTo>
                  <a:lnTo>
                    <a:pt x="5790" y="1931"/>
                  </a:lnTo>
                  <a:lnTo>
                    <a:pt x="5799" y="1957"/>
                  </a:lnTo>
                  <a:lnTo>
                    <a:pt x="5812" y="1977"/>
                  </a:lnTo>
                  <a:lnTo>
                    <a:pt x="5827" y="1995"/>
                  </a:lnTo>
                  <a:lnTo>
                    <a:pt x="5842" y="2010"/>
                  </a:lnTo>
                  <a:lnTo>
                    <a:pt x="5855" y="2027"/>
                  </a:lnTo>
                  <a:lnTo>
                    <a:pt x="5864" y="2049"/>
                  </a:lnTo>
                  <a:lnTo>
                    <a:pt x="5869" y="2075"/>
                  </a:lnTo>
                  <a:lnTo>
                    <a:pt x="5866" y="2089"/>
                  </a:lnTo>
                  <a:lnTo>
                    <a:pt x="5858" y="2097"/>
                  </a:lnTo>
                  <a:lnTo>
                    <a:pt x="5849" y="2102"/>
                  </a:lnTo>
                  <a:lnTo>
                    <a:pt x="5837" y="2106"/>
                  </a:lnTo>
                  <a:lnTo>
                    <a:pt x="5825" y="2111"/>
                  </a:lnTo>
                  <a:lnTo>
                    <a:pt x="5814" y="2120"/>
                  </a:lnTo>
                  <a:lnTo>
                    <a:pt x="5807" y="2134"/>
                  </a:lnTo>
                  <a:lnTo>
                    <a:pt x="5804" y="2156"/>
                  </a:lnTo>
                  <a:lnTo>
                    <a:pt x="5804" y="2188"/>
                  </a:lnTo>
                  <a:lnTo>
                    <a:pt x="5807" y="2204"/>
                  </a:lnTo>
                  <a:lnTo>
                    <a:pt x="5813" y="2219"/>
                  </a:lnTo>
                  <a:lnTo>
                    <a:pt x="5822" y="2233"/>
                  </a:lnTo>
                  <a:lnTo>
                    <a:pt x="5834" y="2246"/>
                  </a:lnTo>
                  <a:lnTo>
                    <a:pt x="5846" y="2258"/>
                  </a:lnTo>
                  <a:lnTo>
                    <a:pt x="5861" y="2269"/>
                  </a:lnTo>
                  <a:lnTo>
                    <a:pt x="5873" y="2278"/>
                  </a:lnTo>
                  <a:lnTo>
                    <a:pt x="5885" y="2285"/>
                  </a:lnTo>
                  <a:lnTo>
                    <a:pt x="5906" y="2285"/>
                  </a:lnTo>
                  <a:lnTo>
                    <a:pt x="5932" y="2284"/>
                  </a:lnTo>
                  <a:lnTo>
                    <a:pt x="5959" y="2283"/>
                  </a:lnTo>
                  <a:lnTo>
                    <a:pt x="5985" y="2284"/>
                  </a:lnTo>
                  <a:lnTo>
                    <a:pt x="6008" y="2286"/>
                  </a:lnTo>
                  <a:lnTo>
                    <a:pt x="6029" y="2293"/>
                  </a:lnTo>
                  <a:lnTo>
                    <a:pt x="6042" y="2303"/>
                  </a:lnTo>
                  <a:lnTo>
                    <a:pt x="6047" y="2318"/>
                  </a:lnTo>
                  <a:lnTo>
                    <a:pt x="6045" y="2334"/>
                  </a:lnTo>
                  <a:lnTo>
                    <a:pt x="6042" y="2346"/>
                  </a:lnTo>
                  <a:lnTo>
                    <a:pt x="6037" y="2357"/>
                  </a:lnTo>
                  <a:lnTo>
                    <a:pt x="6031" y="2366"/>
                  </a:lnTo>
                  <a:lnTo>
                    <a:pt x="6025" y="2377"/>
                  </a:lnTo>
                  <a:lnTo>
                    <a:pt x="6019" y="2391"/>
                  </a:lnTo>
                  <a:lnTo>
                    <a:pt x="6016" y="2408"/>
                  </a:lnTo>
                  <a:lnTo>
                    <a:pt x="6015" y="2431"/>
                  </a:lnTo>
                  <a:lnTo>
                    <a:pt x="6015" y="2447"/>
                  </a:lnTo>
                  <a:lnTo>
                    <a:pt x="6018" y="2468"/>
                  </a:lnTo>
                  <a:lnTo>
                    <a:pt x="6030" y="2489"/>
                  </a:lnTo>
                  <a:lnTo>
                    <a:pt x="6045" y="2511"/>
                  </a:lnTo>
                  <a:lnTo>
                    <a:pt x="6065" y="2532"/>
                  </a:lnTo>
                  <a:lnTo>
                    <a:pt x="6086" y="2552"/>
                  </a:lnTo>
                  <a:lnTo>
                    <a:pt x="6108" y="2569"/>
                  </a:lnTo>
                  <a:lnTo>
                    <a:pt x="6127" y="2583"/>
                  </a:lnTo>
                  <a:lnTo>
                    <a:pt x="6145" y="2593"/>
                  </a:lnTo>
                  <a:lnTo>
                    <a:pt x="6072" y="2685"/>
                  </a:lnTo>
                  <a:lnTo>
                    <a:pt x="6060" y="2683"/>
                  </a:lnTo>
                  <a:lnTo>
                    <a:pt x="6052" y="2681"/>
                  </a:lnTo>
                  <a:lnTo>
                    <a:pt x="6046" y="2679"/>
                  </a:lnTo>
                  <a:lnTo>
                    <a:pt x="6043" y="2678"/>
                  </a:lnTo>
                  <a:lnTo>
                    <a:pt x="6039" y="2676"/>
                  </a:lnTo>
                  <a:lnTo>
                    <a:pt x="6034" y="2675"/>
                  </a:lnTo>
                  <a:lnTo>
                    <a:pt x="6026" y="2675"/>
                  </a:lnTo>
                  <a:lnTo>
                    <a:pt x="6015" y="2675"/>
                  </a:lnTo>
                  <a:lnTo>
                    <a:pt x="6001" y="2681"/>
                  </a:lnTo>
                  <a:lnTo>
                    <a:pt x="5985" y="2695"/>
                  </a:lnTo>
                  <a:lnTo>
                    <a:pt x="5965" y="2716"/>
                  </a:lnTo>
                  <a:lnTo>
                    <a:pt x="5943" y="2740"/>
                  </a:lnTo>
                  <a:lnTo>
                    <a:pt x="5919" y="2764"/>
                  </a:lnTo>
                  <a:lnTo>
                    <a:pt x="5893" y="2784"/>
                  </a:lnTo>
                  <a:lnTo>
                    <a:pt x="5865" y="2798"/>
                  </a:lnTo>
                  <a:lnTo>
                    <a:pt x="5837" y="2805"/>
                  </a:lnTo>
                  <a:lnTo>
                    <a:pt x="5830" y="2803"/>
                  </a:lnTo>
                  <a:lnTo>
                    <a:pt x="5822" y="2796"/>
                  </a:lnTo>
                  <a:lnTo>
                    <a:pt x="5811" y="2787"/>
                  </a:lnTo>
                  <a:lnTo>
                    <a:pt x="5799" y="2777"/>
                  </a:lnTo>
                  <a:lnTo>
                    <a:pt x="5775" y="2755"/>
                  </a:lnTo>
                  <a:lnTo>
                    <a:pt x="5756" y="2740"/>
                  </a:lnTo>
                  <a:lnTo>
                    <a:pt x="5756" y="2717"/>
                  </a:lnTo>
                  <a:lnTo>
                    <a:pt x="5757" y="2697"/>
                  </a:lnTo>
                  <a:lnTo>
                    <a:pt x="5757" y="2677"/>
                  </a:lnTo>
                  <a:lnTo>
                    <a:pt x="5755" y="2660"/>
                  </a:lnTo>
                  <a:lnTo>
                    <a:pt x="5749" y="2646"/>
                  </a:lnTo>
                  <a:lnTo>
                    <a:pt x="5741" y="2635"/>
                  </a:lnTo>
                  <a:lnTo>
                    <a:pt x="5727" y="2629"/>
                  </a:lnTo>
                  <a:lnTo>
                    <a:pt x="5707" y="2627"/>
                  </a:lnTo>
                  <a:lnTo>
                    <a:pt x="5699" y="2628"/>
                  </a:lnTo>
                  <a:lnTo>
                    <a:pt x="5687" y="2632"/>
                  </a:lnTo>
                  <a:lnTo>
                    <a:pt x="5672" y="2638"/>
                  </a:lnTo>
                  <a:lnTo>
                    <a:pt x="5653" y="2646"/>
                  </a:lnTo>
                  <a:lnTo>
                    <a:pt x="5634" y="2655"/>
                  </a:lnTo>
                  <a:lnTo>
                    <a:pt x="5614" y="2662"/>
                  </a:lnTo>
                  <a:lnTo>
                    <a:pt x="5595" y="2670"/>
                  </a:lnTo>
                  <a:lnTo>
                    <a:pt x="5576" y="2675"/>
                  </a:lnTo>
                  <a:lnTo>
                    <a:pt x="5576" y="2627"/>
                  </a:lnTo>
                  <a:lnTo>
                    <a:pt x="5575" y="2613"/>
                  </a:lnTo>
                  <a:lnTo>
                    <a:pt x="5572" y="2600"/>
                  </a:lnTo>
                  <a:lnTo>
                    <a:pt x="5567" y="2589"/>
                  </a:lnTo>
                  <a:lnTo>
                    <a:pt x="5559" y="2579"/>
                  </a:lnTo>
                  <a:lnTo>
                    <a:pt x="5549" y="2571"/>
                  </a:lnTo>
                  <a:lnTo>
                    <a:pt x="5539" y="2566"/>
                  </a:lnTo>
                  <a:lnTo>
                    <a:pt x="5526" y="2563"/>
                  </a:lnTo>
                  <a:lnTo>
                    <a:pt x="5512" y="2561"/>
                  </a:lnTo>
                  <a:lnTo>
                    <a:pt x="5504" y="2563"/>
                  </a:lnTo>
                  <a:lnTo>
                    <a:pt x="5497" y="2568"/>
                  </a:lnTo>
                  <a:lnTo>
                    <a:pt x="5488" y="2576"/>
                  </a:lnTo>
                  <a:lnTo>
                    <a:pt x="5479" y="2584"/>
                  </a:lnTo>
                  <a:lnTo>
                    <a:pt x="5471" y="2594"/>
                  </a:lnTo>
                  <a:lnTo>
                    <a:pt x="5461" y="2604"/>
                  </a:lnTo>
                  <a:lnTo>
                    <a:pt x="5450" y="2613"/>
                  </a:lnTo>
                  <a:lnTo>
                    <a:pt x="5440" y="2619"/>
                  </a:lnTo>
                  <a:lnTo>
                    <a:pt x="5422" y="2624"/>
                  </a:lnTo>
                  <a:lnTo>
                    <a:pt x="5396" y="2632"/>
                  </a:lnTo>
                  <a:lnTo>
                    <a:pt x="5368" y="2638"/>
                  </a:lnTo>
                  <a:lnTo>
                    <a:pt x="5350" y="2643"/>
                  </a:lnTo>
                  <a:lnTo>
                    <a:pt x="5350" y="2593"/>
                  </a:lnTo>
                  <a:lnTo>
                    <a:pt x="5345" y="2578"/>
                  </a:lnTo>
                  <a:lnTo>
                    <a:pt x="5333" y="2556"/>
                  </a:lnTo>
                  <a:lnTo>
                    <a:pt x="5315" y="2529"/>
                  </a:lnTo>
                  <a:lnTo>
                    <a:pt x="5293" y="2501"/>
                  </a:lnTo>
                  <a:lnTo>
                    <a:pt x="5270" y="2475"/>
                  </a:lnTo>
                  <a:lnTo>
                    <a:pt x="5245" y="2453"/>
                  </a:lnTo>
                  <a:lnTo>
                    <a:pt x="5221" y="2438"/>
                  </a:lnTo>
                  <a:lnTo>
                    <a:pt x="5203" y="2431"/>
                  </a:lnTo>
                  <a:lnTo>
                    <a:pt x="5177" y="2435"/>
                  </a:lnTo>
                  <a:lnTo>
                    <a:pt x="5155" y="2444"/>
                  </a:lnTo>
                  <a:lnTo>
                    <a:pt x="5138" y="2457"/>
                  </a:lnTo>
                  <a:lnTo>
                    <a:pt x="5122" y="2472"/>
                  </a:lnTo>
                  <a:lnTo>
                    <a:pt x="5106" y="2487"/>
                  </a:lnTo>
                  <a:lnTo>
                    <a:pt x="5085" y="2501"/>
                  </a:lnTo>
                  <a:lnTo>
                    <a:pt x="5058" y="2510"/>
                  </a:lnTo>
                  <a:lnTo>
                    <a:pt x="5025" y="2513"/>
                  </a:lnTo>
                  <a:lnTo>
                    <a:pt x="4991" y="2505"/>
                  </a:lnTo>
                  <a:lnTo>
                    <a:pt x="4950" y="2481"/>
                  </a:lnTo>
                  <a:lnTo>
                    <a:pt x="4907" y="2447"/>
                  </a:lnTo>
                  <a:lnTo>
                    <a:pt x="4864" y="2408"/>
                  </a:lnTo>
                  <a:lnTo>
                    <a:pt x="4823" y="2370"/>
                  </a:lnTo>
                  <a:lnTo>
                    <a:pt x="4788" y="2336"/>
                  </a:lnTo>
                  <a:lnTo>
                    <a:pt x="4762" y="2312"/>
                  </a:lnTo>
                  <a:lnTo>
                    <a:pt x="4749" y="2303"/>
                  </a:lnTo>
                  <a:lnTo>
                    <a:pt x="4603" y="2303"/>
                  </a:lnTo>
                  <a:lnTo>
                    <a:pt x="4581" y="2310"/>
                  </a:lnTo>
                  <a:lnTo>
                    <a:pt x="4553" y="2328"/>
                  </a:lnTo>
                  <a:lnTo>
                    <a:pt x="4522" y="2354"/>
                  </a:lnTo>
                  <a:lnTo>
                    <a:pt x="4490" y="2384"/>
                  </a:lnTo>
                  <a:lnTo>
                    <a:pt x="4456" y="2414"/>
                  </a:lnTo>
                  <a:lnTo>
                    <a:pt x="4426" y="2440"/>
                  </a:lnTo>
                  <a:lnTo>
                    <a:pt x="4398" y="2458"/>
                  </a:lnTo>
                  <a:lnTo>
                    <a:pt x="4375" y="2465"/>
                  </a:lnTo>
                  <a:lnTo>
                    <a:pt x="4358" y="2463"/>
                  </a:lnTo>
                  <a:lnTo>
                    <a:pt x="4347" y="2460"/>
                  </a:lnTo>
                  <a:lnTo>
                    <a:pt x="4341" y="2455"/>
                  </a:lnTo>
                  <a:lnTo>
                    <a:pt x="4335" y="2448"/>
                  </a:lnTo>
                  <a:lnTo>
                    <a:pt x="4330" y="2443"/>
                  </a:lnTo>
                  <a:lnTo>
                    <a:pt x="4324" y="2438"/>
                  </a:lnTo>
                  <a:lnTo>
                    <a:pt x="4312" y="2434"/>
                  </a:lnTo>
                  <a:lnTo>
                    <a:pt x="4294" y="2432"/>
                  </a:lnTo>
                  <a:lnTo>
                    <a:pt x="4278" y="2432"/>
                  </a:lnTo>
                  <a:lnTo>
                    <a:pt x="4266" y="2433"/>
                  </a:lnTo>
                  <a:lnTo>
                    <a:pt x="4256" y="2435"/>
                  </a:lnTo>
                  <a:lnTo>
                    <a:pt x="4247" y="2439"/>
                  </a:lnTo>
                  <a:lnTo>
                    <a:pt x="4240" y="2443"/>
                  </a:lnTo>
                  <a:lnTo>
                    <a:pt x="4235" y="2449"/>
                  </a:lnTo>
                  <a:lnTo>
                    <a:pt x="4233" y="2458"/>
                  </a:lnTo>
                  <a:lnTo>
                    <a:pt x="4231" y="2469"/>
                  </a:lnTo>
                  <a:lnTo>
                    <a:pt x="4230" y="2481"/>
                  </a:lnTo>
                  <a:lnTo>
                    <a:pt x="4233" y="2513"/>
                  </a:lnTo>
                  <a:lnTo>
                    <a:pt x="4240" y="2537"/>
                  </a:lnTo>
                  <a:lnTo>
                    <a:pt x="4250" y="2554"/>
                  </a:lnTo>
                  <a:lnTo>
                    <a:pt x="4262" y="2568"/>
                  </a:lnTo>
                  <a:lnTo>
                    <a:pt x="4274" y="2580"/>
                  </a:lnTo>
                  <a:lnTo>
                    <a:pt x="4285" y="2593"/>
                  </a:lnTo>
                  <a:lnTo>
                    <a:pt x="4292" y="2608"/>
                  </a:lnTo>
                  <a:lnTo>
                    <a:pt x="4294" y="2628"/>
                  </a:lnTo>
                  <a:lnTo>
                    <a:pt x="4288" y="2655"/>
                  </a:lnTo>
                  <a:lnTo>
                    <a:pt x="4270" y="2681"/>
                  </a:lnTo>
                  <a:lnTo>
                    <a:pt x="4243" y="2704"/>
                  </a:lnTo>
                  <a:lnTo>
                    <a:pt x="4210" y="2726"/>
                  </a:lnTo>
                  <a:lnTo>
                    <a:pt x="4176" y="2745"/>
                  </a:lnTo>
                  <a:lnTo>
                    <a:pt x="4141" y="2763"/>
                  </a:lnTo>
                  <a:lnTo>
                    <a:pt x="4109" y="2778"/>
                  </a:lnTo>
                  <a:lnTo>
                    <a:pt x="4084" y="2791"/>
                  </a:lnTo>
                  <a:lnTo>
                    <a:pt x="4060" y="2772"/>
                  </a:lnTo>
                  <a:lnTo>
                    <a:pt x="4040" y="2755"/>
                  </a:lnTo>
                  <a:lnTo>
                    <a:pt x="4020" y="2739"/>
                  </a:lnTo>
                  <a:lnTo>
                    <a:pt x="4001" y="2724"/>
                  </a:lnTo>
                  <a:lnTo>
                    <a:pt x="3977" y="2712"/>
                  </a:lnTo>
                  <a:lnTo>
                    <a:pt x="3950" y="2702"/>
                  </a:lnTo>
                  <a:lnTo>
                    <a:pt x="3915" y="2696"/>
                  </a:lnTo>
                  <a:lnTo>
                    <a:pt x="3873" y="2694"/>
                  </a:lnTo>
                  <a:lnTo>
                    <a:pt x="3776" y="2694"/>
                  </a:lnTo>
                  <a:lnTo>
                    <a:pt x="3771" y="2675"/>
                  </a:lnTo>
                  <a:lnTo>
                    <a:pt x="3764" y="2662"/>
                  </a:lnTo>
                  <a:lnTo>
                    <a:pt x="3759" y="2654"/>
                  </a:lnTo>
                  <a:lnTo>
                    <a:pt x="3754" y="2648"/>
                  </a:lnTo>
                  <a:lnTo>
                    <a:pt x="3750" y="2644"/>
                  </a:lnTo>
                  <a:lnTo>
                    <a:pt x="3747" y="2640"/>
                  </a:lnTo>
                  <a:lnTo>
                    <a:pt x="3745" y="2635"/>
                  </a:lnTo>
                  <a:lnTo>
                    <a:pt x="3744" y="2629"/>
                  </a:lnTo>
                  <a:lnTo>
                    <a:pt x="3745" y="2618"/>
                  </a:lnTo>
                  <a:lnTo>
                    <a:pt x="3747" y="2607"/>
                  </a:lnTo>
                  <a:lnTo>
                    <a:pt x="3751" y="2596"/>
                  </a:lnTo>
                  <a:lnTo>
                    <a:pt x="3755" y="2586"/>
                  </a:lnTo>
                  <a:lnTo>
                    <a:pt x="3766" y="2565"/>
                  </a:lnTo>
                  <a:lnTo>
                    <a:pt x="3776" y="2547"/>
                  </a:lnTo>
                  <a:lnTo>
                    <a:pt x="3767" y="2534"/>
                  </a:lnTo>
                  <a:lnTo>
                    <a:pt x="3757" y="2517"/>
                  </a:lnTo>
                  <a:lnTo>
                    <a:pt x="3750" y="2510"/>
                  </a:lnTo>
                  <a:lnTo>
                    <a:pt x="3742" y="2505"/>
                  </a:lnTo>
                  <a:lnTo>
                    <a:pt x="3735" y="2500"/>
                  </a:lnTo>
                  <a:lnTo>
                    <a:pt x="3727" y="2498"/>
                  </a:lnTo>
                  <a:lnTo>
                    <a:pt x="3712" y="2499"/>
                  </a:lnTo>
                  <a:lnTo>
                    <a:pt x="3701" y="2500"/>
                  </a:lnTo>
                  <a:lnTo>
                    <a:pt x="3692" y="2501"/>
                  </a:lnTo>
                  <a:lnTo>
                    <a:pt x="3684" y="2503"/>
                  </a:lnTo>
                  <a:lnTo>
                    <a:pt x="3668" y="2509"/>
                  </a:lnTo>
                  <a:lnTo>
                    <a:pt x="3646" y="2514"/>
                  </a:lnTo>
                  <a:lnTo>
                    <a:pt x="3596" y="2490"/>
                  </a:lnTo>
                  <a:lnTo>
                    <a:pt x="3541" y="2467"/>
                  </a:lnTo>
                  <a:lnTo>
                    <a:pt x="3482" y="2443"/>
                  </a:lnTo>
                  <a:lnTo>
                    <a:pt x="3424" y="2418"/>
                  </a:lnTo>
                  <a:lnTo>
                    <a:pt x="3368" y="2391"/>
                  </a:lnTo>
                  <a:lnTo>
                    <a:pt x="3317" y="2362"/>
                  </a:lnTo>
                  <a:lnTo>
                    <a:pt x="3274" y="2327"/>
                  </a:lnTo>
                  <a:lnTo>
                    <a:pt x="3240" y="2287"/>
                  </a:lnTo>
                  <a:lnTo>
                    <a:pt x="3197" y="1509"/>
                  </a:lnTo>
                  <a:lnTo>
                    <a:pt x="3227" y="1481"/>
                  </a:lnTo>
                  <a:lnTo>
                    <a:pt x="3279" y="1477"/>
                  </a:lnTo>
                  <a:lnTo>
                    <a:pt x="3306" y="1470"/>
                  </a:lnTo>
                  <a:lnTo>
                    <a:pt x="3317" y="1460"/>
                  </a:lnTo>
                  <a:lnTo>
                    <a:pt x="3319" y="1446"/>
                  </a:lnTo>
                  <a:lnTo>
                    <a:pt x="3321" y="1429"/>
                  </a:lnTo>
                  <a:lnTo>
                    <a:pt x="3331" y="1410"/>
                  </a:lnTo>
                  <a:lnTo>
                    <a:pt x="3358" y="1391"/>
                  </a:lnTo>
                  <a:lnTo>
                    <a:pt x="3409" y="1369"/>
                  </a:lnTo>
                  <a:lnTo>
                    <a:pt x="3434" y="1359"/>
                  </a:lnTo>
                  <a:lnTo>
                    <a:pt x="3457" y="1345"/>
                  </a:lnTo>
                  <a:lnTo>
                    <a:pt x="3478" y="1327"/>
                  </a:lnTo>
                  <a:lnTo>
                    <a:pt x="3496" y="1307"/>
                  </a:lnTo>
                  <a:lnTo>
                    <a:pt x="3511" y="1284"/>
                  </a:lnTo>
                  <a:lnTo>
                    <a:pt x="3522" y="1259"/>
                  </a:lnTo>
                  <a:lnTo>
                    <a:pt x="3530" y="1231"/>
                  </a:lnTo>
                  <a:lnTo>
                    <a:pt x="3531" y="1201"/>
                  </a:lnTo>
                  <a:lnTo>
                    <a:pt x="3531" y="1169"/>
                  </a:lnTo>
                  <a:lnTo>
                    <a:pt x="3530" y="1155"/>
                  </a:lnTo>
                  <a:lnTo>
                    <a:pt x="3526" y="1144"/>
                  </a:lnTo>
                  <a:lnTo>
                    <a:pt x="3521" y="1134"/>
                  </a:lnTo>
                  <a:lnTo>
                    <a:pt x="3515" y="1125"/>
                  </a:lnTo>
                  <a:lnTo>
                    <a:pt x="3499" y="1108"/>
                  </a:lnTo>
                  <a:lnTo>
                    <a:pt x="3482" y="1088"/>
                  </a:lnTo>
                  <a:lnTo>
                    <a:pt x="3336" y="1071"/>
                  </a:lnTo>
                  <a:close/>
                </a:path>
              </a:pathLst>
            </a:custGeom>
            <a:solidFill>
              <a:srgbClr val="1212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p:nvSpPr>
          <p:spPr bwMode="auto">
            <a:xfrm>
              <a:off x="1587500" y="3022599"/>
              <a:ext cx="136525" cy="85725"/>
            </a:xfrm>
            <a:custGeom>
              <a:avLst/>
              <a:gdLst>
                <a:gd name="T0" fmla="*/ 343 w 343"/>
                <a:gd name="T1" fmla="*/ 42 h 216"/>
                <a:gd name="T2" fmla="*/ 129 w 343"/>
                <a:gd name="T3" fmla="*/ 0 h 216"/>
                <a:gd name="T4" fmla="*/ 0 w 343"/>
                <a:gd name="T5" fmla="*/ 85 h 216"/>
                <a:gd name="T6" fmla="*/ 13 w 343"/>
                <a:gd name="T7" fmla="*/ 91 h 216"/>
                <a:gd name="T8" fmla="*/ 26 w 343"/>
                <a:gd name="T9" fmla="*/ 94 h 216"/>
                <a:gd name="T10" fmla="*/ 38 w 343"/>
                <a:gd name="T11" fmla="*/ 96 h 216"/>
                <a:gd name="T12" fmla="*/ 50 w 343"/>
                <a:gd name="T13" fmla="*/ 96 h 216"/>
                <a:gd name="T14" fmla="*/ 72 w 343"/>
                <a:gd name="T15" fmla="*/ 94 h 216"/>
                <a:gd name="T16" fmla="*/ 93 w 343"/>
                <a:gd name="T17" fmla="*/ 92 h 216"/>
                <a:gd name="T18" fmla="*/ 101 w 343"/>
                <a:gd name="T19" fmla="*/ 91 h 216"/>
                <a:gd name="T20" fmla="*/ 109 w 343"/>
                <a:gd name="T21" fmla="*/ 92 h 216"/>
                <a:gd name="T22" fmla="*/ 115 w 343"/>
                <a:gd name="T23" fmla="*/ 93 h 216"/>
                <a:gd name="T24" fmla="*/ 121 w 343"/>
                <a:gd name="T25" fmla="*/ 97 h 216"/>
                <a:gd name="T26" fmla="*/ 123 w 343"/>
                <a:gd name="T27" fmla="*/ 99 h 216"/>
                <a:gd name="T28" fmla="*/ 125 w 343"/>
                <a:gd name="T29" fmla="*/ 103 h 216"/>
                <a:gd name="T30" fmla="*/ 127 w 343"/>
                <a:gd name="T31" fmla="*/ 107 h 216"/>
                <a:gd name="T32" fmla="*/ 129 w 343"/>
                <a:gd name="T33" fmla="*/ 111 h 216"/>
                <a:gd name="T34" fmla="*/ 132 w 343"/>
                <a:gd name="T35" fmla="*/ 123 h 216"/>
                <a:gd name="T36" fmla="*/ 132 w 343"/>
                <a:gd name="T37" fmla="*/ 137 h 216"/>
                <a:gd name="T38" fmla="*/ 132 w 343"/>
                <a:gd name="T39" fmla="*/ 141 h 216"/>
                <a:gd name="T40" fmla="*/ 129 w 343"/>
                <a:gd name="T41" fmla="*/ 146 h 216"/>
                <a:gd name="T42" fmla="*/ 127 w 343"/>
                <a:gd name="T43" fmla="*/ 150 h 216"/>
                <a:gd name="T44" fmla="*/ 124 w 343"/>
                <a:gd name="T45" fmla="*/ 154 h 216"/>
                <a:gd name="T46" fmla="*/ 116 w 343"/>
                <a:gd name="T47" fmla="*/ 164 h 216"/>
                <a:gd name="T48" fmla="*/ 107 w 343"/>
                <a:gd name="T49" fmla="*/ 174 h 216"/>
                <a:gd name="T50" fmla="*/ 97 w 343"/>
                <a:gd name="T51" fmla="*/ 185 h 216"/>
                <a:gd name="T52" fmla="*/ 87 w 343"/>
                <a:gd name="T53" fmla="*/ 194 h 216"/>
                <a:gd name="T54" fmla="*/ 84 w 343"/>
                <a:gd name="T55" fmla="*/ 200 h 216"/>
                <a:gd name="T56" fmla="*/ 80 w 343"/>
                <a:gd name="T57" fmla="*/ 205 h 216"/>
                <a:gd name="T58" fmla="*/ 78 w 343"/>
                <a:gd name="T59" fmla="*/ 211 h 216"/>
                <a:gd name="T60" fmla="*/ 75 w 343"/>
                <a:gd name="T61" fmla="*/ 216 h 216"/>
                <a:gd name="T62" fmla="*/ 343 w 343"/>
                <a:gd name="T63" fmla="*/ 4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3" h="216">
                  <a:moveTo>
                    <a:pt x="343" y="42"/>
                  </a:moveTo>
                  <a:lnTo>
                    <a:pt x="129" y="0"/>
                  </a:lnTo>
                  <a:lnTo>
                    <a:pt x="0" y="85"/>
                  </a:lnTo>
                  <a:lnTo>
                    <a:pt x="13" y="91"/>
                  </a:lnTo>
                  <a:lnTo>
                    <a:pt x="26" y="94"/>
                  </a:lnTo>
                  <a:lnTo>
                    <a:pt x="38" y="96"/>
                  </a:lnTo>
                  <a:lnTo>
                    <a:pt x="50" y="96"/>
                  </a:lnTo>
                  <a:lnTo>
                    <a:pt x="72" y="94"/>
                  </a:lnTo>
                  <a:lnTo>
                    <a:pt x="93" y="92"/>
                  </a:lnTo>
                  <a:lnTo>
                    <a:pt x="101" y="91"/>
                  </a:lnTo>
                  <a:lnTo>
                    <a:pt x="109" y="92"/>
                  </a:lnTo>
                  <a:lnTo>
                    <a:pt x="115" y="93"/>
                  </a:lnTo>
                  <a:lnTo>
                    <a:pt x="121" y="97"/>
                  </a:lnTo>
                  <a:lnTo>
                    <a:pt x="123" y="99"/>
                  </a:lnTo>
                  <a:lnTo>
                    <a:pt x="125" y="103"/>
                  </a:lnTo>
                  <a:lnTo>
                    <a:pt x="127" y="107"/>
                  </a:lnTo>
                  <a:lnTo>
                    <a:pt x="129" y="111"/>
                  </a:lnTo>
                  <a:lnTo>
                    <a:pt x="132" y="123"/>
                  </a:lnTo>
                  <a:lnTo>
                    <a:pt x="132" y="137"/>
                  </a:lnTo>
                  <a:lnTo>
                    <a:pt x="132" y="141"/>
                  </a:lnTo>
                  <a:lnTo>
                    <a:pt x="129" y="146"/>
                  </a:lnTo>
                  <a:lnTo>
                    <a:pt x="127" y="150"/>
                  </a:lnTo>
                  <a:lnTo>
                    <a:pt x="124" y="154"/>
                  </a:lnTo>
                  <a:lnTo>
                    <a:pt x="116" y="164"/>
                  </a:lnTo>
                  <a:lnTo>
                    <a:pt x="107" y="174"/>
                  </a:lnTo>
                  <a:lnTo>
                    <a:pt x="97" y="185"/>
                  </a:lnTo>
                  <a:lnTo>
                    <a:pt x="87" y="194"/>
                  </a:lnTo>
                  <a:lnTo>
                    <a:pt x="84" y="200"/>
                  </a:lnTo>
                  <a:lnTo>
                    <a:pt x="80" y="205"/>
                  </a:lnTo>
                  <a:lnTo>
                    <a:pt x="78" y="211"/>
                  </a:lnTo>
                  <a:lnTo>
                    <a:pt x="75" y="216"/>
                  </a:lnTo>
                  <a:lnTo>
                    <a:pt x="343" y="42"/>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p:cNvSpPr>
            <p:nvPr/>
          </p:nvSpPr>
          <p:spPr bwMode="auto">
            <a:xfrm>
              <a:off x="3086100" y="76199"/>
              <a:ext cx="95250" cy="28575"/>
            </a:xfrm>
            <a:custGeom>
              <a:avLst/>
              <a:gdLst>
                <a:gd name="T0" fmla="*/ 243 w 243"/>
                <a:gd name="T1" fmla="*/ 0 h 71"/>
                <a:gd name="T2" fmla="*/ 0 w 243"/>
                <a:gd name="T3" fmla="*/ 0 h 71"/>
                <a:gd name="T4" fmla="*/ 33 w 243"/>
                <a:gd name="T5" fmla="*/ 44 h 71"/>
                <a:gd name="T6" fmla="*/ 133 w 243"/>
                <a:gd name="T7" fmla="*/ 71 h 71"/>
                <a:gd name="T8" fmla="*/ 243 w 243"/>
                <a:gd name="T9" fmla="*/ 0 h 71"/>
              </a:gdLst>
              <a:ahLst/>
              <a:cxnLst>
                <a:cxn ang="0">
                  <a:pos x="T0" y="T1"/>
                </a:cxn>
                <a:cxn ang="0">
                  <a:pos x="T2" y="T3"/>
                </a:cxn>
                <a:cxn ang="0">
                  <a:pos x="T4" y="T5"/>
                </a:cxn>
                <a:cxn ang="0">
                  <a:pos x="T6" y="T7"/>
                </a:cxn>
                <a:cxn ang="0">
                  <a:pos x="T8" y="T9"/>
                </a:cxn>
              </a:cxnLst>
              <a:rect l="0" t="0" r="r" b="b"/>
              <a:pathLst>
                <a:path w="243" h="71">
                  <a:moveTo>
                    <a:pt x="243" y="0"/>
                  </a:moveTo>
                  <a:lnTo>
                    <a:pt x="0" y="0"/>
                  </a:lnTo>
                  <a:lnTo>
                    <a:pt x="33" y="44"/>
                  </a:lnTo>
                  <a:lnTo>
                    <a:pt x="133" y="71"/>
                  </a:lnTo>
                  <a:lnTo>
                    <a:pt x="243" y="0"/>
                  </a:ln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p:cNvSpPr>
            <p:nvPr/>
          </p:nvSpPr>
          <p:spPr bwMode="auto">
            <a:xfrm>
              <a:off x="2667000" y="95249"/>
              <a:ext cx="1455738" cy="1093788"/>
            </a:xfrm>
            <a:custGeom>
              <a:avLst/>
              <a:gdLst>
                <a:gd name="T0" fmla="*/ 791 w 3667"/>
                <a:gd name="T1" fmla="*/ 95 h 2759"/>
                <a:gd name="T2" fmla="*/ 715 w 3667"/>
                <a:gd name="T3" fmla="*/ 143 h 2759"/>
                <a:gd name="T4" fmla="*/ 679 w 3667"/>
                <a:gd name="T5" fmla="*/ 59 h 2759"/>
                <a:gd name="T6" fmla="*/ 625 w 3667"/>
                <a:gd name="T7" fmla="*/ 107 h 2759"/>
                <a:gd name="T8" fmla="*/ 632 w 3667"/>
                <a:gd name="T9" fmla="*/ 176 h 2759"/>
                <a:gd name="T10" fmla="*/ 468 w 3667"/>
                <a:gd name="T11" fmla="*/ 151 h 2759"/>
                <a:gd name="T12" fmla="*/ 320 w 3667"/>
                <a:gd name="T13" fmla="*/ 186 h 2759"/>
                <a:gd name="T14" fmla="*/ 117 w 3667"/>
                <a:gd name="T15" fmla="*/ 407 h 2759"/>
                <a:gd name="T16" fmla="*/ 40 w 3667"/>
                <a:gd name="T17" fmla="*/ 438 h 2759"/>
                <a:gd name="T18" fmla="*/ 296 w 3667"/>
                <a:gd name="T19" fmla="*/ 667 h 2759"/>
                <a:gd name="T20" fmla="*/ 552 w 3667"/>
                <a:gd name="T21" fmla="*/ 847 h 2759"/>
                <a:gd name="T22" fmla="*/ 570 w 3667"/>
                <a:gd name="T23" fmla="*/ 951 h 2759"/>
                <a:gd name="T24" fmla="*/ 725 w 3667"/>
                <a:gd name="T25" fmla="*/ 1098 h 2759"/>
                <a:gd name="T26" fmla="*/ 687 w 3667"/>
                <a:gd name="T27" fmla="*/ 1272 h 2759"/>
                <a:gd name="T28" fmla="*/ 535 w 3667"/>
                <a:gd name="T29" fmla="*/ 1360 h 2759"/>
                <a:gd name="T30" fmla="*/ 501 w 3667"/>
                <a:gd name="T31" fmla="*/ 1426 h 2759"/>
                <a:gd name="T32" fmla="*/ 505 w 3667"/>
                <a:gd name="T33" fmla="*/ 2307 h 2759"/>
                <a:gd name="T34" fmla="*/ 891 w 3667"/>
                <a:gd name="T35" fmla="*/ 2455 h 2759"/>
                <a:gd name="T36" fmla="*/ 950 w 3667"/>
                <a:gd name="T37" fmla="*/ 2550 h 2759"/>
                <a:gd name="T38" fmla="*/ 1114 w 3667"/>
                <a:gd name="T39" fmla="*/ 2650 h 2759"/>
                <a:gd name="T40" fmla="*/ 1409 w 3667"/>
                <a:gd name="T41" fmla="*/ 2680 h 2759"/>
                <a:gd name="T42" fmla="*/ 1491 w 3667"/>
                <a:gd name="T43" fmla="*/ 2562 h 2759"/>
                <a:gd name="T44" fmla="*/ 1432 w 3667"/>
                <a:gd name="T45" fmla="*/ 2412 h 2759"/>
                <a:gd name="T46" fmla="*/ 1517 w 3667"/>
                <a:gd name="T47" fmla="*/ 2389 h 2759"/>
                <a:gd name="T48" fmla="*/ 1610 w 3667"/>
                <a:gd name="T49" fmla="*/ 2405 h 2759"/>
                <a:gd name="T50" fmla="*/ 1961 w 3667"/>
                <a:gd name="T51" fmla="*/ 2266 h 2759"/>
                <a:gd name="T52" fmla="*/ 2224 w 3667"/>
                <a:gd name="T53" fmla="*/ 2467 h 2759"/>
                <a:gd name="T54" fmla="*/ 2376 w 3667"/>
                <a:gd name="T55" fmla="*/ 2389 h 2759"/>
                <a:gd name="T56" fmla="*/ 2514 w 3667"/>
                <a:gd name="T57" fmla="*/ 2483 h 2759"/>
                <a:gd name="T58" fmla="*/ 2670 w 3667"/>
                <a:gd name="T59" fmla="*/ 2548 h 2759"/>
                <a:gd name="T60" fmla="*/ 2753 w 3667"/>
                <a:gd name="T61" fmla="*/ 2530 h 2759"/>
                <a:gd name="T62" fmla="*/ 2852 w 3667"/>
                <a:gd name="T63" fmla="*/ 2600 h 2759"/>
                <a:gd name="T64" fmla="*/ 2956 w 3667"/>
                <a:gd name="T65" fmla="*/ 2651 h 2759"/>
                <a:gd name="T66" fmla="*/ 3092 w 3667"/>
                <a:gd name="T67" fmla="*/ 2738 h 2759"/>
                <a:gd name="T68" fmla="*/ 3242 w 3667"/>
                <a:gd name="T69" fmla="*/ 2632 h 2759"/>
                <a:gd name="T70" fmla="*/ 3223 w 3667"/>
                <a:gd name="T71" fmla="*/ 2433 h 2759"/>
                <a:gd name="T72" fmla="*/ 3244 w 3667"/>
                <a:gd name="T73" fmla="*/ 2288 h 2759"/>
                <a:gd name="T74" fmla="*/ 3131 w 3667"/>
                <a:gd name="T75" fmla="*/ 2238 h 2759"/>
                <a:gd name="T76" fmla="*/ 3003 w 3667"/>
                <a:gd name="T77" fmla="*/ 2142 h 2759"/>
                <a:gd name="T78" fmla="*/ 3067 w 3667"/>
                <a:gd name="T79" fmla="*/ 2036 h 2759"/>
                <a:gd name="T80" fmla="*/ 2993 w 3667"/>
                <a:gd name="T81" fmla="*/ 1899 h 2759"/>
                <a:gd name="T82" fmla="*/ 3066 w 3667"/>
                <a:gd name="T83" fmla="*/ 1796 h 2759"/>
                <a:gd name="T84" fmla="*/ 3325 w 3667"/>
                <a:gd name="T85" fmla="*/ 1676 h 2759"/>
                <a:gd name="T86" fmla="*/ 3278 w 3667"/>
                <a:gd name="T87" fmla="*/ 1596 h 2759"/>
                <a:gd name="T88" fmla="*/ 3424 w 3667"/>
                <a:gd name="T89" fmla="*/ 1542 h 2759"/>
                <a:gd name="T90" fmla="*/ 3535 w 3667"/>
                <a:gd name="T91" fmla="*/ 1406 h 2759"/>
                <a:gd name="T92" fmla="*/ 3620 w 3667"/>
                <a:gd name="T93" fmla="*/ 1145 h 2759"/>
                <a:gd name="T94" fmla="*/ 3667 w 3667"/>
                <a:gd name="T95" fmla="*/ 926 h 2759"/>
                <a:gd name="T96" fmla="*/ 3591 w 3667"/>
                <a:gd name="T97" fmla="*/ 858 h 2759"/>
                <a:gd name="T98" fmla="*/ 3385 w 3667"/>
                <a:gd name="T99" fmla="*/ 779 h 2759"/>
                <a:gd name="T100" fmla="*/ 3177 w 3667"/>
                <a:gd name="T101" fmla="*/ 734 h 2759"/>
                <a:gd name="T102" fmla="*/ 3094 w 3667"/>
                <a:gd name="T103" fmla="*/ 736 h 2759"/>
                <a:gd name="T104" fmla="*/ 2765 w 3667"/>
                <a:gd name="T105" fmla="*/ 828 h 2759"/>
                <a:gd name="T106" fmla="*/ 2446 w 3667"/>
                <a:gd name="T107" fmla="*/ 965 h 2759"/>
                <a:gd name="T108" fmla="*/ 2271 w 3667"/>
                <a:gd name="T109" fmla="*/ 943 h 2759"/>
                <a:gd name="T110" fmla="*/ 2301 w 3667"/>
                <a:gd name="T111" fmla="*/ 850 h 2759"/>
                <a:gd name="T112" fmla="*/ 2118 w 3667"/>
                <a:gd name="T113" fmla="*/ 773 h 2759"/>
                <a:gd name="T114" fmla="*/ 1974 w 3667"/>
                <a:gd name="T115" fmla="*/ 556 h 2759"/>
                <a:gd name="T116" fmla="*/ 1811 w 3667"/>
                <a:gd name="T117" fmla="*/ 464 h 2759"/>
                <a:gd name="T118" fmla="*/ 1524 w 3667"/>
                <a:gd name="T119" fmla="*/ 268 h 2759"/>
                <a:gd name="T120" fmla="*/ 1299 w 3667"/>
                <a:gd name="T121" fmla="*/ 11 h 2759"/>
                <a:gd name="T122" fmla="*/ 1134 w 3667"/>
                <a:gd name="T123" fmla="*/ 50 h 2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67" h="2759">
                  <a:moveTo>
                    <a:pt x="991" y="37"/>
                  </a:moveTo>
                  <a:lnTo>
                    <a:pt x="908" y="35"/>
                  </a:lnTo>
                  <a:lnTo>
                    <a:pt x="897" y="53"/>
                  </a:lnTo>
                  <a:lnTo>
                    <a:pt x="885" y="68"/>
                  </a:lnTo>
                  <a:lnTo>
                    <a:pt x="882" y="72"/>
                  </a:lnTo>
                  <a:lnTo>
                    <a:pt x="878" y="76"/>
                  </a:lnTo>
                  <a:lnTo>
                    <a:pt x="873" y="78"/>
                  </a:lnTo>
                  <a:lnTo>
                    <a:pt x="869" y="80"/>
                  </a:lnTo>
                  <a:lnTo>
                    <a:pt x="864" y="83"/>
                  </a:lnTo>
                  <a:lnTo>
                    <a:pt x="857" y="84"/>
                  </a:lnTo>
                  <a:lnTo>
                    <a:pt x="851" y="85"/>
                  </a:lnTo>
                  <a:lnTo>
                    <a:pt x="843" y="85"/>
                  </a:lnTo>
                  <a:lnTo>
                    <a:pt x="795" y="85"/>
                  </a:lnTo>
                  <a:lnTo>
                    <a:pt x="791" y="95"/>
                  </a:lnTo>
                  <a:lnTo>
                    <a:pt x="788" y="106"/>
                  </a:lnTo>
                  <a:lnTo>
                    <a:pt x="784" y="117"/>
                  </a:lnTo>
                  <a:lnTo>
                    <a:pt x="778" y="128"/>
                  </a:lnTo>
                  <a:lnTo>
                    <a:pt x="772" y="137"/>
                  </a:lnTo>
                  <a:lnTo>
                    <a:pt x="765" y="143"/>
                  </a:lnTo>
                  <a:lnTo>
                    <a:pt x="761" y="146"/>
                  </a:lnTo>
                  <a:lnTo>
                    <a:pt x="756" y="148"/>
                  </a:lnTo>
                  <a:lnTo>
                    <a:pt x="751" y="149"/>
                  </a:lnTo>
                  <a:lnTo>
                    <a:pt x="746" y="149"/>
                  </a:lnTo>
                  <a:lnTo>
                    <a:pt x="737" y="149"/>
                  </a:lnTo>
                  <a:lnTo>
                    <a:pt x="731" y="148"/>
                  </a:lnTo>
                  <a:lnTo>
                    <a:pt x="724" y="147"/>
                  </a:lnTo>
                  <a:lnTo>
                    <a:pt x="719" y="145"/>
                  </a:lnTo>
                  <a:lnTo>
                    <a:pt x="715" y="143"/>
                  </a:lnTo>
                  <a:lnTo>
                    <a:pt x="710" y="141"/>
                  </a:lnTo>
                  <a:lnTo>
                    <a:pt x="707" y="138"/>
                  </a:lnTo>
                  <a:lnTo>
                    <a:pt x="705" y="134"/>
                  </a:lnTo>
                  <a:lnTo>
                    <a:pt x="702" y="127"/>
                  </a:lnTo>
                  <a:lnTo>
                    <a:pt x="700" y="119"/>
                  </a:lnTo>
                  <a:lnTo>
                    <a:pt x="697" y="110"/>
                  </a:lnTo>
                  <a:lnTo>
                    <a:pt x="697" y="101"/>
                  </a:lnTo>
                  <a:lnTo>
                    <a:pt x="696" y="92"/>
                  </a:lnTo>
                  <a:lnTo>
                    <a:pt x="695" y="84"/>
                  </a:lnTo>
                  <a:lnTo>
                    <a:pt x="693" y="75"/>
                  </a:lnTo>
                  <a:lnTo>
                    <a:pt x="689" y="67"/>
                  </a:lnTo>
                  <a:lnTo>
                    <a:pt x="687" y="64"/>
                  </a:lnTo>
                  <a:lnTo>
                    <a:pt x="683" y="61"/>
                  </a:lnTo>
                  <a:lnTo>
                    <a:pt x="679" y="59"/>
                  </a:lnTo>
                  <a:lnTo>
                    <a:pt x="675" y="57"/>
                  </a:lnTo>
                  <a:lnTo>
                    <a:pt x="669" y="54"/>
                  </a:lnTo>
                  <a:lnTo>
                    <a:pt x="663" y="53"/>
                  </a:lnTo>
                  <a:lnTo>
                    <a:pt x="655" y="52"/>
                  </a:lnTo>
                  <a:lnTo>
                    <a:pt x="648" y="52"/>
                  </a:lnTo>
                  <a:lnTo>
                    <a:pt x="583" y="52"/>
                  </a:lnTo>
                  <a:lnTo>
                    <a:pt x="587" y="66"/>
                  </a:lnTo>
                  <a:lnTo>
                    <a:pt x="592" y="78"/>
                  </a:lnTo>
                  <a:lnTo>
                    <a:pt x="597" y="88"/>
                  </a:lnTo>
                  <a:lnTo>
                    <a:pt x="602" y="94"/>
                  </a:lnTo>
                  <a:lnTo>
                    <a:pt x="609" y="100"/>
                  </a:lnTo>
                  <a:lnTo>
                    <a:pt x="614" y="103"/>
                  </a:lnTo>
                  <a:lnTo>
                    <a:pt x="620" y="105"/>
                  </a:lnTo>
                  <a:lnTo>
                    <a:pt x="625" y="107"/>
                  </a:lnTo>
                  <a:lnTo>
                    <a:pt x="634" y="110"/>
                  </a:lnTo>
                  <a:lnTo>
                    <a:pt x="641" y="113"/>
                  </a:lnTo>
                  <a:lnTo>
                    <a:pt x="644" y="116"/>
                  </a:lnTo>
                  <a:lnTo>
                    <a:pt x="647" y="120"/>
                  </a:lnTo>
                  <a:lnTo>
                    <a:pt x="648" y="126"/>
                  </a:lnTo>
                  <a:lnTo>
                    <a:pt x="649" y="133"/>
                  </a:lnTo>
                  <a:lnTo>
                    <a:pt x="648" y="146"/>
                  </a:lnTo>
                  <a:lnTo>
                    <a:pt x="647" y="157"/>
                  </a:lnTo>
                  <a:lnTo>
                    <a:pt x="644" y="161"/>
                  </a:lnTo>
                  <a:lnTo>
                    <a:pt x="643" y="166"/>
                  </a:lnTo>
                  <a:lnTo>
                    <a:pt x="641" y="169"/>
                  </a:lnTo>
                  <a:lnTo>
                    <a:pt x="638" y="172"/>
                  </a:lnTo>
                  <a:lnTo>
                    <a:pt x="635" y="174"/>
                  </a:lnTo>
                  <a:lnTo>
                    <a:pt x="632" y="176"/>
                  </a:lnTo>
                  <a:lnTo>
                    <a:pt x="627" y="179"/>
                  </a:lnTo>
                  <a:lnTo>
                    <a:pt x="623" y="180"/>
                  </a:lnTo>
                  <a:lnTo>
                    <a:pt x="613" y="182"/>
                  </a:lnTo>
                  <a:lnTo>
                    <a:pt x="600" y="182"/>
                  </a:lnTo>
                  <a:lnTo>
                    <a:pt x="586" y="182"/>
                  </a:lnTo>
                  <a:lnTo>
                    <a:pt x="573" y="181"/>
                  </a:lnTo>
                  <a:lnTo>
                    <a:pt x="561" y="179"/>
                  </a:lnTo>
                  <a:lnTo>
                    <a:pt x="550" y="176"/>
                  </a:lnTo>
                  <a:lnTo>
                    <a:pt x="531" y="172"/>
                  </a:lnTo>
                  <a:lnTo>
                    <a:pt x="514" y="166"/>
                  </a:lnTo>
                  <a:lnTo>
                    <a:pt x="499" y="160"/>
                  </a:lnTo>
                  <a:lnTo>
                    <a:pt x="482" y="155"/>
                  </a:lnTo>
                  <a:lnTo>
                    <a:pt x="475" y="153"/>
                  </a:lnTo>
                  <a:lnTo>
                    <a:pt x="468" y="151"/>
                  </a:lnTo>
                  <a:lnTo>
                    <a:pt x="461" y="149"/>
                  </a:lnTo>
                  <a:lnTo>
                    <a:pt x="453" y="149"/>
                  </a:lnTo>
                  <a:lnTo>
                    <a:pt x="438" y="149"/>
                  </a:lnTo>
                  <a:lnTo>
                    <a:pt x="424" y="151"/>
                  </a:lnTo>
                  <a:lnTo>
                    <a:pt x="410" y="152"/>
                  </a:lnTo>
                  <a:lnTo>
                    <a:pt x="398" y="154"/>
                  </a:lnTo>
                  <a:lnTo>
                    <a:pt x="386" y="156"/>
                  </a:lnTo>
                  <a:lnTo>
                    <a:pt x="374" y="159"/>
                  </a:lnTo>
                  <a:lnTo>
                    <a:pt x="365" y="162"/>
                  </a:lnTo>
                  <a:lnTo>
                    <a:pt x="355" y="167"/>
                  </a:lnTo>
                  <a:lnTo>
                    <a:pt x="345" y="171"/>
                  </a:lnTo>
                  <a:lnTo>
                    <a:pt x="337" y="175"/>
                  </a:lnTo>
                  <a:lnTo>
                    <a:pt x="328" y="181"/>
                  </a:lnTo>
                  <a:lnTo>
                    <a:pt x="320" y="186"/>
                  </a:lnTo>
                  <a:lnTo>
                    <a:pt x="306" y="198"/>
                  </a:lnTo>
                  <a:lnTo>
                    <a:pt x="292" y="211"/>
                  </a:lnTo>
                  <a:lnTo>
                    <a:pt x="279" y="225"/>
                  </a:lnTo>
                  <a:lnTo>
                    <a:pt x="268" y="241"/>
                  </a:lnTo>
                  <a:lnTo>
                    <a:pt x="256" y="257"/>
                  </a:lnTo>
                  <a:lnTo>
                    <a:pt x="243" y="275"/>
                  </a:lnTo>
                  <a:lnTo>
                    <a:pt x="230" y="292"/>
                  </a:lnTo>
                  <a:lnTo>
                    <a:pt x="215" y="310"/>
                  </a:lnTo>
                  <a:lnTo>
                    <a:pt x="198" y="330"/>
                  </a:lnTo>
                  <a:lnTo>
                    <a:pt x="182" y="348"/>
                  </a:lnTo>
                  <a:lnTo>
                    <a:pt x="164" y="367"/>
                  </a:lnTo>
                  <a:lnTo>
                    <a:pt x="147" y="383"/>
                  </a:lnTo>
                  <a:lnTo>
                    <a:pt x="131" y="396"/>
                  </a:lnTo>
                  <a:lnTo>
                    <a:pt x="117" y="407"/>
                  </a:lnTo>
                  <a:lnTo>
                    <a:pt x="106" y="415"/>
                  </a:lnTo>
                  <a:lnTo>
                    <a:pt x="95" y="423"/>
                  </a:lnTo>
                  <a:lnTo>
                    <a:pt x="85" y="427"/>
                  </a:lnTo>
                  <a:lnTo>
                    <a:pt x="77" y="431"/>
                  </a:lnTo>
                  <a:lnTo>
                    <a:pt x="70" y="434"/>
                  </a:lnTo>
                  <a:lnTo>
                    <a:pt x="64" y="435"/>
                  </a:lnTo>
                  <a:lnTo>
                    <a:pt x="58" y="436"/>
                  </a:lnTo>
                  <a:lnTo>
                    <a:pt x="54" y="436"/>
                  </a:lnTo>
                  <a:lnTo>
                    <a:pt x="47" y="434"/>
                  </a:lnTo>
                  <a:lnTo>
                    <a:pt x="44" y="432"/>
                  </a:lnTo>
                  <a:lnTo>
                    <a:pt x="42" y="434"/>
                  </a:lnTo>
                  <a:lnTo>
                    <a:pt x="41" y="434"/>
                  </a:lnTo>
                  <a:lnTo>
                    <a:pt x="40" y="436"/>
                  </a:lnTo>
                  <a:lnTo>
                    <a:pt x="40" y="438"/>
                  </a:lnTo>
                  <a:lnTo>
                    <a:pt x="39" y="448"/>
                  </a:lnTo>
                  <a:lnTo>
                    <a:pt x="35" y="465"/>
                  </a:lnTo>
                  <a:lnTo>
                    <a:pt x="31" y="490"/>
                  </a:lnTo>
                  <a:lnTo>
                    <a:pt x="23" y="525"/>
                  </a:lnTo>
                  <a:lnTo>
                    <a:pt x="14" y="575"/>
                  </a:lnTo>
                  <a:lnTo>
                    <a:pt x="0" y="637"/>
                  </a:lnTo>
                  <a:lnTo>
                    <a:pt x="243" y="635"/>
                  </a:lnTo>
                  <a:lnTo>
                    <a:pt x="255" y="637"/>
                  </a:lnTo>
                  <a:lnTo>
                    <a:pt x="264" y="639"/>
                  </a:lnTo>
                  <a:lnTo>
                    <a:pt x="272" y="642"/>
                  </a:lnTo>
                  <a:lnTo>
                    <a:pt x="279" y="647"/>
                  </a:lnTo>
                  <a:lnTo>
                    <a:pt x="286" y="653"/>
                  </a:lnTo>
                  <a:lnTo>
                    <a:pt x="291" y="659"/>
                  </a:lnTo>
                  <a:lnTo>
                    <a:pt x="296" y="667"/>
                  </a:lnTo>
                  <a:lnTo>
                    <a:pt x="300" y="675"/>
                  </a:lnTo>
                  <a:lnTo>
                    <a:pt x="306" y="694"/>
                  </a:lnTo>
                  <a:lnTo>
                    <a:pt x="310" y="714"/>
                  </a:lnTo>
                  <a:lnTo>
                    <a:pt x="313" y="736"/>
                  </a:lnTo>
                  <a:lnTo>
                    <a:pt x="316" y="756"/>
                  </a:lnTo>
                  <a:lnTo>
                    <a:pt x="438" y="863"/>
                  </a:lnTo>
                  <a:lnTo>
                    <a:pt x="454" y="861"/>
                  </a:lnTo>
                  <a:lnTo>
                    <a:pt x="469" y="859"/>
                  </a:lnTo>
                  <a:lnTo>
                    <a:pt x="481" y="856"/>
                  </a:lnTo>
                  <a:lnTo>
                    <a:pt x="492" y="854"/>
                  </a:lnTo>
                  <a:lnTo>
                    <a:pt x="504" y="850"/>
                  </a:lnTo>
                  <a:lnTo>
                    <a:pt x="517" y="848"/>
                  </a:lnTo>
                  <a:lnTo>
                    <a:pt x="532" y="847"/>
                  </a:lnTo>
                  <a:lnTo>
                    <a:pt x="552" y="847"/>
                  </a:lnTo>
                  <a:lnTo>
                    <a:pt x="559" y="847"/>
                  </a:lnTo>
                  <a:lnTo>
                    <a:pt x="566" y="850"/>
                  </a:lnTo>
                  <a:lnTo>
                    <a:pt x="571" y="855"/>
                  </a:lnTo>
                  <a:lnTo>
                    <a:pt x="576" y="861"/>
                  </a:lnTo>
                  <a:lnTo>
                    <a:pt x="580" y="869"/>
                  </a:lnTo>
                  <a:lnTo>
                    <a:pt x="582" y="876"/>
                  </a:lnTo>
                  <a:lnTo>
                    <a:pt x="583" y="886"/>
                  </a:lnTo>
                  <a:lnTo>
                    <a:pt x="584" y="896"/>
                  </a:lnTo>
                  <a:lnTo>
                    <a:pt x="584" y="912"/>
                  </a:lnTo>
                  <a:lnTo>
                    <a:pt x="583" y="923"/>
                  </a:lnTo>
                  <a:lnTo>
                    <a:pt x="582" y="931"/>
                  </a:lnTo>
                  <a:lnTo>
                    <a:pt x="580" y="939"/>
                  </a:lnTo>
                  <a:lnTo>
                    <a:pt x="577" y="944"/>
                  </a:lnTo>
                  <a:lnTo>
                    <a:pt x="570" y="951"/>
                  </a:lnTo>
                  <a:lnTo>
                    <a:pt x="562" y="956"/>
                  </a:lnTo>
                  <a:lnTo>
                    <a:pt x="558" y="959"/>
                  </a:lnTo>
                  <a:lnTo>
                    <a:pt x="554" y="963"/>
                  </a:lnTo>
                  <a:lnTo>
                    <a:pt x="549" y="968"/>
                  </a:lnTo>
                  <a:lnTo>
                    <a:pt x="546" y="975"/>
                  </a:lnTo>
                  <a:lnTo>
                    <a:pt x="543" y="983"/>
                  </a:lnTo>
                  <a:lnTo>
                    <a:pt x="540" y="994"/>
                  </a:lnTo>
                  <a:lnTo>
                    <a:pt x="536" y="1008"/>
                  </a:lnTo>
                  <a:lnTo>
                    <a:pt x="535" y="1025"/>
                  </a:lnTo>
                  <a:lnTo>
                    <a:pt x="681" y="1042"/>
                  </a:lnTo>
                  <a:lnTo>
                    <a:pt x="698" y="1062"/>
                  </a:lnTo>
                  <a:lnTo>
                    <a:pt x="714" y="1079"/>
                  </a:lnTo>
                  <a:lnTo>
                    <a:pt x="720" y="1088"/>
                  </a:lnTo>
                  <a:lnTo>
                    <a:pt x="725" y="1098"/>
                  </a:lnTo>
                  <a:lnTo>
                    <a:pt x="727" y="1103"/>
                  </a:lnTo>
                  <a:lnTo>
                    <a:pt x="729" y="1109"/>
                  </a:lnTo>
                  <a:lnTo>
                    <a:pt x="730" y="1115"/>
                  </a:lnTo>
                  <a:lnTo>
                    <a:pt x="730" y="1123"/>
                  </a:lnTo>
                  <a:lnTo>
                    <a:pt x="730" y="1155"/>
                  </a:lnTo>
                  <a:lnTo>
                    <a:pt x="730" y="1170"/>
                  </a:lnTo>
                  <a:lnTo>
                    <a:pt x="729" y="1185"/>
                  </a:lnTo>
                  <a:lnTo>
                    <a:pt x="725" y="1199"/>
                  </a:lnTo>
                  <a:lnTo>
                    <a:pt x="721" y="1213"/>
                  </a:lnTo>
                  <a:lnTo>
                    <a:pt x="716" y="1226"/>
                  </a:lnTo>
                  <a:lnTo>
                    <a:pt x="710" y="1238"/>
                  </a:lnTo>
                  <a:lnTo>
                    <a:pt x="703" y="1250"/>
                  </a:lnTo>
                  <a:lnTo>
                    <a:pt x="695" y="1261"/>
                  </a:lnTo>
                  <a:lnTo>
                    <a:pt x="687" y="1272"/>
                  </a:lnTo>
                  <a:lnTo>
                    <a:pt x="677" y="1281"/>
                  </a:lnTo>
                  <a:lnTo>
                    <a:pt x="667" y="1290"/>
                  </a:lnTo>
                  <a:lnTo>
                    <a:pt x="656" y="1299"/>
                  </a:lnTo>
                  <a:lnTo>
                    <a:pt x="644" y="1306"/>
                  </a:lnTo>
                  <a:lnTo>
                    <a:pt x="633" y="1313"/>
                  </a:lnTo>
                  <a:lnTo>
                    <a:pt x="621" y="1318"/>
                  </a:lnTo>
                  <a:lnTo>
                    <a:pt x="608" y="1323"/>
                  </a:lnTo>
                  <a:lnTo>
                    <a:pt x="592" y="1329"/>
                  </a:lnTo>
                  <a:lnTo>
                    <a:pt x="579" y="1334"/>
                  </a:lnTo>
                  <a:lnTo>
                    <a:pt x="567" y="1340"/>
                  </a:lnTo>
                  <a:lnTo>
                    <a:pt x="557" y="1345"/>
                  </a:lnTo>
                  <a:lnTo>
                    <a:pt x="548" y="1350"/>
                  </a:lnTo>
                  <a:lnTo>
                    <a:pt x="541" y="1355"/>
                  </a:lnTo>
                  <a:lnTo>
                    <a:pt x="535" y="1360"/>
                  </a:lnTo>
                  <a:lnTo>
                    <a:pt x="530" y="1364"/>
                  </a:lnTo>
                  <a:lnTo>
                    <a:pt x="527" y="1370"/>
                  </a:lnTo>
                  <a:lnTo>
                    <a:pt x="523" y="1374"/>
                  </a:lnTo>
                  <a:lnTo>
                    <a:pt x="521" y="1379"/>
                  </a:lnTo>
                  <a:lnTo>
                    <a:pt x="520" y="1383"/>
                  </a:lnTo>
                  <a:lnTo>
                    <a:pt x="519" y="1391"/>
                  </a:lnTo>
                  <a:lnTo>
                    <a:pt x="518" y="1400"/>
                  </a:lnTo>
                  <a:lnTo>
                    <a:pt x="518" y="1408"/>
                  </a:lnTo>
                  <a:lnTo>
                    <a:pt x="516" y="1414"/>
                  </a:lnTo>
                  <a:lnTo>
                    <a:pt x="515" y="1416"/>
                  </a:lnTo>
                  <a:lnTo>
                    <a:pt x="513" y="1420"/>
                  </a:lnTo>
                  <a:lnTo>
                    <a:pt x="509" y="1422"/>
                  </a:lnTo>
                  <a:lnTo>
                    <a:pt x="505" y="1424"/>
                  </a:lnTo>
                  <a:lnTo>
                    <a:pt x="501" y="1426"/>
                  </a:lnTo>
                  <a:lnTo>
                    <a:pt x="494" y="1428"/>
                  </a:lnTo>
                  <a:lnTo>
                    <a:pt x="487" y="1430"/>
                  </a:lnTo>
                  <a:lnTo>
                    <a:pt x="478" y="1431"/>
                  </a:lnTo>
                  <a:lnTo>
                    <a:pt x="455" y="1434"/>
                  </a:lnTo>
                  <a:lnTo>
                    <a:pt x="426" y="1435"/>
                  </a:lnTo>
                  <a:lnTo>
                    <a:pt x="396" y="1463"/>
                  </a:lnTo>
                  <a:lnTo>
                    <a:pt x="439" y="2241"/>
                  </a:lnTo>
                  <a:lnTo>
                    <a:pt x="446" y="2252"/>
                  </a:lnTo>
                  <a:lnTo>
                    <a:pt x="454" y="2262"/>
                  </a:lnTo>
                  <a:lnTo>
                    <a:pt x="463" y="2272"/>
                  </a:lnTo>
                  <a:lnTo>
                    <a:pt x="473" y="2281"/>
                  </a:lnTo>
                  <a:lnTo>
                    <a:pt x="482" y="2290"/>
                  </a:lnTo>
                  <a:lnTo>
                    <a:pt x="493" y="2299"/>
                  </a:lnTo>
                  <a:lnTo>
                    <a:pt x="505" y="2307"/>
                  </a:lnTo>
                  <a:lnTo>
                    <a:pt x="516" y="2316"/>
                  </a:lnTo>
                  <a:lnTo>
                    <a:pt x="541" y="2331"/>
                  </a:lnTo>
                  <a:lnTo>
                    <a:pt x="567" y="2345"/>
                  </a:lnTo>
                  <a:lnTo>
                    <a:pt x="595" y="2359"/>
                  </a:lnTo>
                  <a:lnTo>
                    <a:pt x="623" y="2372"/>
                  </a:lnTo>
                  <a:lnTo>
                    <a:pt x="681" y="2397"/>
                  </a:lnTo>
                  <a:lnTo>
                    <a:pt x="740" y="2421"/>
                  </a:lnTo>
                  <a:lnTo>
                    <a:pt x="768" y="2433"/>
                  </a:lnTo>
                  <a:lnTo>
                    <a:pt x="795" y="2444"/>
                  </a:lnTo>
                  <a:lnTo>
                    <a:pt x="821" y="2456"/>
                  </a:lnTo>
                  <a:lnTo>
                    <a:pt x="845" y="2468"/>
                  </a:lnTo>
                  <a:lnTo>
                    <a:pt x="867" y="2463"/>
                  </a:lnTo>
                  <a:lnTo>
                    <a:pt x="883" y="2457"/>
                  </a:lnTo>
                  <a:lnTo>
                    <a:pt x="891" y="2455"/>
                  </a:lnTo>
                  <a:lnTo>
                    <a:pt x="900" y="2454"/>
                  </a:lnTo>
                  <a:lnTo>
                    <a:pt x="911" y="2453"/>
                  </a:lnTo>
                  <a:lnTo>
                    <a:pt x="926" y="2452"/>
                  </a:lnTo>
                  <a:lnTo>
                    <a:pt x="931" y="2453"/>
                  </a:lnTo>
                  <a:lnTo>
                    <a:pt x="934" y="2454"/>
                  </a:lnTo>
                  <a:lnTo>
                    <a:pt x="938" y="2455"/>
                  </a:lnTo>
                  <a:lnTo>
                    <a:pt x="941" y="2459"/>
                  </a:lnTo>
                  <a:lnTo>
                    <a:pt x="949" y="2464"/>
                  </a:lnTo>
                  <a:lnTo>
                    <a:pt x="956" y="2471"/>
                  </a:lnTo>
                  <a:lnTo>
                    <a:pt x="966" y="2488"/>
                  </a:lnTo>
                  <a:lnTo>
                    <a:pt x="975" y="2501"/>
                  </a:lnTo>
                  <a:lnTo>
                    <a:pt x="965" y="2519"/>
                  </a:lnTo>
                  <a:lnTo>
                    <a:pt x="954" y="2540"/>
                  </a:lnTo>
                  <a:lnTo>
                    <a:pt x="950" y="2550"/>
                  </a:lnTo>
                  <a:lnTo>
                    <a:pt x="946" y="2561"/>
                  </a:lnTo>
                  <a:lnTo>
                    <a:pt x="944" y="2572"/>
                  </a:lnTo>
                  <a:lnTo>
                    <a:pt x="943" y="2583"/>
                  </a:lnTo>
                  <a:lnTo>
                    <a:pt x="944" y="2589"/>
                  </a:lnTo>
                  <a:lnTo>
                    <a:pt x="946" y="2594"/>
                  </a:lnTo>
                  <a:lnTo>
                    <a:pt x="949" y="2598"/>
                  </a:lnTo>
                  <a:lnTo>
                    <a:pt x="953" y="2602"/>
                  </a:lnTo>
                  <a:lnTo>
                    <a:pt x="958" y="2608"/>
                  </a:lnTo>
                  <a:lnTo>
                    <a:pt x="963" y="2616"/>
                  </a:lnTo>
                  <a:lnTo>
                    <a:pt x="970" y="2629"/>
                  </a:lnTo>
                  <a:lnTo>
                    <a:pt x="975" y="2648"/>
                  </a:lnTo>
                  <a:lnTo>
                    <a:pt x="1072" y="2648"/>
                  </a:lnTo>
                  <a:lnTo>
                    <a:pt x="1095" y="2648"/>
                  </a:lnTo>
                  <a:lnTo>
                    <a:pt x="1114" y="2650"/>
                  </a:lnTo>
                  <a:lnTo>
                    <a:pt x="1133" y="2652"/>
                  </a:lnTo>
                  <a:lnTo>
                    <a:pt x="1149" y="2656"/>
                  </a:lnTo>
                  <a:lnTo>
                    <a:pt x="1163" y="2660"/>
                  </a:lnTo>
                  <a:lnTo>
                    <a:pt x="1176" y="2666"/>
                  </a:lnTo>
                  <a:lnTo>
                    <a:pt x="1188" y="2671"/>
                  </a:lnTo>
                  <a:lnTo>
                    <a:pt x="1200" y="2678"/>
                  </a:lnTo>
                  <a:lnTo>
                    <a:pt x="1219" y="2693"/>
                  </a:lnTo>
                  <a:lnTo>
                    <a:pt x="1239" y="2709"/>
                  </a:lnTo>
                  <a:lnTo>
                    <a:pt x="1259" y="2726"/>
                  </a:lnTo>
                  <a:lnTo>
                    <a:pt x="1283" y="2745"/>
                  </a:lnTo>
                  <a:lnTo>
                    <a:pt x="1308" y="2732"/>
                  </a:lnTo>
                  <a:lnTo>
                    <a:pt x="1340" y="2717"/>
                  </a:lnTo>
                  <a:lnTo>
                    <a:pt x="1375" y="2699"/>
                  </a:lnTo>
                  <a:lnTo>
                    <a:pt x="1409" y="2680"/>
                  </a:lnTo>
                  <a:lnTo>
                    <a:pt x="1426" y="2669"/>
                  </a:lnTo>
                  <a:lnTo>
                    <a:pt x="1442" y="2658"/>
                  </a:lnTo>
                  <a:lnTo>
                    <a:pt x="1457" y="2646"/>
                  </a:lnTo>
                  <a:lnTo>
                    <a:pt x="1469" y="2635"/>
                  </a:lnTo>
                  <a:lnTo>
                    <a:pt x="1474" y="2628"/>
                  </a:lnTo>
                  <a:lnTo>
                    <a:pt x="1479" y="2622"/>
                  </a:lnTo>
                  <a:lnTo>
                    <a:pt x="1484" y="2615"/>
                  </a:lnTo>
                  <a:lnTo>
                    <a:pt x="1487" y="2609"/>
                  </a:lnTo>
                  <a:lnTo>
                    <a:pt x="1490" y="2602"/>
                  </a:lnTo>
                  <a:lnTo>
                    <a:pt x="1492" y="2596"/>
                  </a:lnTo>
                  <a:lnTo>
                    <a:pt x="1493" y="2588"/>
                  </a:lnTo>
                  <a:lnTo>
                    <a:pt x="1493" y="2582"/>
                  </a:lnTo>
                  <a:lnTo>
                    <a:pt x="1493" y="2571"/>
                  </a:lnTo>
                  <a:lnTo>
                    <a:pt x="1491" y="2562"/>
                  </a:lnTo>
                  <a:lnTo>
                    <a:pt x="1488" y="2554"/>
                  </a:lnTo>
                  <a:lnTo>
                    <a:pt x="1484" y="2547"/>
                  </a:lnTo>
                  <a:lnTo>
                    <a:pt x="1473" y="2534"/>
                  </a:lnTo>
                  <a:lnTo>
                    <a:pt x="1461" y="2522"/>
                  </a:lnTo>
                  <a:lnTo>
                    <a:pt x="1456" y="2516"/>
                  </a:lnTo>
                  <a:lnTo>
                    <a:pt x="1449" y="2508"/>
                  </a:lnTo>
                  <a:lnTo>
                    <a:pt x="1444" y="2501"/>
                  </a:lnTo>
                  <a:lnTo>
                    <a:pt x="1439" y="2491"/>
                  </a:lnTo>
                  <a:lnTo>
                    <a:pt x="1435" y="2480"/>
                  </a:lnTo>
                  <a:lnTo>
                    <a:pt x="1432" y="2467"/>
                  </a:lnTo>
                  <a:lnTo>
                    <a:pt x="1430" y="2452"/>
                  </a:lnTo>
                  <a:lnTo>
                    <a:pt x="1429" y="2435"/>
                  </a:lnTo>
                  <a:lnTo>
                    <a:pt x="1430" y="2423"/>
                  </a:lnTo>
                  <a:lnTo>
                    <a:pt x="1432" y="2412"/>
                  </a:lnTo>
                  <a:lnTo>
                    <a:pt x="1433" y="2408"/>
                  </a:lnTo>
                  <a:lnTo>
                    <a:pt x="1434" y="2403"/>
                  </a:lnTo>
                  <a:lnTo>
                    <a:pt x="1436" y="2400"/>
                  </a:lnTo>
                  <a:lnTo>
                    <a:pt x="1439" y="2397"/>
                  </a:lnTo>
                  <a:lnTo>
                    <a:pt x="1443" y="2395"/>
                  </a:lnTo>
                  <a:lnTo>
                    <a:pt x="1446" y="2393"/>
                  </a:lnTo>
                  <a:lnTo>
                    <a:pt x="1450" y="2390"/>
                  </a:lnTo>
                  <a:lnTo>
                    <a:pt x="1455" y="2389"/>
                  </a:lnTo>
                  <a:lnTo>
                    <a:pt x="1465" y="2387"/>
                  </a:lnTo>
                  <a:lnTo>
                    <a:pt x="1477" y="2386"/>
                  </a:lnTo>
                  <a:lnTo>
                    <a:pt x="1493" y="2386"/>
                  </a:lnTo>
                  <a:lnTo>
                    <a:pt x="1503" y="2387"/>
                  </a:lnTo>
                  <a:lnTo>
                    <a:pt x="1511" y="2388"/>
                  </a:lnTo>
                  <a:lnTo>
                    <a:pt x="1517" y="2389"/>
                  </a:lnTo>
                  <a:lnTo>
                    <a:pt x="1523" y="2392"/>
                  </a:lnTo>
                  <a:lnTo>
                    <a:pt x="1529" y="2397"/>
                  </a:lnTo>
                  <a:lnTo>
                    <a:pt x="1534" y="2402"/>
                  </a:lnTo>
                  <a:lnTo>
                    <a:pt x="1540" y="2409"/>
                  </a:lnTo>
                  <a:lnTo>
                    <a:pt x="1546" y="2414"/>
                  </a:lnTo>
                  <a:lnTo>
                    <a:pt x="1552" y="2416"/>
                  </a:lnTo>
                  <a:lnTo>
                    <a:pt x="1557" y="2417"/>
                  </a:lnTo>
                  <a:lnTo>
                    <a:pt x="1566" y="2419"/>
                  </a:lnTo>
                  <a:lnTo>
                    <a:pt x="1574" y="2419"/>
                  </a:lnTo>
                  <a:lnTo>
                    <a:pt x="1580" y="2419"/>
                  </a:lnTo>
                  <a:lnTo>
                    <a:pt x="1585" y="2417"/>
                  </a:lnTo>
                  <a:lnTo>
                    <a:pt x="1591" y="2415"/>
                  </a:lnTo>
                  <a:lnTo>
                    <a:pt x="1597" y="2412"/>
                  </a:lnTo>
                  <a:lnTo>
                    <a:pt x="1610" y="2405"/>
                  </a:lnTo>
                  <a:lnTo>
                    <a:pt x="1625" y="2394"/>
                  </a:lnTo>
                  <a:lnTo>
                    <a:pt x="1655" y="2368"/>
                  </a:lnTo>
                  <a:lnTo>
                    <a:pt x="1689" y="2338"/>
                  </a:lnTo>
                  <a:lnTo>
                    <a:pt x="1721" y="2308"/>
                  </a:lnTo>
                  <a:lnTo>
                    <a:pt x="1752" y="2282"/>
                  </a:lnTo>
                  <a:lnTo>
                    <a:pt x="1767" y="2272"/>
                  </a:lnTo>
                  <a:lnTo>
                    <a:pt x="1780" y="2264"/>
                  </a:lnTo>
                  <a:lnTo>
                    <a:pt x="1786" y="2261"/>
                  </a:lnTo>
                  <a:lnTo>
                    <a:pt x="1792" y="2259"/>
                  </a:lnTo>
                  <a:lnTo>
                    <a:pt x="1797" y="2258"/>
                  </a:lnTo>
                  <a:lnTo>
                    <a:pt x="1802" y="2257"/>
                  </a:lnTo>
                  <a:lnTo>
                    <a:pt x="1948" y="2257"/>
                  </a:lnTo>
                  <a:lnTo>
                    <a:pt x="1952" y="2260"/>
                  </a:lnTo>
                  <a:lnTo>
                    <a:pt x="1961" y="2266"/>
                  </a:lnTo>
                  <a:lnTo>
                    <a:pt x="1973" y="2276"/>
                  </a:lnTo>
                  <a:lnTo>
                    <a:pt x="1987" y="2290"/>
                  </a:lnTo>
                  <a:lnTo>
                    <a:pt x="2022" y="2324"/>
                  </a:lnTo>
                  <a:lnTo>
                    <a:pt x="2063" y="2362"/>
                  </a:lnTo>
                  <a:lnTo>
                    <a:pt x="2084" y="2382"/>
                  </a:lnTo>
                  <a:lnTo>
                    <a:pt x="2106" y="2401"/>
                  </a:lnTo>
                  <a:lnTo>
                    <a:pt x="2127" y="2419"/>
                  </a:lnTo>
                  <a:lnTo>
                    <a:pt x="2149" y="2435"/>
                  </a:lnTo>
                  <a:lnTo>
                    <a:pt x="2170" y="2448"/>
                  </a:lnTo>
                  <a:lnTo>
                    <a:pt x="2190" y="2459"/>
                  </a:lnTo>
                  <a:lnTo>
                    <a:pt x="2199" y="2463"/>
                  </a:lnTo>
                  <a:lnTo>
                    <a:pt x="2207" y="2465"/>
                  </a:lnTo>
                  <a:lnTo>
                    <a:pt x="2216" y="2467"/>
                  </a:lnTo>
                  <a:lnTo>
                    <a:pt x="2224" y="2467"/>
                  </a:lnTo>
                  <a:lnTo>
                    <a:pt x="2242" y="2467"/>
                  </a:lnTo>
                  <a:lnTo>
                    <a:pt x="2257" y="2464"/>
                  </a:lnTo>
                  <a:lnTo>
                    <a:pt x="2271" y="2461"/>
                  </a:lnTo>
                  <a:lnTo>
                    <a:pt x="2284" y="2455"/>
                  </a:lnTo>
                  <a:lnTo>
                    <a:pt x="2295" y="2449"/>
                  </a:lnTo>
                  <a:lnTo>
                    <a:pt x="2305" y="2441"/>
                  </a:lnTo>
                  <a:lnTo>
                    <a:pt x="2313" y="2434"/>
                  </a:lnTo>
                  <a:lnTo>
                    <a:pt x="2321" y="2426"/>
                  </a:lnTo>
                  <a:lnTo>
                    <a:pt x="2329" y="2419"/>
                  </a:lnTo>
                  <a:lnTo>
                    <a:pt x="2337" y="2411"/>
                  </a:lnTo>
                  <a:lnTo>
                    <a:pt x="2346" y="2405"/>
                  </a:lnTo>
                  <a:lnTo>
                    <a:pt x="2354" y="2398"/>
                  </a:lnTo>
                  <a:lnTo>
                    <a:pt x="2364" y="2393"/>
                  </a:lnTo>
                  <a:lnTo>
                    <a:pt x="2376" y="2389"/>
                  </a:lnTo>
                  <a:lnTo>
                    <a:pt x="2388" y="2386"/>
                  </a:lnTo>
                  <a:lnTo>
                    <a:pt x="2402" y="2385"/>
                  </a:lnTo>
                  <a:lnTo>
                    <a:pt x="2406" y="2386"/>
                  </a:lnTo>
                  <a:lnTo>
                    <a:pt x="2410" y="2387"/>
                  </a:lnTo>
                  <a:lnTo>
                    <a:pt x="2416" y="2388"/>
                  </a:lnTo>
                  <a:lnTo>
                    <a:pt x="2420" y="2392"/>
                  </a:lnTo>
                  <a:lnTo>
                    <a:pt x="2433" y="2398"/>
                  </a:lnTo>
                  <a:lnTo>
                    <a:pt x="2444" y="2407"/>
                  </a:lnTo>
                  <a:lnTo>
                    <a:pt x="2456" y="2417"/>
                  </a:lnTo>
                  <a:lnTo>
                    <a:pt x="2469" y="2429"/>
                  </a:lnTo>
                  <a:lnTo>
                    <a:pt x="2481" y="2442"/>
                  </a:lnTo>
                  <a:lnTo>
                    <a:pt x="2492" y="2455"/>
                  </a:lnTo>
                  <a:lnTo>
                    <a:pt x="2503" y="2469"/>
                  </a:lnTo>
                  <a:lnTo>
                    <a:pt x="2514" y="2483"/>
                  </a:lnTo>
                  <a:lnTo>
                    <a:pt x="2524" y="2497"/>
                  </a:lnTo>
                  <a:lnTo>
                    <a:pt x="2532" y="2510"/>
                  </a:lnTo>
                  <a:lnTo>
                    <a:pt x="2539" y="2522"/>
                  </a:lnTo>
                  <a:lnTo>
                    <a:pt x="2544" y="2532"/>
                  </a:lnTo>
                  <a:lnTo>
                    <a:pt x="2548" y="2541"/>
                  </a:lnTo>
                  <a:lnTo>
                    <a:pt x="2549" y="2547"/>
                  </a:lnTo>
                  <a:lnTo>
                    <a:pt x="2549" y="2597"/>
                  </a:lnTo>
                  <a:lnTo>
                    <a:pt x="2567" y="2592"/>
                  </a:lnTo>
                  <a:lnTo>
                    <a:pt x="2595" y="2586"/>
                  </a:lnTo>
                  <a:lnTo>
                    <a:pt x="2621" y="2578"/>
                  </a:lnTo>
                  <a:lnTo>
                    <a:pt x="2639" y="2573"/>
                  </a:lnTo>
                  <a:lnTo>
                    <a:pt x="2649" y="2567"/>
                  </a:lnTo>
                  <a:lnTo>
                    <a:pt x="2660" y="2558"/>
                  </a:lnTo>
                  <a:lnTo>
                    <a:pt x="2670" y="2548"/>
                  </a:lnTo>
                  <a:lnTo>
                    <a:pt x="2678" y="2538"/>
                  </a:lnTo>
                  <a:lnTo>
                    <a:pt x="2687" y="2530"/>
                  </a:lnTo>
                  <a:lnTo>
                    <a:pt x="2696" y="2522"/>
                  </a:lnTo>
                  <a:lnTo>
                    <a:pt x="2700" y="2519"/>
                  </a:lnTo>
                  <a:lnTo>
                    <a:pt x="2703" y="2517"/>
                  </a:lnTo>
                  <a:lnTo>
                    <a:pt x="2707" y="2516"/>
                  </a:lnTo>
                  <a:lnTo>
                    <a:pt x="2711" y="2515"/>
                  </a:lnTo>
                  <a:lnTo>
                    <a:pt x="2718" y="2516"/>
                  </a:lnTo>
                  <a:lnTo>
                    <a:pt x="2725" y="2517"/>
                  </a:lnTo>
                  <a:lnTo>
                    <a:pt x="2731" y="2518"/>
                  </a:lnTo>
                  <a:lnTo>
                    <a:pt x="2738" y="2520"/>
                  </a:lnTo>
                  <a:lnTo>
                    <a:pt x="2743" y="2522"/>
                  </a:lnTo>
                  <a:lnTo>
                    <a:pt x="2748" y="2525"/>
                  </a:lnTo>
                  <a:lnTo>
                    <a:pt x="2753" y="2530"/>
                  </a:lnTo>
                  <a:lnTo>
                    <a:pt x="2758" y="2533"/>
                  </a:lnTo>
                  <a:lnTo>
                    <a:pt x="2761" y="2538"/>
                  </a:lnTo>
                  <a:lnTo>
                    <a:pt x="2766" y="2543"/>
                  </a:lnTo>
                  <a:lnTo>
                    <a:pt x="2769" y="2548"/>
                  </a:lnTo>
                  <a:lnTo>
                    <a:pt x="2771" y="2554"/>
                  </a:lnTo>
                  <a:lnTo>
                    <a:pt x="2773" y="2560"/>
                  </a:lnTo>
                  <a:lnTo>
                    <a:pt x="2774" y="2567"/>
                  </a:lnTo>
                  <a:lnTo>
                    <a:pt x="2775" y="2573"/>
                  </a:lnTo>
                  <a:lnTo>
                    <a:pt x="2775" y="2581"/>
                  </a:lnTo>
                  <a:lnTo>
                    <a:pt x="2775" y="2629"/>
                  </a:lnTo>
                  <a:lnTo>
                    <a:pt x="2794" y="2624"/>
                  </a:lnTo>
                  <a:lnTo>
                    <a:pt x="2813" y="2616"/>
                  </a:lnTo>
                  <a:lnTo>
                    <a:pt x="2833" y="2609"/>
                  </a:lnTo>
                  <a:lnTo>
                    <a:pt x="2852" y="2600"/>
                  </a:lnTo>
                  <a:lnTo>
                    <a:pt x="2871" y="2592"/>
                  </a:lnTo>
                  <a:lnTo>
                    <a:pt x="2886" y="2586"/>
                  </a:lnTo>
                  <a:lnTo>
                    <a:pt x="2898" y="2582"/>
                  </a:lnTo>
                  <a:lnTo>
                    <a:pt x="2906" y="2581"/>
                  </a:lnTo>
                  <a:lnTo>
                    <a:pt x="2917" y="2581"/>
                  </a:lnTo>
                  <a:lnTo>
                    <a:pt x="2926" y="2583"/>
                  </a:lnTo>
                  <a:lnTo>
                    <a:pt x="2933" y="2585"/>
                  </a:lnTo>
                  <a:lnTo>
                    <a:pt x="2940" y="2589"/>
                  </a:lnTo>
                  <a:lnTo>
                    <a:pt x="2945" y="2595"/>
                  </a:lnTo>
                  <a:lnTo>
                    <a:pt x="2948" y="2600"/>
                  </a:lnTo>
                  <a:lnTo>
                    <a:pt x="2952" y="2606"/>
                  </a:lnTo>
                  <a:lnTo>
                    <a:pt x="2954" y="2614"/>
                  </a:lnTo>
                  <a:lnTo>
                    <a:pt x="2956" y="2631"/>
                  </a:lnTo>
                  <a:lnTo>
                    <a:pt x="2956" y="2651"/>
                  </a:lnTo>
                  <a:lnTo>
                    <a:pt x="2955" y="2671"/>
                  </a:lnTo>
                  <a:lnTo>
                    <a:pt x="2955" y="2694"/>
                  </a:lnTo>
                  <a:lnTo>
                    <a:pt x="2974" y="2709"/>
                  </a:lnTo>
                  <a:lnTo>
                    <a:pt x="2998" y="2731"/>
                  </a:lnTo>
                  <a:lnTo>
                    <a:pt x="3010" y="2741"/>
                  </a:lnTo>
                  <a:lnTo>
                    <a:pt x="3021" y="2750"/>
                  </a:lnTo>
                  <a:lnTo>
                    <a:pt x="3029" y="2757"/>
                  </a:lnTo>
                  <a:lnTo>
                    <a:pt x="3036" y="2759"/>
                  </a:lnTo>
                  <a:lnTo>
                    <a:pt x="3042" y="2758"/>
                  </a:lnTo>
                  <a:lnTo>
                    <a:pt x="3050" y="2757"/>
                  </a:lnTo>
                  <a:lnTo>
                    <a:pt x="3057" y="2756"/>
                  </a:lnTo>
                  <a:lnTo>
                    <a:pt x="3064" y="2752"/>
                  </a:lnTo>
                  <a:lnTo>
                    <a:pt x="3078" y="2747"/>
                  </a:lnTo>
                  <a:lnTo>
                    <a:pt x="3092" y="2738"/>
                  </a:lnTo>
                  <a:lnTo>
                    <a:pt x="3105" y="2729"/>
                  </a:lnTo>
                  <a:lnTo>
                    <a:pt x="3118" y="2718"/>
                  </a:lnTo>
                  <a:lnTo>
                    <a:pt x="3131" y="2706"/>
                  </a:lnTo>
                  <a:lnTo>
                    <a:pt x="3142" y="2694"/>
                  </a:lnTo>
                  <a:lnTo>
                    <a:pt x="3164" y="2670"/>
                  </a:lnTo>
                  <a:lnTo>
                    <a:pt x="3184" y="2649"/>
                  </a:lnTo>
                  <a:lnTo>
                    <a:pt x="3192" y="2641"/>
                  </a:lnTo>
                  <a:lnTo>
                    <a:pt x="3200" y="2635"/>
                  </a:lnTo>
                  <a:lnTo>
                    <a:pt x="3207" y="2630"/>
                  </a:lnTo>
                  <a:lnTo>
                    <a:pt x="3214" y="2629"/>
                  </a:lnTo>
                  <a:lnTo>
                    <a:pt x="3225" y="2629"/>
                  </a:lnTo>
                  <a:lnTo>
                    <a:pt x="3233" y="2629"/>
                  </a:lnTo>
                  <a:lnTo>
                    <a:pt x="3238" y="2630"/>
                  </a:lnTo>
                  <a:lnTo>
                    <a:pt x="3242" y="2632"/>
                  </a:lnTo>
                  <a:lnTo>
                    <a:pt x="3245" y="2633"/>
                  </a:lnTo>
                  <a:lnTo>
                    <a:pt x="3251" y="2635"/>
                  </a:lnTo>
                  <a:lnTo>
                    <a:pt x="3259" y="2637"/>
                  </a:lnTo>
                  <a:lnTo>
                    <a:pt x="3271" y="2639"/>
                  </a:lnTo>
                  <a:lnTo>
                    <a:pt x="3344" y="2547"/>
                  </a:lnTo>
                  <a:lnTo>
                    <a:pt x="3326" y="2537"/>
                  </a:lnTo>
                  <a:lnTo>
                    <a:pt x="3307" y="2523"/>
                  </a:lnTo>
                  <a:lnTo>
                    <a:pt x="3285" y="2506"/>
                  </a:lnTo>
                  <a:lnTo>
                    <a:pt x="3264" y="2486"/>
                  </a:lnTo>
                  <a:lnTo>
                    <a:pt x="3254" y="2476"/>
                  </a:lnTo>
                  <a:lnTo>
                    <a:pt x="3244" y="2465"/>
                  </a:lnTo>
                  <a:lnTo>
                    <a:pt x="3236" y="2454"/>
                  </a:lnTo>
                  <a:lnTo>
                    <a:pt x="3229" y="2443"/>
                  </a:lnTo>
                  <a:lnTo>
                    <a:pt x="3223" y="2433"/>
                  </a:lnTo>
                  <a:lnTo>
                    <a:pt x="3217" y="2422"/>
                  </a:lnTo>
                  <a:lnTo>
                    <a:pt x="3215" y="2411"/>
                  </a:lnTo>
                  <a:lnTo>
                    <a:pt x="3214" y="2401"/>
                  </a:lnTo>
                  <a:lnTo>
                    <a:pt x="3214" y="2385"/>
                  </a:lnTo>
                  <a:lnTo>
                    <a:pt x="3214" y="2373"/>
                  </a:lnTo>
                  <a:lnTo>
                    <a:pt x="3215" y="2362"/>
                  </a:lnTo>
                  <a:lnTo>
                    <a:pt x="3217" y="2353"/>
                  </a:lnTo>
                  <a:lnTo>
                    <a:pt x="3218" y="2345"/>
                  </a:lnTo>
                  <a:lnTo>
                    <a:pt x="3224" y="2331"/>
                  </a:lnTo>
                  <a:lnTo>
                    <a:pt x="3230" y="2320"/>
                  </a:lnTo>
                  <a:lnTo>
                    <a:pt x="3236" y="2311"/>
                  </a:lnTo>
                  <a:lnTo>
                    <a:pt x="3241" y="2300"/>
                  </a:lnTo>
                  <a:lnTo>
                    <a:pt x="3243" y="2294"/>
                  </a:lnTo>
                  <a:lnTo>
                    <a:pt x="3244" y="2288"/>
                  </a:lnTo>
                  <a:lnTo>
                    <a:pt x="3245" y="2280"/>
                  </a:lnTo>
                  <a:lnTo>
                    <a:pt x="3246" y="2272"/>
                  </a:lnTo>
                  <a:lnTo>
                    <a:pt x="3245" y="2267"/>
                  </a:lnTo>
                  <a:lnTo>
                    <a:pt x="3245" y="2264"/>
                  </a:lnTo>
                  <a:lnTo>
                    <a:pt x="3243" y="2260"/>
                  </a:lnTo>
                  <a:lnTo>
                    <a:pt x="3241" y="2257"/>
                  </a:lnTo>
                  <a:lnTo>
                    <a:pt x="3236" y="2251"/>
                  </a:lnTo>
                  <a:lnTo>
                    <a:pt x="3228" y="2247"/>
                  </a:lnTo>
                  <a:lnTo>
                    <a:pt x="3218" y="2244"/>
                  </a:lnTo>
                  <a:lnTo>
                    <a:pt x="3207" y="2240"/>
                  </a:lnTo>
                  <a:lnTo>
                    <a:pt x="3197" y="2239"/>
                  </a:lnTo>
                  <a:lnTo>
                    <a:pt x="3184" y="2238"/>
                  </a:lnTo>
                  <a:lnTo>
                    <a:pt x="3158" y="2237"/>
                  </a:lnTo>
                  <a:lnTo>
                    <a:pt x="3131" y="2238"/>
                  </a:lnTo>
                  <a:lnTo>
                    <a:pt x="3105" y="2239"/>
                  </a:lnTo>
                  <a:lnTo>
                    <a:pt x="3084" y="2239"/>
                  </a:lnTo>
                  <a:lnTo>
                    <a:pt x="3072" y="2232"/>
                  </a:lnTo>
                  <a:lnTo>
                    <a:pt x="3060" y="2223"/>
                  </a:lnTo>
                  <a:lnTo>
                    <a:pt x="3045" y="2212"/>
                  </a:lnTo>
                  <a:lnTo>
                    <a:pt x="3033" y="2200"/>
                  </a:lnTo>
                  <a:lnTo>
                    <a:pt x="3027" y="2194"/>
                  </a:lnTo>
                  <a:lnTo>
                    <a:pt x="3021" y="2187"/>
                  </a:lnTo>
                  <a:lnTo>
                    <a:pt x="3016" y="2181"/>
                  </a:lnTo>
                  <a:lnTo>
                    <a:pt x="3012" y="2173"/>
                  </a:lnTo>
                  <a:lnTo>
                    <a:pt x="3008" y="2167"/>
                  </a:lnTo>
                  <a:lnTo>
                    <a:pt x="3006" y="2158"/>
                  </a:lnTo>
                  <a:lnTo>
                    <a:pt x="3003" y="2151"/>
                  </a:lnTo>
                  <a:lnTo>
                    <a:pt x="3003" y="2142"/>
                  </a:lnTo>
                  <a:lnTo>
                    <a:pt x="3003" y="2110"/>
                  </a:lnTo>
                  <a:lnTo>
                    <a:pt x="3003" y="2098"/>
                  </a:lnTo>
                  <a:lnTo>
                    <a:pt x="3006" y="2088"/>
                  </a:lnTo>
                  <a:lnTo>
                    <a:pt x="3009" y="2081"/>
                  </a:lnTo>
                  <a:lnTo>
                    <a:pt x="3013" y="2074"/>
                  </a:lnTo>
                  <a:lnTo>
                    <a:pt x="3017" y="2070"/>
                  </a:lnTo>
                  <a:lnTo>
                    <a:pt x="3024" y="2065"/>
                  </a:lnTo>
                  <a:lnTo>
                    <a:pt x="3029" y="2063"/>
                  </a:lnTo>
                  <a:lnTo>
                    <a:pt x="3036" y="2060"/>
                  </a:lnTo>
                  <a:lnTo>
                    <a:pt x="3048" y="2056"/>
                  </a:lnTo>
                  <a:lnTo>
                    <a:pt x="3057" y="2051"/>
                  </a:lnTo>
                  <a:lnTo>
                    <a:pt x="3062" y="2047"/>
                  </a:lnTo>
                  <a:lnTo>
                    <a:pt x="3065" y="2043"/>
                  </a:lnTo>
                  <a:lnTo>
                    <a:pt x="3067" y="2036"/>
                  </a:lnTo>
                  <a:lnTo>
                    <a:pt x="3068" y="2029"/>
                  </a:lnTo>
                  <a:lnTo>
                    <a:pt x="3067" y="2015"/>
                  </a:lnTo>
                  <a:lnTo>
                    <a:pt x="3063" y="2003"/>
                  </a:lnTo>
                  <a:lnTo>
                    <a:pt x="3060" y="1991"/>
                  </a:lnTo>
                  <a:lnTo>
                    <a:pt x="3054" y="1981"/>
                  </a:lnTo>
                  <a:lnTo>
                    <a:pt x="3048" y="1973"/>
                  </a:lnTo>
                  <a:lnTo>
                    <a:pt x="3041" y="1964"/>
                  </a:lnTo>
                  <a:lnTo>
                    <a:pt x="3034" y="1956"/>
                  </a:lnTo>
                  <a:lnTo>
                    <a:pt x="3026" y="1949"/>
                  </a:lnTo>
                  <a:lnTo>
                    <a:pt x="3018" y="1940"/>
                  </a:lnTo>
                  <a:lnTo>
                    <a:pt x="3011" y="1931"/>
                  </a:lnTo>
                  <a:lnTo>
                    <a:pt x="3004" y="1922"/>
                  </a:lnTo>
                  <a:lnTo>
                    <a:pt x="2998" y="1911"/>
                  </a:lnTo>
                  <a:lnTo>
                    <a:pt x="2993" y="1899"/>
                  </a:lnTo>
                  <a:lnTo>
                    <a:pt x="2989" y="1885"/>
                  </a:lnTo>
                  <a:lnTo>
                    <a:pt x="2986" y="1869"/>
                  </a:lnTo>
                  <a:lnTo>
                    <a:pt x="2986" y="1850"/>
                  </a:lnTo>
                  <a:lnTo>
                    <a:pt x="2986" y="1843"/>
                  </a:lnTo>
                  <a:lnTo>
                    <a:pt x="2987" y="1836"/>
                  </a:lnTo>
                  <a:lnTo>
                    <a:pt x="2990" y="1831"/>
                  </a:lnTo>
                  <a:lnTo>
                    <a:pt x="2994" y="1826"/>
                  </a:lnTo>
                  <a:lnTo>
                    <a:pt x="2998" y="1820"/>
                  </a:lnTo>
                  <a:lnTo>
                    <a:pt x="3003" y="1816"/>
                  </a:lnTo>
                  <a:lnTo>
                    <a:pt x="3009" y="1813"/>
                  </a:lnTo>
                  <a:lnTo>
                    <a:pt x="3015" y="1809"/>
                  </a:lnTo>
                  <a:lnTo>
                    <a:pt x="3030" y="1804"/>
                  </a:lnTo>
                  <a:lnTo>
                    <a:pt x="3048" y="1800"/>
                  </a:lnTo>
                  <a:lnTo>
                    <a:pt x="3066" y="1796"/>
                  </a:lnTo>
                  <a:lnTo>
                    <a:pt x="3087" y="1795"/>
                  </a:lnTo>
                  <a:lnTo>
                    <a:pt x="3129" y="1795"/>
                  </a:lnTo>
                  <a:lnTo>
                    <a:pt x="3172" y="1798"/>
                  </a:lnTo>
                  <a:lnTo>
                    <a:pt x="3212" y="1800"/>
                  </a:lnTo>
                  <a:lnTo>
                    <a:pt x="3245" y="1801"/>
                  </a:lnTo>
                  <a:lnTo>
                    <a:pt x="3253" y="1787"/>
                  </a:lnTo>
                  <a:lnTo>
                    <a:pt x="3264" y="1771"/>
                  </a:lnTo>
                  <a:lnTo>
                    <a:pt x="3278" y="1751"/>
                  </a:lnTo>
                  <a:lnTo>
                    <a:pt x="3292" y="1732"/>
                  </a:lnTo>
                  <a:lnTo>
                    <a:pt x="3305" y="1713"/>
                  </a:lnTo>
                  <a:lnTo>
                    <a:pt x="3316" y="1696"/>
                  </a:lnTo>
                  <a:lnTo>
                    <a:pt x="3320" y="1688"/>
                  </a:lnTo>
                  <a:lnTo>
                    <a:pt x="3323" y="1681"/>
                  </a:lnTo>
                  <a:lnTo>
                    <a:pt x="3325" y="1676"/>
                  </a:lnTo>
                  <a:lnTo>
                    <a:pt x="3326" y="1671"/>
                  </a:lnTo>
                  <a:lnTo>
                    <a:pt x="3325" y="1661"/>
                  </a:lnTo>
                  <a:lnTo>
                    <a:pt x="3324" y="1653"/>
                  </a:lnTo>
                  <a:lnTo>
                    <a:pt x="3322" y="1645"/>
                  </a:lnTo>
                  <a:lnTo>
                    <a:pt x="3319" y="1639"/>
                  </a:lnTo>
                  <a:lnTo>
                    <a:pt x="3314" y="1633"/>
                  </a:lnTo>
                  <a:lnTo>
                    <a:pt x="3311" y="1629"/>
                  </a:lnTo>
                  <a:lnTo>
                    <a:pt x="3307" y="1625"/>
                  </a:lnTo>
                  <a:lnTo>
                    <a:pt x="3301" y="1622"/>
                  </a:lnTo>
                  <a:lnTo>
                    <a:pt x="3293" y="1615"/>
                  </a:lnTo>
                  <a:lnTo>
                    <a:pt x="3285" y="1609"/>
                  </a:lnTo>
                  <a:lnTo>
                    <a:pt x="3282" y="1604"/>
                  </a:lnTo>
                  <a:lnTo>
                    <a:pt x="3280" y="1601"/>
                  </a:lnTo>
                  <a:lnTo>
                    <a:pt x="3278" y="1596"/>
                  </a:lnTo>
                  <a:lnTo>
                    <a:pt x="3278" y="1590"/>
                  </a:lnTo>
                  <a:lnTo>
                    <a:pt x="3278" y="1577"/>
                  </a:lnTo>
                  <a:lnTo>
                    <a:pt x="3280" y="1566"/>
                  </a:lnTo>
                  <a:lnTo>
                    <a:pt x="3281" y="1562"/>
                  </a:lnTo>
                  <a:lnTo>
                    <a:pt x="3283" y="1559"/>
                  </a:lnTo>
                  <a:lnTo>
                    <a:pt x="3285" y="1555"/>
                  </a:lnTo>
                  <a:lnTo>
                    <a:pt x="3287" y="1551"/>
                  </a:lnTo>
                  <a:lnTo>
                    <a:pt x="3291" y="1549"/>
                  </a:lnTo>
                  <a:lnTo>
                    <a:pt x="3294" y="1547"/>
                  </a:lnTo>
                  <a:lnTo>
                    <a:pt x="3298" y="1545"/>
                  </a:lnTo>
                  <a:lnTo>
                    <a:pt x="3303" y="1544"/>
                  </a:lnTo>
                  <a:lnTo>
                    <a:pt x="3313" y="1542"/>
                  </a:lnTo>
                  <a:lnTo>
                    <a:pt x="3326" y="1542"/>
                  </a:lnTo>
                  <a:lnTo>
                    <a:pt x="3424" y="1542"/>
                  </a:lnTo>
                  <a:lnTo>
                    <a:pt x="3424" y="1493"/>
                  </a:lnTo>
                  <a:lnTo>
                    <a:pt x="3424" y="1481"/>
                  </a:lnTo>
                  <a:lnTo>
                    <a:pt x="3426" y="1471"/>
                  </a:lnTo>
                  <a:lnTo>
                    <a:pt x="3429" y="1464"/>
                  </a:lnTo>
                  <a:lnTo>
                    <a:pt x="3432" y="1457"/>
                  </a:lnTo>
                  <a:lnTo>
                    <a:pt x="3443" y="1445"/>
                  </a:lnTo>
                  <a:lnTo>
                    <a:pt x="3456" y="1428"/>
                  </a:lnTo>
                  <a:lnTo>
                    <a:pt x="3475" y="1427"/>
                  </a:lnTo>
                  <a:lnTo>
                    <a:pt x="3493" y="1424"/>
                  </a:lnTo>
                  <a:lnTo>
                    <a:pt x="3500" y="1422"/>
                  </a:lnTo>
                  <a:lnTo>
                    <a:pt x="3508" y="1420"/>
                  </a:lnTo>
                  <a:lnTo>
                    <a:pt x="3515" y="1416"/>
                  </a:lnTo>
                  <a:lnTo>
                    <a:pt x="3522" y="1413"/>
                  </a:lnTo>
                  <a:lnTo>
                    <a:pt x="3535" y="1406"/>
                  </a:lnTo>
                  <a:lnTo>
                    <a:pt x="3546" y="1396"/>
                  </a:lnTo>
                  <a:lnTo>
                    <a:pt x="3555" y="1385"/>
                  </a:lnTo>
                  <a:lnTo>
                    <a:pt x="3564" y="1373"/>
                  </a:lnTo>
                  <a:lnTo>
                    <a:pt x="3571" y="1359"/>
                  </a:lnTo>
                  <a:lnTo>
                    <a:pt x="3579" y="1345"/>
                  </a:lnTo>
                  <a:lnTo>
                    <a:pt x="3586" y="1330"/>
                  </a:lnTo>
                  <a:lnTo>
                    <a:pt x="3591" y="1314"/>
                  </a:lnTo>
                  <a:lnTo>
                    <a:pt x="3602" y="1280"/>
                  </a:lnTo>
                  <a:lnTo>
                    <a:pt x="3613" y="1244"/>
                  </a:lnTo>
                  <a:lnTo>
                    <a:pt x="3616" y="1225"/>
                  </a:lnTo>
                  <a:lnTo>
                    <a:pt x="3618" y="1206"/>
                  </a:lnTo>
                  <a:lnTo>
                    <a:pt x="3619" y="1186"/>
                  </a:lnTo>
                  <a:lnTo>
                    <a:pt x="3620" y="1166"/>
                  </a:lnTo>
                  <a:lnTo>
                    <a:pt x="3620" y="1145"/>
                  </a:lnTo>
                  <a:lnTo>
                    <a:pt x="3621" y="1124"/>
                  </a:lnTo>
                  <a:lnTo>
                    <a:pt x="3623" y="1102"/>
                  </a:lnTo>
                  <a:lnTo>
                    <a:pt x="3627" y="1080"/>
                  </a:lnTo>
                  <a:lnTo>
                    <a:pt x="3633" y="1058"/>
                  </a:lnTo>
                  <a:lnTo>
                    <a:pt x="3640" y="1038"/>
                  </a:lnTo>
                  <a:lnTo>
                    <a:pt x="3646" y="1022"/>
                  </a:lnTo>
                  <a:lnTo>
                    <a:pt x="3652" y="1007"/>
                  </a:lnTo>
                  <a:lnTo>
                    <a:pt x="3658" y="992"/>
                  </a:lnTo>
                  <a:lnTo>
                    <a:pt x="3662" y="977"/>
                  </a:lnTo>
                  <a:lnTo>
                    <a:pt x="3664" y="969"/>
                  </a:lnTo>
                  <a:lnTo>
                    <a:pt x="3665" y="961"/>
                  </a:lnTo>
                  <a:lnTo>
                    <a:pt x="3667" y="952"/>
                  </a:lnTo>
                  <a:lnTo>
                    <a:pt x="3667" y="942"/>
                  </a:lnTo>
                  <a:lnTo>
                    <a:pt x="3667" y="926"/>
                  </a:lnTo>
                  <a:lnTo>
                    <a:pt x="3667" y="917"/>
                  </a:lnTo>
                  <a:lnTo>
                    <a:pt x="3665" y="910"/>
                  </a:lnTo>
                  <a:lnTo>
                    <a:pt x="3664" y="903"/>
                  </a:lnTo>
                  <a:lnTo>
                    <a:pt x="3662" y="897"/>
                  </a:lnTo>
                  <a:lnTo>
                    <a:pt x="3659" y="893"/>
                  </a:lnTo>
                  <a:lnTo>
                    <a:pt x="3657" y="888"/>
                  </a:lnTo>
                  <a:lnTo>
                    <a:pt x="3654" y="885"/>
                  </a:lnTo>
                  <a:lnTo>
                    <a:pt x="3649" y="882"/>
                  </a:lnTo>
                  <a:lnTo>
                    <a:pt x="3641" y="876"/>
                  </a:lnTo>
                  <a:lnTo>
                    <a:pt x="3632" y="873"/>
                  </a:lnTo>
                  <a:lnTo>
                    <a:pt x="3621" y="870"/>
                  </a:lnTo>
                  <a:lnTo>
                    <a:pt x="3611" y="867"/>
                  </a:lnTo>
                  <a:lnTo>
                    <a:pt x="3601" y="863"/>
                  </a:lnTo>
                  <a:lnTo>
                    <a:pt x="3591" y="858"/>
                  </a:lnTo>
                  <a:lnTo>
                    <a:pt x="3586" y="855"/>
                  </a:lnTo>
                  <a:lnTo>
                    <a:pt x="3581" y="850"/>
                  </a:lnTo>
                  <a:lnTo>
                    <a:pt x="3577" y="846"/>
                  </a:lnTo>
                  <a:lnTo>
                    <a:pt x="3573" y="841"/>
                  </a:lnTo>
                  <a:lnTo>
                    <a:pt x="3568" y="834"/>
                  </a:lnTo>
                  <a:lnTo>
                    <a:pt x="3565" y="827"/>
                  </a:lnTo>
                  <a:lnTo>
                    <a:pt x="3562" y="819"/>
                  </a:lnTo>
                  <a:lnTo>
                    <a:pt x="3559" y="809"/>
                  </a:lnTo>
                  <a:lnTo>
                    <a:pt x="3556" y="800"/>
                  </a:lnTo>
                  <a:lnTo>
                    <a:pt x="3554" y="788"/>
                  </a:lnTo>
                  <a:lnTo>
                    <a:pt x="3553" y="775"/>
                  </a:lnTo>
                  <a:lnTo>
                    <a:pt x="3553" y="761"/>
                  </a:lnTo>
                  <a:lnTo>
                    <a:pt x="3391" y="779"/>
                  </a:lnTo>
                  <a:lnTo>
                    <a:pt x="3385" y="779"/>
                  </a:lnTo>
                  <a:lnTo>
                    <a:pt x="3377" y="776"/>
                  </a:lnTo>
                  <a:lnTo>
                    <a:pt x="3367" y="770"/>
                  </a:lnTo>
                  <a:lnTo>
                    <a:pt x="3355" y="764"/>
                  </a:lnTo>
                  <a:lnTo>
                    <a:pt x="3327" y="747"/>
                  </a:lnTo>
                  <a:lnTo>
                    <a:pt x="3297" y="726"/>
                  </a:lnTo>
                  <a:lnTo>
                    <a:pt x="3264" y="705"/>
                  </a:lnTo>
                  <a:lnTo>
                    <a:pt x="3232" y="686"/>
                  </a:lnTo>
                  <a:lnTo>
                    <a:pt x="3217" y="679"/>
                  </a:lnTo>
                  <a:lnTo>
                    <a:pt x="3203" y="672"/>
                  </a:lnTo>
                  <a:lnTo>
                    <a:pt x="3190" y="668"/>
                  </a:lnTo>
                  <a:lnTo>
                    <a:pt x="3179" y="666"/>
                  </a:lnTo>
                  <a:lnTo>
                    <a:pt x="3179" y="714"/>
                  </a:lnTo>
                  <a:lnTo>
                    <a:pt x="3178" y="724"/>
                  </a:lnTo>
                  <a:lnTo>
                    <a:pt x="3177" y="734"/>
                  </a:lnTo>
                  <a:lnTo>
                    <a:pt x="3175" y="741"/>
                  </a:lnTo>
                  <a:lnTo>
                    <a:pt x="3172" y="749"/>
                  </a:lnTo>
                  <a:lnTo>
                    <a:pt x="3166" y="755"/>
                  </a:lnTo>
                  <a:lnTo>
                    <a:pt x="3161" y="760"/>
                  </a:lnTo>
                  <a:lnTo>
                    <a:pt x="3155" y="763"/>
                  </a:lnTo>
                  <a:lnTo>
                    <a:pt x="3147" y="763"/>
                  </a:lnTo>
                  <a:lnTo>
                    <a:pt x="3137" y="763"/>
                  </a:lnTo>
                  <a:lnTo>
                    <a:pt x="3130" y="762"/>
                  </a:lnTo>
                  <a:lnTo>
                    <a:pt x="3123" y="761"/>
                  </a:lnTo>
                  <a:lnTo>
                    <a:pt x="3118" y="759"/>
                  </a:lnTo>
                  <a:lnTo>
                    <a:pt x="3111" y="753"/>
                  </a:lnTo>
                  <a:lnTo>
                    <a:pt x="3106" y="747"/>
                  </a:lnTo>
                  <a:lnTo>
                    <a:pt x="3102" y="741"/>
                  </a:lnTo>
                  <a:lnTo>
                    <a:pt x="3094" y="736"/>
                  </a:lnTo>
                  <a:lnTo>
                    <a:pt x="3089" y="734"/>
                  </a:lnTo>
                  <a:lnTo>
                    <a:pt x="3083" y="733"/>
                  </a:lnTo>
                  <a:lnTo>
                    <a:pt x="3075" y="732"/>
                  </a:lnTo>
                  <a:lnTo>
                    <a:pt x="3066" y="731"/>
                  </a:lnTo>
                  <a:lnTo>
                    <a:pt x="2936" y="731"/>
                  </a:lnTo>
                  <a:lnTo>
                    <a:pt x="2929" y="732"/>
                  </a:lnTo>
                  <a:lnTo>
                    <a:pt x="2921" y="733"/>
                  </a:lnTo>
                  <a:lnTo>
                    <a:pt x="2913" y="735"/>
                  </a:lnTo>
                  <a:lnTo>
                    <a:pt x="2905" y="738"/>
                  </a:lnTo>
                  <a:lnTo>
                    <a:pt x="2888" y="746"/>
                  </a:lnTo>
                  <a:lnTo>
                    <a:pt x="2869" y="756"/>
                  </a:lnTo>
                  <a:lnTo>
                    <a:pt x="2831" y="782"/>
                  </a:lnTo>
                  <a:lnTo>
                    <a:pt x="2787" y="813"/>
                  </a:lnTo>
                  <a:lnTo>
                    <a:pt x="2765" y="828"/>
                  </a:lnTo>
                  <a:lnTo>
                    <a:pt x="2741" y="843"/>
                  </a:lnTo>
                  <a:lnTo>
                    <a:pt x="2717" y="857"/>
                  </a:lnTo>
                  <a:lnTo>
                    <a:pt x="2691" y="870"/>
                  </a:lnTo>
                  <a:lnTo>
                    <a:pt x="2678" y="875"/>
                  </a:lnTo>
                  <a:lnTo>
                    <a:pt x="2665" y="881"/>
                  </a:lnTo>
                  <a:lnTo>
                    <a:pt x="2652" y="885"/>
                  </a:lnTo>
                  <a:lnTo>
                    <a:pt x="2638" y="888"/>
                  </a:lnTo>
                  <a:lnTo>
                    <a:pt x="2625" y="891"/>
                  </a:lnTo>
                  <a:lnTo>
                    <a:pt x="2611" y="895"/>
                  </a:lnTo>
                  <a:lnTo>
                    <a:pt x="2597" y="896"/>
                  </a:lnTo>
                  <a:lnTo>
                    <a:pt x="2583" y="897"/>
                  </a:lnTo>
                  <a:lnTo>
                    <a:pt x="2514" y="959"/>
                  </a:lnTo>
                  <a:lnTo>
                    <a:pt x="2484" y="961"/>
                  </a:lnTo>
                  <a:lnTo>
                    <a:pt x="2446" y="965"/>
                  </a:lnTo>
                  <a:lnTo>
                    <a:pt x="2406" y="969"/>
                  </a:lnTo>
                  <a:lnTo>
                    <a:pt x="2366" y="972"/>
                  </a:lnTo>
                  <a:lnTo>
                    <a:pt x="2347" y="972"/>
                  </a:lnTo>
                  <a:lnTo>
                    <a:pt x="2329" y="972"/>
                  </a:lnTo>
                  <a:lnTo>
                    <a:pt x="2313" y="971"/>
                  </a:lnTo>
                  <a:lnTo>
                    <a:pt x="2299" y="969"/>
                  </a:lnTo>
                  <a:lnTo>
                    <a:pt x="2293" y="967"/>
                  </a:lnTo>
                  <a:lnTo>
                    <a:pt x="2287" y="965"/>
                  </a:lnTo>
                  <a:lnTo>
                    <a:pt x="2283" y="963"/>
                  </a:lnTo>
                  <a:lnTo>
                    <a:pt x="2279" y="959"/>
                  </a:lnTo>
                  <a:lnTo>
                    <a:pt x="2275" y="956"/>
                  </a:lnTo>
                  <a:lnTo>
                    <a:pt x="2273" y="952"/>
                  </a:lnTo>
                  <a:lnTo>
                    <a:pt x="2271" y="948"/>
                  </a:lnTo>
                  <a:lnTo>
                    <a:pt x="2271" y="943"/>
                  </a:lnTo>
                  <a:lnTo>
                    <a:pt x="2271" y="934"/>
                  </a:lnTo>
                  <a:lnTo>
                    <a:pt x="2272" y="926"/>
                  </a:lnTo>
                  <a:lnTo>
                    <a:pt x="2274" y="920"/>
                  </a:lnTo>
                  <a:lnTo>
                    <a:pt x="2276" y="914"/>
                  </a:lnTo>
                  <a:lnTo>
                    <a:pt x="2281" y="908"/>
                  </a:lnTo>
                  <a:lnTo>
                    <a:pt x="2287" y="902"/>
                  </a:lnTo>
                  <a:lnTo>
                    <a:pt x="2294" y="897"/>
                  </a:lnTo>
                  <a:lnTo>
                    <a:pt x="2298" y="890"/>
                  </a:lnTo>
                  <a:lnTo>
                    <a:pt x="2300" y="885"/>
                  </a:lnTo>
                  <a:lnTo>
                    <a:pt x="2302" y="880"/>
                  </a:lnTo>
                  <a:lnTo>
                    <a:pt x="2303" y="871"/>
                  </a:lnTo>
                  <a:lnTo>
                    <a:pt x="2303" y="862"/>
                  </a:lnTo>
                  <a:lnTo>
                    <a:pt x="2303" y="856"/>
                  </a:lnTo>
                  <a:lnTo>
                    <a:pt x="2301" y="850"/>
                  </a:lnTo>
                  <a:lnTo>
                    <a:pt x="2299" y="845"/>
                  </a:lnTo>
                  <a:lnTo>
                    <a:pt x="2296" y="840"/>
                  </a:lnTo>
                  <a:lnTo>
                    <a:pt x="2292" y="835"/>
                  </a:lnTo>
                  <a:lnTo>
                    <a:pt x="2286" y="830"/>
                  </a:lnTo>
                  <a:lnTo>
                    <a:pt x="2281" y="826"/>
                  </a:lnTo>
                  <a:lnTo>
                    <a:pt x="2274" y="821"/>
                  </a:lnTo>
                  <a:lnTo>
                    <a:pt x="2259" y="813"/>
                  </a:lnTo>
                  <a:lnTo>
                    <a:pt x="2243" y="804"/>
                  </a:lnTo>
                  <a:lnTo>
                    <a:pt x="2224" y="797"/>
                  </a:lnTo>
                  <a:lnTo>
                    <a:pt x="2204" y="791"/>
                  </a:lnTo>
                  <a:lnTo>
                    <a:pt x="2183" y="785"/>
                  </a:lnTo>
                  <a:lnTo>
                    <a:pt x="2161" y="780"/>
                  </a:lnTo>
                  <a:lnTo>
                    <a:pt x="2139" y="776"/>
                  </a:lnTo>
                  <a:lnTo>
                    <a:pt x="2118" y="773"/>
                  </a:lnTo>
                  <a:lnTo>
                    <a:pt x="2096" y="770"/>
                  </a:lnTo>
                  <a:lnTo>
                    <a:pt x="2077" y="768"/>
                  </a:lnTo>
                  <a:lnTo>
                    <a:pt x="2057" y="768"/>
                  </a:lnTo>
                  <a:lnTo>
                    <a:pt x="2040" y="768"/>
                  </a:lnTo>
                  <a:lnTo>
                    <a:pt x="1979" y="699"/>
                  </a:lnTo>
                  <a:lnTo>
                    <a:pt x="1981" y="653"/>
                  </a:lnTo>
                  <a:lnTo>
                    <a:pt x="1983" y="616"/>
                  </a:lnTo>
                  <a:lnTo>
                    <a:pt x="1984" y="601"/>
                  </a:lnTo>
                  <a:lnTo>
                    <a:pt x="1984" y="588"/>
                  </a:lnTo>
                  <a:lnTo>
                    <a:pt x="1983" y="577"/>
                  </a:lnTo>
                  <a:lnTo>
                    <a:pt x="1981" y="567"/>
                  </a:lnTo>
                  <a:lnTo>
                    <a:pt x="1978" y="563"/>
                  </a:lnTo>
                  <a:lnTo>
                    <a:pt x="1976" y="559"/>
                  </a:lnTo>
                  <a:lnTo>
                    <a:pt x="1974" y="556"/>
                  </a:lnTo>
                  <a:lnTo>
                    <a:pt x="1971" y="552"/>
                  </a:lnTo>
                  <a:lnTo>
                    <a:pt x="1968" y="550"/>
                  </a:lnTo>
                  <a:lnTo>
                    <a:pt x="1963" y="548"/>
                  </a:lnTo>
                  <a:lnTo>
                    <a:pt x="1958" y="546"/>
                  </a:lnTo>
                  <a:lnTo>
                    <a:pt x="1952" y="544"/>
                  </a:lnTo>
                  <a:lnTo>
                    <a:pt x="1939" y="540"/>
                  </a:lnTo>
                  <a:lnTo>
                    <a:pt x="1924" y="539"/>
                  </a:lnTo>
                  <a:lnTo>
                    <a:pt x="1905" y="538"/>
                  </a:lnTo>
                  <a:lnTo>
                    <a:pt x="1882" y="537"/>
                  </a:lnTo>
                  <a:lnTo>
                    <a:pt x="1866" y="516"/>
                  </a:lnTo>
                  <a:lnTo>
                    <a:pt x="1852" y="498"/>
                  </a:lnTo>
                  <a:lnTo>
                    <a:pt x="1838" y="484"/>
                  </a:lnTo>
                  <a:lnTo>
                    <a:pt x="1824" y="472"/>
                  </a:lnTo>
                  <a:lnTo>
                    <a:pt x="1811" y="464"/>
                  </a:lnTo>
                  <a:lnTo>
                    <a:pt x="1799" y="456"/>
                  </a:lnTo>
                  <a:lnTo>
                    <a:pt x="1787" y="450"/>
                  </a:lnTo>
                  <a:lnTo>
                    <a:pt x="1774" y="443"/>
                  </a:lnTo>
                  <a:lnTo>
                    <a:pt x="1762" y="436"/>
                  </a:lnTo>
                  <a:lnTo>
                    <a:pt x="1749" y="428"/>
                  </a:lnTo>
                  <a:lnTo>
                    <a:pt x="1735" y="418"/>
                  </a:lnTo>
                  <a:lnTo>
                    <a:pt x="1721" y="408"/>
                  </a:lnTo>
                  <a:lnTo>
                    <a:pt x="1706" y="394"/>
                  </a:lnTo>
                  <a:lnTo>
                    <a:pt x="1690" y="375"/>
                  </a:lnTo>
                  <a:lnTo>
                    <a:pt x="1673" y="354"/>
                  </a:lnTo>
                  <a:lnTo>
                    <a:pt x="1654" y="327"/>
                  </a:lnTo>
                  <a:lnTo>
                    <a:pt x="1572" y="327"/>
                  </a:lnTo>
                  <a:lnTo>
                    <a:pt x="1554" y="303"/>
                  </a:lnTo>
                  <a:lnTo>
                    <a:pt x="1524" y="268"/>
                  </a:lnTo>
                  <a:lnTo>
                    <a:pt x="1487" y="228"/>
                  </a:lnTo>
                  <a:lnTo>
                    <a:pt x="1447" y="185"/>
                  </a:lnTo>
                  <a:lnTo>
                    <a:pt x="1409" y="142"/>
                  </a:lnTo>
                  <a:lnTo>
                    <a:pt x="1377" y="103"/>
                  </a:lnTo>
                  <a:lnTo>
                    <a:pt x="1364" y="87"/>
                  </a:lnTo>
                  <a:lnTo>
                    <a:pt x="1354" y="72"/>
                  </a:lnTo>
                  <a:lnTo>
                    <a:pt x="1351" y="65"/>
                  </a:lnTo>
                  <a:lnTo>
                    <a:pt x="1348" y="60"/>
                  </a:lnTo>
                  <a:lnTo>
                    <a:pt x="1347" y="56"/>
                  </a:lnTo>
                  <a:lnTo>
                    <a:pt x="1345" y="51"/>
                  </a:lnTo>
                  <a:lnTo>
                    <a:pt x="1345" y="3"/>
                  </a:lnTo>
                  <a:lnTo>
                    <a:pt x="1328" y="5"/>
                  </a:lnTo>
                  <a:lnTo>
                    <a:pt x="1313" y="8"/>
                  </a:lnTo>
                  <a:lnTo>
                    <a:pt x="1299" y="11"/>
                  </a:lnTo>
                  <a:lnTo>
                    <a:pt x="1288" y="17"/>
                  </a:lnTo>
                  <a:lnTo>
                    <a:pt x="1277" y="21"/>
                  </a:lnTo>
                  <a:lnTo>
                    <a:pt x="1268" y="26"/>
                  </a:lnTo>
                  <a:lnTo>
                    <a:pt x="1260" y="33"/>
                  </a:lnTo>
                  <a:lnTo>
                    <a:pt x="1251" y="38"/>
                  </a:lnTo>
                  <a:lnTo>
                    <a:pt x="1237" y="49"/>
                  </a:lnTo>
                  <a:lnTo>
                    <a:pt x="1222" y="59"/>
                  </a:lnTo>
                  <a:lnTo>
                    <a:pt x="1215" y="62"/>
                  </a:lnTo>
                  <a:lnTo>
                    <a:pt x="1205" y="65"/>
                  </a:lnTo>
                  <a:lnTo>
                    <a:pt x="1195" y="66"/>
                  </a:lnTo>
                  <a:lnTo>
                    <a:pt x="1183" y="67"/>
                  </a:lnTo>
                  <a:lnTo>
                    <a:pt x="1173" y="65"/>
                  </a:lnTo>
                  <a:lnTo>
                    <a:pt x="1155" y="59"/>
                  </a:lnTo>
                  <a:lnTo>
                    <a:pt x="1134" y="50"/>
                  </a:lnTo>
                  <a:lnTo>
                    <a:pt x="1110" y="38"/>
                  </a:lnTo>
                  <a:lnTo>
                    <a:pt x="1086" y="27"/>
                  </a:lnTo>
                  <a:lnTo>
                    <a:pt x="1064" y="17"/>
                  </a:lnTo>
                  <a:lnTo>
                    <a:pt x="1046" y="7"/>
                  </a:lnTo>
                  <a:lnTo>
                    <a:pt x="1035" y="0"/>
                  </a:lnTo>
                  <a:lnTo>
                    <a:pt x="991" y="37"/>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0000"/>
                </a:solidFill>
              </a:endParaRPr>
            </a:p>
          </p:txBody>
        </p:sp>
        <p:sp>
          <p:nvSpPr>
            <p:cNvPr id="14" name="Freeform 9"/>
            <p:cNvSpPr>
              <a:spLocks/>
            </p:cNvSpPr>
            <p:nvPr/>
          </p:nvSpPr>
          <p:spPr bwMode="auto">
            <a:xfrm>
              <a:off x="3240088" y="1015999"/>
              <a:ext cx="619125" cy="617538"/>
            </a:xfrm>
            <a:custGeom>
              <a:avLst/>
              <a:gdLst>
                <a:gd name="T0" fmla="*/ 112 w 1559"/>
                <a:gd name="T1" fmla="*/ 208 h 1558"/>
                <a:gd name="T2" fmla="*/ 129 w 1559"/>
                <a:gd name="T3" fmla="*/ 254 h 1558"/>
                <a:gd name="T4" fmla="*/ 121 w 1559"/>
                <a:gd name="T5" fmla="*/ 296 h 1558"/>
                <a:gd name="T6" fmla="*/ 111 w 1559"/>
                <a:gd name="T7" fmla="*/ 372 h 1558"/>
                <a:gd name="T8" fmla="*/ 112 w 1559"/>
                <a:gd name="T9" fmla="*/ 421 h 1558"/>
                <a:gd name="T10" fmla="*/ 87 w 1559"/>
                <a:gd name="T11" fmla="*/ 472 h 1558"/>
                <a:gd name="T12" fmla="*/ 18 w 1559"/>
                <a:gd name="T13" fmla="*/ 541 h 1558"/>
                <a:gd name="T14" fmla="*/ 1 w 1559"/>
                <a:gd name="T15" fmla="*/ 580 h 1558"/>
                <a:gd name="T16" fmla="*/ 45 w 1559"/>
                <a:gd name="T17" fmla="*/ 633 h 1558"/>
                <a:gd name="T18" fmla="*/ 98 w 1559"/>
                <a:gd name="T19" fmla="*/ 684 h 1558"/>
                <a:gd name="T20" fmla="*/ 148 w 1559"/>
                <a:gd name="T21" fmla="*/ 789 h 1558"/>
                <a:gd name="T22" fmla="*/ 206 w 1559"/>
                <a:gd name="T23" fmla="*/ 937 h 1558"/>
                <a:gd name="T24" fmla="*/ 258 w 1559"/>
                <a:gd name="T25" fmla="*/ 943 h 1558"/>
                <a:gd name="T26" fmla="*/ 307 w 1559"/>
                <a:gd name="T27" fmla="*/ 947 h 1558"/>
                <a:gd name="T28" fmla="*/ 331 w 1559"/>
                <a:gd name="T29" fmla="*/ 974 h 1558"/>
                <a:gd name="T30" fmla="*/ 358 w 1559"/>
                <a:gd name="T31" fmla="*/ 1025 h 1558"/>
                <a:gd name="T32" fmla="*/ 425 w 1559"/>
                <a:gd name="T33" fmla="*/ 1066 h 1558"/>
                <a:gd name="T34" fmla="*/ 438 w 1559"/>
                <a:gd name="T35" fmla="*/ 1119 h 1558"/>
                <a:gd name="T36" fmla="*/ 501 w 1559"/>
                <a:gd name="T37" fmla="*/ 1239 h 1558"/>
                <a:gd name="T38" fmla="*/ 623 w 1559"/>
                <a:gd name="T39" fmla="*/ 1324 h 1558"/>
                <a:gd name="T40" fmla="*/ 707 w 1559"/>
                <a:gd name="T41" fmla="*/ 1489 h 1558"/>
                <a:gd name="T42" fmla="*/ 752 w 1559"/>
                <a:gd name="T43" fmla="*/ 1539 h 1558"/>
                <a:gd name="T44" fmla="*/ 788 w 1559"/>
                <a:gd name="T45" fmla="*/ 1558 h 1558"/>
                <a:gd name="T46" fmla="*/ 876 w 1559"/>
                <a:gd name="T47" fmla="*/ 1551 h 1558"/>
                <a:gd name="T48" fmla="*/ 935 w 1559"/>
                <a:gd name="T49" fmla="*/ 1525 h 1558"/>
                <a:gd name="T50" fmla="*/ 978 w 1559"/>
                <a:gd name="T51" fmla="*/ 1206 h 1558"/>
                <a:gd name="T52" fmla="*/ 1041 w 1559"/>
                <a:gd name="T53" fmla="*/ 1144 h 1558"/>
                <a:gd name="T54" fmla="*/ 1103 w 1559"/>
                <a:gd name="T55" fmla="*/ 1117 h 1558"/>
                <a:gd name="T56" fmla="*/ 1228 w 1559"/>
                <a:gd name="T57" fmla="*/ 1074 h 1558"/>
                <a:gd name="T58" fmla="*/ 1272 w 1559"/>
                <a:gd name="T59" fmla="*/ 1076 h 1558"/>
                <a:gd name="T60" fmla="*/ 1512 w 1559"/>
                <a:gd name="T61" fmla="*/ 1117 h 1558"/>
                <a:gd name="T62" fmla="*/ 1540 w 1559"/>
                <a:gd name="T63" fmla="*/ 1105 h 1558"/>
                <a:gd name="T64" fmla="*/ 1465 w 1559"/>
                <a:gd name="T65" fmla="*/ 979 h 1558"/>
                <a:gd name="T66" fmla="*/ 1469 w 1559"/>
                <a:gd name="T67" fmla="*/ 946 h 1558"/>
                <a:gd name="T68" fmla="*/ 1516 w 1559"/>
                <a:gd name="T69" fmla="*/ 889 h 1558"/>
                <a:gd name="T70" fmla="*/ 1461 w 1559"/>
                <a:gd name="T71" fmla="*/ 839 h 1558"/>
                <a:gd name="T72" fmla="*/ 1445 w 1559"/>
                <a:gd name="T73" fmla="*/ 805 h 1558"/>
                <a:gd name="T74" fmla="*/ 1447 w 1559"/>
                <a:gd name="T75" fmla="*/ 755 h 1558"/>
                <a:gd name="T76" fmla="*/ 1472 w 1559"/>
                <a:gd name="T77" fmla="*/ 726 h 1558"/>
                <a:gd name="T78" fmla="*/ 1477 w 1559"/>
                <a:gd name="T79" fmla="*/ 682 h 1558"/>
                <a:gd name="T80" fmla="*/ 1468 w 1559"/>
                <a:gd name="T81" fmla="*/ 640 h 1558"/>
                <a:gd name="T82" fmla="*/ 1437 w 1559"/>
                <a:gd name="T83" fmla="*/ 626 h 1558"/>
                <a:gd name="T84" fmla="*/ 1405 w 1559"/>
                <a:gd name="T85" fmla="*/ 602 h 1558"/>
                <a:gd name="T86" fmla="*/ 1392 w 1559"/>
                <a:gd name="T87" fmla="*/ 541 h 1558"/>
                <a:gd name="T88" fmla="*/ 1262 w 1559"/>
                <a:gd name="T89" fmla="*/ 420 h 1558"/>
                <a:gd name="T90" fmla="*/ 1232 w 1559"/>
                <a:gd name="T91" fmla="*/ 402 h 1558"/>
                <a:gd name="T92" fmla="*/ 1220 w 1559"/>
                <a:gd name="T93" fmla="*/ 365 h 1558"/>
                <a:gd name="T94" fmla="*/ 1174 w 1559"/>
                <a:gd name="T95" fmla="*/ 332 h 1558"/>
                <a:gd name="T96" fmla="*/ 1104 w 1559"/>
                <a:gd name="T97" fmla="*/ 342 h 1558"/>
                <a:gd name="T98" fmla="*/ 1076 w 1559"/>
                <a:gd name="T99" fmla="*/ 332 h 1558"/>
                <a:gd name="T100" fmla="*/ 1046 w 1559"/>
                <a:gd name="T101" fmla="*/ 295 h 1558"/>
                <a:gd name="T102" fmla="*/ 1005 w 1559"/>
                <a:gd name="T103" fmla="*/ 218 h 1558"/>
                <a:gd name="T104" fmla="*/ 958 w 1559"/>
                <a:gd name="T105" fmla="*/ 159 h 1558"/>
                <a:gd name="T106" fmla="*/ 881 w 1559"/>
                <a:gd name="T107" fmla="*/ 196 h 1558"/>
                <a:gd name="T108" fmla="*/ 837 w 1559"/>
                <a:gd name="T109" fmla="*/ 211 h 1558"/>
                <a:gd name="T110" fmla="*/ 763 w 1559"/>
                <a:gd name="T111" fmla="*/ 211 h 1558"/>
                <a:gd name="T112" fmla="*/ 685 w 1559"/>
                <a:gd name="T113" fmla="*/ 181 h 1558"/>
                <a:gd name="T114" fmla="*/ 574 w 1559"/>
                <a:gd name="T115" fmla="*/ 106 h 1558"/>
                <a:gd name="T116" fmla="*/ 519 w 1559"/>
                <a:gd name="T117" fmla="*/ 43 h 1558"/>
                <a:gd name="T118" fmla="*/ 503 w 1559"/>
                <a:gd name="T119" fmla="*/ 0 h 1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59" h="1558">
                  <a:moveTo>
                    <a:pt x="341" y="22"/>
                  </a:moveTo>
                  <a:lnTo>
                    <a:pt x="178" y="163"/>
                  </a:lnTo>
                  <a:lnTo>
                    <a:pt x="81" y="163"/>
                  </a:lnTo>
                  <a:lnTo>
                    <a:pt x="96" y="184"/>
                  </a:lnTo>
                  <a:lnTo>
                    <a:pt x="112" y="208"/>
                  </a:lnTo>
                  <a:lnTo>
                    <a:pt x="119" y="221"/>
                  </a:lnTo>
                  <a:lnTo>
                    <a:pt x="125" y="234"/>
                  </a:lnTo>
                  <a:lnTo>
                    <a:pt x="127" y="240"/>
                  </a:lnTo>
                  <a:lnTo>
                    <a:pt x="128" y="247"/>
                  </a:lnTo>
                  <a:lnTo>
                    <a:pt x="129" y="254"/>
                  </a:lnTo>
                  <a:lnTo>
                    <a:pt x="129" y="262"/>
                  </a:lnTo>
                  <a:lnTo>
                    <a:pt x="129" y="274"/>
                  </a:lnTo>
                  <a:lnTo>
                    <a:pt x="127" y="282"/>
                  </a:lnTo>
                  <a:lnTo>
                    <a:pt x="125" y="290"/>
                  </a:lnTo>
                  <a:lnTo>
                    <a:pt x="121" y="296"/>
                  </a:lnTo>
                  <a:lnTo>
                    <a:pt x="111" y="308"/>
                  </a:lnTo>
                  <a:lnTo>
                    <a:pt x="97" y="326"/>
                  </a:lnTo>
                  <a:lnTo>
                    <a:pt x="103" y="348"/>
                  </a:lnTo>
                  <a:lnTo>
                    <a:pt x="109" y="364"/>
                  </a:lnTo>
                  <a:lnTo>
                    <a:pt x="111" y="372"/>
                  </a:lnTo>
                  <a:lnTo>
                    <a:pt x="112" y="382"/>
                  </a:lnTo>
                  <a:lnTo>
                    <a:pt x="113" y="392"/>
                  </a:lnTo>
                  <a:lnTo>
                    <a:pt x="113" y="407"/>
                  </a:lnTo>
                  <a:lnTo>
                    <a:pt x="113" y="414"/>
                  </a:lnTo>
                  <a:lnTo>
                    <a:pt x="112" y="421"/>
                  </a:lnTo>
                  <a:lnTo>
                    <a:pt x="111" y="428"/>
                  </a:lnTo>
                  <a:lnTo>
                    <a:pt x="109" y="434"/>
                  </a:lnTo>
                  <a:lnTo>
                    <a:pt x="103" y="447"/>
                  </a:lnTo>
                  <a:lnTo>
                    <a:pt x="96" y="460"/>
                  </a:lnTo>
                  <a:lnTo>
                    <a:pt x="87" y="472"/>
                  </a:lnTo>
                  <a:lnTo>
                    <a:pt x="78" y="484"/>
                  </a:lnTo>
                  <a:lnTo>
                    <a:pt x="68" y="495"/>
                  </a:lnTo>
                  <a:lnTo>
                    <a:pt x="57" y="506"/>
                  </a:lnTo>
                  <a:lnTo>
                    <a:pt x="37" y="525"/>
                  </a:lnTo>
                  <a:lnTo>
                    <a:pt x="18" y="541"/>
                  </a:lnTo>
                  <a:lnTo>
                    <a:pt x="11" y="550"/>
                  </a:lnTo>
                  <a:lnTo>
                    <a:pt x="5" y="556"/>
                  </a:lnTo>
                  <a:lnTo>
                    <a:pt x="2" y="563"/>
                  </a:lnTo>
                  <a:lnTo>
                    <a:pt x="0" y="569"/>
                  </a:lnTo>
                  <a:lnTo>
                    <a:pt x="1" y="580"/>
                  </a:lnTo>
                  <a:lnTo>
                    <a:pt x="4" y="589"/>
                  </a:lnTo>
                  <a:lnTo>
                    <a:pt x="7" y="598"/>
                  </a:lnTo>
                  <a:lnTo>
                    <a:pt x="14" y="605"/>
                  </a:lnTo>
                  <a:lnTo>
                    <a:pt x="28" y="619"/>
                  </a:lnTo>
                  <a:lnTo>
                    <a:pt x="45" y="633"/>
                  </a:lnTo>
                  <a:lnTo>
                    <a:pt x="56" y="641"/>
                  </a:lnTo>
                  <a:lnTo>
                    <a:pt x="66" y="649"/>
                  </a:lnTo>
                  <a:lnTo>
                    <a:pt x="78" y="659"/>
                  </a:lnTo>
                  <a:lnTo>
                    <a:pt x="87" y="671"/>
                  </a:lnTo>
                  <a:lnTo>
                    <a:pt x="98" y="684"/>
                  </a:lnTo>
                  <a:lnTo>
                    <a:pt x="108" y="699"/>
                  </a:lnTo>
                  <a:lnTo>
                    <a:pt x="118" y="716"/>
                  </a:lnTo>
                  <a:lnTo>
                    <a:pt x="126" y="736"/>
                  </a:lnTo>
                  <a:lnTo>
                    <a:pt x="136" y="761"/>
                  </a:lnTo>
                  <a:lnTo>
                    <a:pt x="148" y="789"/>
                  </a:lnTo>
                  <a:lnTo>
                    <a:pt x="161" y="819"/>
                  </a:lnTo>
                  <a:lnTo>
                    <a:pt x="174" y="850"/>
                  </a:lnTo>
                  <a:lnTo>
                    <a:pt x="187" y="882"/>
                  </a:lnTo>
                  <a:lnTo>
                    <a:pt x="197" y="911"/>
                  </a:lnTo>
                  <a:lnTo>
                    <a:pt x="206" y="937"/>
                  </a:lnTo>
                  <a:lnTo>
                    <a:pt x="213" y="958"/>
                  </a:lnTo>
                  <a:lnTo>
                    <a:pt x="235" y="952"/>
                  </a:lnTo>
                  <a:lnTo>
                    <a:pt x="248" y="946"/>
                  </a:lnTo>
                  <a:lnTo>
                    <a:pt x="253" y="944"/>
                  </a:lnTo>
                  <a:lnTo>
                    <a:pt x="258" y="943"/>
                  </a:lnTo>
                  <a:lnTo>
                    <a:pt x="267" y="942"/>
                  </a:lnTo>
                  <a:lnTo>
                    <a:pt x="277" y="942"/>
                  </a:lnTo>
                  <a:lnTo>
                    <a:pt x="288" y="943"/>
                  </a:lnTo>
                  <a:lnTo>
                    <a:pt x="298" y="944"/>
                  </a:lnTo>
                  <a:lnTo>
                    <a:pt x="307" y="947"/>
                  </a:lnTo>
                  <a:lnTo>
                    <a:pt x="313" y="952"/>
                  </a:lnTo>
                  <a:lnTo>
                    <a:pt x="320" y="956"/>
                  </a:lnTo>
                  <a:lnTo>
                    <a:pt x="324" y="961"/>
                  </a:lnTo>
                  <a:lnTo>
                    <a:pt x="327" y="968"/>
                  </a:lnTo>
                  <a:lnTo>
                    <a:pt x="331" y="974"/>
                  </a:lnTo>
                  <a:lnTo>
                    <a:pt x="337" y="990"/>
                  </a:lnTo>
                  <a:lnTo>
                    <a:pt x="343" y="1004"/>
                  </a:lnTo>
                  <a:lnTo>
                    <a:pt x="348" y="1011"/>
                  </a:lnTo>
                  <a:lnTo>
                    <a:pt x="353" y="1019"/>
                  </a:lnTo>
                  <a:lnTo>
                    <a:pt x="358" y="1025"/>
                  </a:lnTo>
                  <a:lnTo>
                    <a:pt x="366" y="1032"/>
                  </a:lnTo>
                  <a:lnTo>
                    <a:pt x="392" y="1046"/>
                  </a:lnTo>
                  <a:lnTo>
                    <a:pt x="416" y="1057"/>
                  </a:lnTo>
                  <a:lnTo>
                    <a:pt x="421" y="1061"/>
                  </a:lnTo>
                  <a:lnTo>
                    <a:pt x="425" y="1066"/>
                  </a:lnTo>
                  <a:lnTo>
                    <a:pt x="430" y="1073"/>
                  </a:lnTo>
                  <a:lnTo>
                    <a:pt x="433" y="1081"/>
                  </a:lnTo>
                  <a:lnTo>
                    <a:pt x="435" y="1092"/>
                  </a:lnTo>
                  <a:lnTo>
                    <a:pt x="437" y="1104"/>
                  </a:lnTo>
                  <a:lnTo>
                    <a:pt x="438" y="1119"/>
                  </a:lnTo>
                  <a:lnTo>
                    <a:pt x="439" y="1136"/>
                  </a:lnTo>
                  <a:lnTo>
                    <a:pt x="439" y="1234"/>
                  </a:lnTo>
                  <a:lnTo>
                    <a:pt x="488" y="1234"/>
                  </a:lnTo>
                  <a:lnTo>
                    <a:pt x="492" y="1235"/>
                  </a:lnTo>
                  <a:lnTo>
                    <a:pt x="501" y="1239"/>
                  </a:lnTo>
                  <a:lnTo>
                    <a:pt x="511" y="1246"/>
                  </a:lnTo>
                  <a:lnTo>
                    <a:pt x="524" y="1254"/>
                  </a:lnTo>
                  <a:lnTo>
                    <a:pt x="554" y="1275"/>
                  </a:lnTo>
                  <a:lnTo>
                    <a:pt x="588" y="1300"/>
                  </a:lnTo>
                  <a:lnTo>
                    <a:pt x="623" y="1324"/>
                  </a:lnTo>
                  <a:lnTo>
                    <a:pt x="655" y="1348"/>
                  </a:lnTo>
                  <a:lnTo>
                    <a:pt x="681" y="1368"/>
                  </a:lnTo>
                  <a:lnTo>
                    <a:pt x="699" y="1379"/>
                  </a:lnTo>
                  <a:lnTo>
                    <a:pt x="700" y="1477"/>
                  </a:lnTo>
                  <a:lnTo>
                    <a:pt x="707" y="1489"/>
                  </a:lnTo>
                  <a:lnTo>
                    <a:pt x="717" y="1501"/>
                  </a:lnTo>
                  <a:lnTo>
                    <a:pt x="727" y="1514"/>
                  </a:lnTo>
                  <a:lnTo>
                    <a:pt x="739" y="1528"/>
                  </a:lnTo>
                  <a:lnTo>
                    <a:pt x="745" y="1534"/>
                  </a:lnTo>
                  <a:lnTo>
                    <a:pt x="752" y="1539"/>
                  </a:lnTo>
                  <a:lnTo>
                    <a:pt x="758" y="1545"/>
                  </a:lnTo>
                  <a:lnTo>
                    <a:pt x="766" y="1549"/>
                  </a:lnTo>
                  <a:lnTo>
                    <a:pt x="773" y="1553"/>
                  </a:lnTo>
                  <a:lnTo>
                    <a:pt x="781" y="1555"/>
                  </a:lnTo>
                  <a:lnTo>
                    <a:pt x="788" y="1558"/>
                  </a:lnTo>
                  <a:lnTo>
                    <a:pt x="797" y="1558"/>
                  </a:lnTo>
                  <a:lnTo>
                    <a:pt x="829" y="1558"/>
                  </a:lnTo>
                  <a:lnTo>
                    <a:pt x="849" y="1557"/>
                  </a:lnTo>
                  <a:lnTo>
                    <a:pt x="864" y="1554"/>
                  </a:lnTo>
                  <a:lnTo>
                    <a:pt x="876" y="1551"/>
                  </a:lnTo>
                  <a:lnTo>
                    <a:pt x="885" y="1547"/>
                  </a:lnTo>
                  <a:lnTo>
                    <a:pt x="895" y="1541"/>
                  </a:lnTo>
                  <a:lnTo>
                    <a:pt x="906" y="1536"/>
                  </a:lnTo>
                  <a:lnTo>
                    <a:pt x="919" y="1531"/>
                  </a:lnTo>
                  <a:lnTo>
                    <a:pt x="935" y="1525"/>
                  </a:lnTo>
                  <a:lnTo>
                    <a:pt x="939" y="1328"/>
                  </a:lnTo>
                  <a:lnTo>
                    <a:pt x="972" y="1300"/>
                  </a:lnTo>
                  <a:lnTo>
                    <a:pt x="958" y="1234"/>
                  </a:lnTo>
                  <a:lnTo>
                    <a:pt x="968" y="1220"/>
                  </a:lnTo>
                  <a:lnTo>
                    <a:pt x="978" y="1206"/>
                  </a:lnTo>
                  <a:lnTo>
                    <a:pt x="990" y="1190"/>
                  </a:lnTo>
                  <a:lnTo>
                    <a:pt x="1003" y="1176"/>
                  </a:lnTo>
                  <a:lnTo>
                    <a:pt x="1017" y="1162"/>
                  </a:lnTo>
                  <a:lnTo>
                    <a:pt x="1032" y="1149"/>
                  </a:lnTo>
                  <a:lnTo>
                    <a:pt x="1041" y="1144"/>
                  </a:lnTo>
                  <a:lnTo>
                    <a:pt x="1049" y="1139"/>
                  </a:lnTo>
                  <a:lnTo>
                    <a:pt x="1057" y="1134"/>
                  </a:lnTo>
                  <a:lnTo>
                    <a:pt x="1066" y="1131"/>
                  </a:lnTo>
                  <a:lnTo>
                    <a:pt x="1080" y="1125"/>
                  </a:lnTo>
                  <a:lnTo>
                    <a:pt x="1103" y="1117"/>
                  </a:lnTo>
                  <a:lnTo>
                    <a:pt x="1130" y="1107"/>
                  </a:lnTo>
                  <a:lnTo>
                    <a:pt x="1159" y="1098"/>
                  </a:lnTo>
                  <a:lnTo>
                    <a:pt x="1186" y="1088"/>
                  </a:lnTo>
                  <a:lnTo>
                    <a:pt x="1209" y="1079"/>
                  </a:lnTo>
                  <a:lnTo>
                    <a:pt x="1228" y="1074"/>
                  </a:lnTo>
                  <a:lnTo>
                    <a:pt x="1233" y="1072"/>
                  </a:lnTo>
                  <a:lnTo>
                    <a:pt x="1245" y="1072"/>
                  </a:lnTo>
                  <a:lnTo>
                    <a:pt x="1255" y="1073"/>
                  </a:lnTo>
                  <a:lnTo>
                    <a:pt x="1265" y="1074"/>
                  </a:lnTo>
                  <a:lnTo>
                    <a:pt x="1272" y="1076"/>
                  </a:lnTo>
                  <a:lnTo>
                    <a:pt x="1287" y="1081"/>
                  </a:lnTo>
                  <a:lnTo>
                    <a:pt x="1300" y="1087"/>
                  </a:lnTo>
                  <a:lnTo>
                    <a:pt x="1324" y="1103"/>
                  </a:lnTo>
                  <a:lnTo>
                    <a:pt x="1348" y="1120"/>
                  </a:lnTo>
                  <a:lnTo>
                    <a:pt x="1512" y="1117"/>
                  </a:lnTo>
                  <a:lnTo>
                    <a:pt x="1559" y="1152"/>
                  </a:lnTo>
                  <a:lnTo>
                    <a:pt x="1556" y="1143"/>
                  </a:lnTo>
                  <a:lnTo>
                    <a:pt x="1552" y="1131"/>
                  </a:lnTo>
                  <a:lnTo>
                    <a:pt x="1546" y="1119"/>
                  </a:lnTo>
                  <a:lnTo>
                    <a:pt x="1540" y="1105"/>
                  </a:lnTo>
                  <a:lnTo>
                    <a:pt x="1524" y="1076"/>
                  </a:lnTo>
                  <a:lnTo>
                    <a:pt x="1507" y="1046"/>
                  </a:lnTo>
                  <a:lnTo>
                    <a:pt x="1490" y="1019"/>
                  </a:lnTo>
                  <a:lnTo>
                    <a:pt x="1475" y="995"/>
                  </a:lnTo>
                  <a:lnTo>
                    <a:pt x="1465" y="979"/>
                  </a:lnTo>
                  <a:lnTo>
                    <a:pt x="1462" y="973"/>
                  </a:lnTo>
                  <a:lnTo>
                    <a:pt x="1462" y="966"/>
                  </a:lnTo>
                  <a:lnTo>
                    <a:pt x="1463" y="959"/>
                  </a:lnTo>
                  <a:lnTo>
                    <a:pt x="1465" y="953"/>
                  </a:lnTo>
                  <a:lnTo>
                    <a:pt x="1469" y="946"/>
                  </a:lnTo>
                  <a:lnTo>
                    <a:pt x="1476" y="934"/>
                  </a:lnTo>
                  <a:lnTo>
                    <a:pt x="1485" y="924"/>
                  </a:lnTo>
                  <a:lnTo>
                    <a:pt x="1495" y="912"/>
                  </a:lnTo>
                  <a:lnTo>
                    <a:pt x="1505" y="901"/>
                  </a:lnTo>
                  <a:lnTo>
                    <a:pt x="1516" y="889"/>
                  </a:lnTo>
                  <a:lnTo>
                    <a:pt x="1526" y="876"/>
                  </a:lnTo>
                  <a:lnTo>
                    <a:pt x="1498" y="863"/>
                  </a:lnTo>
                  <a:lnTo>
                    <a:pt x="1472" y="848"/>
                  </a:lnTo>
                  <a:lnTo>
                    <a:pt x="1467" y="844"/>
                  </a:lnTo>
                  <a:lnTo>
                    <a:pt x="1461" y="839"/>
                  </a:lnTo>
                  <a:lnTo>
                    <a:pt x="1456" y="833"/>
                  </a:lnTo>
                  <a:lnTo>
                    <a:pt x="1453" y="828"/>
                  </a:lnTo>
                  <a:lnTo>
                    <a:pt x="1449" y="820"/>
                  </a:lnTo>
                  <a:lnTo>
                    <a:pt x="1446" y="812"/>
                  </a:lnTo>
                  <a:lnTo>
                    <a:pt x="1445" y="805"/>
                  </a:lnTo>
                  <a:lnTo>
                    <a:pt x="1444" y="795"/>
                  </a:lnTo>
                  <a:lnTo>
                    <a:pt x="1444" y="779"/>
                  </a:lnTo>
                  <a:lnTo>
                    <a:pt x="1445" y="769"/>
                  </a:lnTo>
                  <a:lnTo>
                    <a:pt x="1446" y="762"/>
                  </a:lnTo>
                  <a:lnTo>
                    <a:pt x="1447" y="755"/>
                  </a:lnTo>
                  <a:lnTo>
                    <a:pt x="1449" y="750"/>
                  </a:lnTo>
                  <a:lnTo>
                    <a:pt x="1455" y="743"/>
                  </a:lnTo>
                  <a:lnTo>
                    <a:pt x="1461" y="738"/>
                  </a:lnTo>
                  <a:lnTo>
                    <a:pt x="1467" y="734"/>
                  </a:lnTo>
                  <a:lnTo>
                    <a:pt x="1472" y="726"/>
                  </a:lnTo>
                  <a:lnTo>
                    <a:pt x="1474" y="722"/>
                  </a:lnTo>
                  <a:lnTo>
                    <a:pt x="1475" y="715"/>
                  </a:lnTo>
                  <a:lnTo>
                    <a:pt x="1476" y="708"/>
                  </a:lnTo>
                  <a:lnTo>
                    <a:pt x="1477" y="698"/>
                  </a:lnTo>
                  <a:lnTo>
                    <a:pt x="1477" y="682"/>
                  </a:lnTo>
                  <a:lnTo>
                    <a:pt x="1476" y="666"/>
                  </a:lnTo>
                  <a:lnTo>
                    <a:pt x="1473" y="653"/>
                  </a:lnTo>
                  <a:lnTo>
                    <a:pt x="1472" y="648"/>
                  </a:lnTo>
                  <a:lnTo>
                    <a:pt x="1470" y="644"/>
                  </a:lnTo>
                  <a:lnTo>
                    <a:pt x="1468" y="640"/>
                  </a:lnTo>
                  <a:lnTo>
                    <a:pt x="1464" y="637"/>
                  </a:lnTo>
                  <a:lnTo>
                    <a:pt x="1459" y="633"/>
                  </a:lnTo>
                  <a:lnTo>
                    <a:pt x="1451" y="630"/>
                  </a:lnTo>
                  <a:lnTo>
                    <a:pt x="1445" y="628"/>
                  </a:lnTo>
                  <a:lnTo>
                    <a:pt x="1437" y="626"/>
                  </a:lnTo>
                  <a:lnTo>
                    <a:pt x="1430" y="623"/>
                  </a:lnTo>
                  <a:lnTo>
                    <a:pt x="1422" y="619"/>
                  </a:lnTo>
                  <a:lnTo>
                    <a:pt x="1415" y="614"/>
                  </a:lnTo>
                  <a:lnTo>
                    <a:pt x="1408" y="606"/>
                  </a:lnTo>
                  <a:lnTo>
                    <a:pt x="1405" y="602"/>
                  </a:lnTo>
                  <a:lnTo>
                    <a:pt x="1403" y="596"/>
                  </a:lnTo>
                  <a:lnTo>
                    <a:pt x="1400" y="590"/>
                  </a:lnTo>
                  <a:lnTo>
                    <a:pt x="1397" y="582"/>
                  </a:lnTo>
                  <a:lnTo>
                    <a:pt x="1394" y="564"/>
                  </a:lnTo>
                  <a:lnTo>
                    <a:pt x="1392" y="541"/>
                  </a:lnTo>
                  <a:lnTo>
                    <a:pt x="1330" y="504"/>
                  </a:lnTo>
                  <a:lnTo>
                    <a:pt x="1347" y="423"/>
                  </a:lnTo>
                  <a:lnTo>
                    <a:pt x="1282" y="423"/>
                  </a:lnTo>
                  <a:lnTo>
                    <a:pt x="1272" y="421"/>
                  </a:lnTo>
                  <a:lnTo>
                    <a:pt x="1262" y="420"/>
                  </a:lnTo>
                  <a:lnTo>
                    <a:pt x="1255" y="418"/>
                  </a:lnTo>
                  <a:lnTo>
                    <a:pt x="1248" y="415"/>
                  </a:lnTo>
                  <a:lnTo>
                    <a:pt x="1242" y="412"/>
                  </a:lnTo>
                  <a:lnTo>
                    <a:pt x="1236" y="406"/>
                  </a:lnTo>
                  <a:lnTo>
                    <a:pt x="1232" y="402"/>
                  </a:lnTo>
                  <a:lnTo>
                    <a:pt x="1229" y="396"/>
                  </a:lnTo>
                  <a:lnTo>
                    <a:pt x="1226" y="389"/>
                  </a:lnTo>
                  <a:lnTo>
                    <a:pt x="1224" y="382"/>
                  </a:lnTo>
                  <a:lnTo>
                    <a:pt x="1221" y="374"/>
                  </a:lnTo>
                  <a:lnTo>
                    <a:pt x="1220" y="365"/>
                  </a:lnTo>
                  <a:lnTo>
                    <a:pt x="1218" y="346"/>
                  </a:lnTo>
                  <a:lnTo>
                    <a:pt x="1217" y="325"/>
                  </a:lnTo>
                  <a:lnTo>
                    <a:pt x="1200" y="326"/>
                  </a:lnTo>
                  <a:lnTo>
                    <a:pt x="1186" y="330"/>
                  </a:lnTo>
                  <a:lnTo>
                    <a:pt x="1174" y="332"/>
                  </a:lnTo>
                  <a:lnTo>
                    <a:pt x="1163" y="335"/>
                  </a:lnTo>
                  <a:lnTo>
                    <a:pt x="1151" y="337"/>
                  </a:lnTo>
                  <a:lnTo>
                    <a:pt x="1138" y="339"/>
                  </a:lnTo>
                  <a:lnTo>
                    <a:pt x="1123" y="340"/>
                  </a:lnTo>
                  <a:lnTo>
                    <a:pt x="1104" y="342"/>
                  </a:lnTo>
                  <a:lnTo>
                    <a:pt x="1097" y="340"/>
                  </a:lnTo>
                  <a:lnTo>
                    <a:pt x="1092" y="339"/>
                  </a:lnTo>
                  <a:lnTo>
                    <a:pt x="1086" y="337"/>
                  </a:lnTo>
                  <a:lnTo>
                    <a:pt x="1081" y="335"/>
                  </a:lnTo>
                  <a:lnTo>
                    <a:pt x="1076" y="332"/>
                  </a:lnTo>
                  <a:lnTo>
                    <a:pt x="1071" y="329"/>
                  </a:lnTo>
                  <a:lnTo>
                    <a:pt x="1067" y="324"/>
                  </a:lnTo>
                  <a:lnTo>
                    <a:pt x="1063" y="319"/>
                  </a:lnTo>
                  <a:lnTo>
                    <a:pt x="1054" y="308"/>
                  </a:lnTo>
                  <a:lnTo>
                    <a:pt x="1046" y="295"/>
                  </a:lnTo>
                  <a:lnTo>
                    <a:pt x="1039" y="282"/>
                  </a:lnTo>
                  <a:lnTo>
                    <a:pt x="1031" y="267"/>
                  </a:lnTo>
                  <a:lnTo>
                    <a:pt x="1023" y="251"/>
                  </a:lnTo>
                  <a:lnTo>
                    <a:pt x="1015" y="235"/>
                  </a:lnTo>
                  <a:lnTo>
                    <a:pt x="1005" y="218"/>
                  </a:lnTo>
                  <a:lnTo>
                    <a:pt x="996" y="202"/>
                  </a:lnTo>
                  <a:lnTo>
                    <a:pt x="985" y="187"/>
                  </a:lnTo>
                  <a:lnTo>
                    <a:pt x="972" y="172"/>
                  </a:lnTo>
                  <a:lnTo>
                    <a:pt x="965" y="166"/>
                  </a:lnTo>
                  <a:lnTo>
                    <a:pt x="958" y="159"/>
                  </a:lnTo>
                  <a:lnTo>
                    <a:pt x="950" y="153"/>
                  </a:lnTo>
                  <a:lnTo>
                    <a:pt x="942" y="146"/>
                  </a:lnTo>
                  <a:lnTo>
                    <a:pt x="912" y="170"/>
                  </a:lnTo>
                  <a:lnTo>
                    <a:pt x="888" y="191"/>
                  </a:lnTo>
                  <a:lnTo>
                    <a:pt x="881" y="196"/>
                  </a:lnTo>
                  <a:lnTo>
                    <a:pt x="874" y="200"/>
                  </a:lnTo>
                  <a:lnTo>
                    <a:pt x="866" y="203"/>
                  </a:lnTo>
                  <a:lnTo>
                    <a:pt x="857" y="207"/>
                  </a:lnTo>
                  <a:lnTo>
                    <a:pt x="848" y="209"/>
                  </a:lnTo>
                  <a:lnTo>
                    <a:pt x="837" y="211"/>
                  </a:lnTo>
                  <a:lnTo>
                    <a:pt x="825" y="212"/>
                  </a:lnTo>
                  <a:lnTo>
                    <a:pt x="812" y="212"/>
                  </a:lnTo>
                  <a:lnTo>
                    <a:pt x="779" y="212"/>
                  </a:lnTo>
                  <a:lnTo>
                    <a:pt x="771" y="212"/>
                  </a:lnTo>
                  <a:lnTo>
                    <a:pt x="763" y="211"/>
                  </a:lnTo>
                  <a:lnTo>
                    <a:pt x="756" y="210"/>
                  </a:lnTo>
                  <a:lnTo>
                    <a:pt x="746" y="207"/>
                  </a:lnTo>
                  <a:lnTo>
                    <a:pt x="728" y="200"/>
                  </a:lnTo>
                  <a:lnTo>
                    <a:pt x="706" y="191"/>
                  </a:lnTo>
                  <a:lnTo>
                    <a:pt x="685" y="181"/>
                  </a:lnTo>
                  <a:lnTo>
                    <a:pt x="662" y="169"/>
                  </a:lnTo>
                  <a:lnTo>
                    <a:pt x="639" y="155"/>
                  </a:lnTo>
                  <a:lnTo>
                    <a:pt x="617" y="139"/>
                  </a:lnTo>
                  <a:lnTo>
                    <a:pt x="595" y="122"/>
                  </a:lnTo>
                  <a:lnTo>
                    <a:pt x="574" y="106"/>
                  </a:lnTo>
                  <a:lnTo>
                    <a:pt x="556" y="88"/>
                  </a:lnTo>
                  <a:lnTo>
                    <a:pt x="539" y="70"/>
                  </a:lnTo>
                  <a:lnTo>
                    <a:pt x="531" y="62"/>
                  </a:lnTo>
                  <a:lnTo>
                    <a:pt x="525" y="52"/>
                  </a:lnTo>
                  <a:lnTo>
                    <a:pt x="519" y="43"/>
                  </a:lnTo>
                  <a:lnTo>
                    <a:pt x="514" y="35"/>
                  </a:lnTo>
                  <a:lnTo>
                    <a:pt x="510" y="26"/>
                  </a:lnTo>
                  <a:lnTo>
                    <a:pt x="506" y="18"/>
                  </a:lnTo>
                  <a:lnTo>
                    <a:pt x="504" y="9"/>
                  </a:lnTo>
                  <a:lnTo>
                    <a:pt x="503" y="0"/>
                  </a:lnTo>
                  <a:lnTo>
                    <a:pt x="341" y="22"/>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p:nvSpPr>
          <p:spPr bwMode="auto">
            <a:xfrm>
              <a:off x="2874963" y="1176337"/>
              <a:ext cx="573088" cy="606425"/>
            </a:xfrm>
            <a:custGeom>
              <a:avLst/>
              <a:gdLst>
                <a:gd name="T0" fmla="*/ 507 w 1444"/>
                <a:gd name="T1" fmla="*/ 226 h 1525"/>
                <a:gd name="T2" fmla="*/ 419 w 1444"/>
                <a:gd name="T3" fmla="*/ 260 h 1525"/>
                <a:gd name="T4" fmla="*/ 378 w 1444"/>
                <a:gd name="T5" fmla="*/ 304 h 1525"/>
                <a:gd name="T6" fmla="*/ 323 w 1444"/>
                <a:gd name="T7" fmla="*/ 390 h 1525"/>
                <a:gd name="T8" fmla="*/ 349 w 1444"/>
                <a:gd name="T9" fmla="*/ 444 h 1525"/>
                <a:gd name="T10" fmla="*/ 391 w 1444"/>
                <a:gd name="T11" fmla="*/ 490 h 1525"/>
                <a:gd name="T12" fmla="*/ 403 w 1444"/>
                <a:gd name="T13" fmla="*/ 543 h 1525"/>
                <a:gd name="T14" fmla="*/ 363 w 1444"/>
                <a:gd name="T15" fmla="*/ 584 h 1525"/>
                <a:gd name="T16" fmla="*/ 331 w 1444"/>
                <a:gd name="T17" fmla="*/ 620 h 1525"/>
                <a:gd name="T18" fmla="*/ 324 w 1444"/>
                <a:gd name="T19" fmla="*/ 662 h 1525"/>
                <a:gd name="T20" fmla="*/ 356 w 1444"/>
                <a:gd name="T21" fmla="*/ 709 h 1525"/>
                <a:gd name="T22" fmla="*/ 326 w 1444"/>
                <a:gd name="T23" fmla="*/ 780 h 1525"/>
                <a:gd name="T24" fmla="*/ 249 w 1444"/>
                <a:gd name="T25" fmla="*/ 819 h 1525"/>
                <a:gd name="T26" fmla="*/ 184 w 1444"/>
                <a:gd name="T27" fmla="*/ 915 h 1525"/>
                <a:gd name="T28" fmla="*/ 113 w 1444"/>
                <a:gd name="T29" fmla="*/ 1011 h 1525"/>
                <a:gd name="T30" fmla="*/ 22 w 1444"/>
                <a:gd name="T31" fmla="*/ 1118 h 1525"/>
                <a:gd name="T32" fmla="*/ 17 w 1444"/>
                <a:gd name="T33" fmla="*/ 1153 h 1525"/>
                <a:gd name="T34" fmla="*/ 26 w 1444"/>
                <a:gd name="T35" fmla="*/ 1207 h 1525"/>
                <a:gd name="T36" fmla="*/ 47 w 1444"/>
                <a:gd name="T37" fmla="*/ 1251 h 1525"/>
                <a:gd name="T38" fmla="*/ 46 w 1444"/>
                <a:gd name="T39" fmla="*/ 1290 h 1525"/>
                <a:gd name="T40" fmla="*/ 16 w 1444"/>
                <a:gd name="T41" fmla="*/ 1326 h 1525"/>
                <a:gd name="T42" fmla="*/ 243 w 1444"/>
                <a:gd name="T43" fmla="*/ 1368 h 1525"/>
                <a:gd name="T44" fmla="*/ 440 w 1444"/>
                <a:gd name="T45" fmla="*/ 1370 h 1525"/>
                <a:gd name="T46" fmla="*/ 529 w 1444"/>
                <a:gd name="T47" fmla="*/ 1416 h 1525"/>
                <a:gd name="T48" fmla="*/ 665 w 1444"/>
                <a:gd name="T49" fmla="*/ 1524 h 1525"/>
                <a:gd name="T50" fmla="*/ 718 w 1444"/>
                <a:gd name="T51" fmla="*/ 1493 h 1525"/>
                <a:gd name="T52" fmla="*/ 775 w 1444"/>
                <a:gd name="T53" fmla="*/ 1497 h 1525"/>
                <a:gd name="T54" fmla="*/ 829 w 1444"/>
                <a:gd name="T55" fmla="*/ 1502 h 1525"/>
                <a:gd name="T56" fmla="*/ 868 w 1444"/>
                <a:gd name="T57" fmla="*/ 1469 h 1525"/>
                <a:gd name="T58" fmla="*/ 909 w 1444"/>
                <a:gd name="T59" fmla="*/ 1460 h 1525"/>
                <a:gd name="T60" fmla="*/ 944 w 1444"/>
                <a:gd name="T61" fmla="*/ 1469 h 1525"/>
                <a:gd name="T62" fmla="*/ 977 w 1444"/>
                <a:gd name="T63" fmla="*/ 1504 h 1525"/>
                <a:gd name="T64" fmla="*/ 1073 w 1444"/>
                <a:gd name="T65" fmla="*/ 1399 h 1525"/>
                <a:gd name="T66" fmla="*/ 1089 w 1444"/>
                <a:gd name="T67" fmla="*/ 1316 h 1525"/>
                <a:gd name="T68" fmla="*/ 1114 w 1444"/>
                <a:gd name="T69" fmla="*/ 1289 h 1525"/>
                <a:gd name="T70" fmla="*/ 1163 w 1444"/>
                <a:gd name="T71" fmla="*/ 1285 h 1525"/>
                <a:gd name="T72" fmla="*/ 1299 w 1444"/>
                <a:gd name="T73" fmla="*/ 1241 h 1525"/>
                <a:gd name="T74" fmla="*/ 1319 w 1444"/>
                <a:gd name="T75" fmla="*/ 1201 h 1525"/>
                <a:gd name="T76" fmla="*/ 1355 w 1444"/>
                <a:gd name="T77" fmla="*/ 1167 h 1525"/>
                <a:gd name="T78" fmla="*/ 1396 w 1444"/>
                <a:gd name="T79" fmla="*/ 1152 h 1525"/>
                <a:gd name="T80" fmla="*/ 1439 w 1444"/>
                <a:gd name="T81" fmla="*/ 1018 h 1525"/>
                <a:gd name="T82" fmla="*/ 1406 w 1444"/>
                <a:gd name="T83" fmla="*/ 943 h 1525"/>
                <a:gd name="T84" fmla="*/ 1383 w 1444"/>
                <a:gd name="T85" fmla="*/ 891 h 1525"/>
                <a:gd name="T86" fmla="*/ 1331 w 1444"/>
                <a:gd name="T87" fmla="*/ 881 h 1525"/>
                <a:gd name="T88" fmla="*/ 1294 w 1444"/>
                <a:gd name="T89" fmla="*/ 856 h 1525"/>
                <a:gd name="T90" fmla="*/ 1281 w 1444"/>
                <a:gd name="T91" fmla="*/ 810 h 1525"/>
                <a:gd name="T92" fmla="*/ 1177 w 1444"/>
                <a:gd name="T93" fmla="*/ 667 h 1525"/>
                <a:gd name="T94" fmla="*/ 1156 w 1444"/>
                <a:gd name="T95" fmla="*/ 682 h 1525"/>
                <a:gd name="T96" fmla="*/ 1128 w 1444"/>
                <a:gd name="T97" fmla="*/ 673 h 1525"/>
                <a:gd name="T98" fmla="*/ 1096 w 1444"/>
                <a:gd name="T99" fmla="*/ 637 h 1525"/>
                <a:gd name="T100" fmla="*/ 1034 w 1444"/>
                <a:gd name="T101" fmla="*/ 498 h 1525"/>
                <a:gd name="T102" fmla="*/ 976 w 1444"/>
                <a:gd name="T103" fmla="*/ 338 h 1525"/>
                <a:gd name="T104" fmla="*/ 937 w 1444"/>
                <a:gd name="T105" fmla="*/ 283 h 1525"/>
                <a:gd name="T106" fmla="*/ 875 w 1444"/>
                <a:gd name="T107" fmla="*/ 253 h 1525"/>
                <a:gd name="T108" fmla="*/ 845 w 1444"/>
                <a:gd name="T109" fmla="*/ 219 h 1525"/>
                <a:gd name="T110" fmla="*/ 850 w 1444"/>
                <a:gd name="T111" fmla="*/ 143 h 1525"/>
                <a:gd name="T112" fmla="*/ 889 w 1444"/>
                <a:gd name="T113" fmla="*/ 90 h 1525"/>
                <a:gd name="T114" fmla="*/ 950 w 1444"/>
                <a:gd name="T115" fmla="*/ 17 h 1525"/>
                <a:gd name="T116" fmla="*/ 842 w 1444"/>
                <a:gd name="T117" fmla="*/ 41 h 1525"/>
                <a:gd name="T118" fmla="*/ 756 w 1444"/>
                <a:gd name="T119" fmla="*/ 118 h 1525"/>
                <a:gd name="T120" fmla="*/ 680 w 1444"/>
                <a:gd name="T121" fmla="*/ 196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44" h="1525">
                  <a:moveTo>
                    <a:pt x="680" y="196"/>
                  </a:moveTo>
                  <a:lnTo>
                    <a:pt x="566" y="196"/>
                  </a:lnTo>
                  <a:lnTo>
                    <a:pt x="545" y="209"/>
                  </a:lnTo>
                  <a:lnTo>
                    <a:pt x="525" y="219"/>
                  </a:lnTo>
                  <a:lnTo>
                    <a:pt x="507" y="226"/>
                  </a:lnTo>
                  <a:lnTo>
                    <a:pt x="490" y="233"/>
                  </a:lnTo>
                  <a:lnTo>
                    <a:pt x="473" y="237"/>
                  </a:lnTo>
                  <a:lnTo>
                    <a:pt x="457" y="243"/>
                  </a:lnTo>
                  <a:lnTo>
                    <a:pt x="439" y="250"/>
                  </a:lnTo>
                  <a:lnTo>
                    <a:pt x="419" y="260"/>
                  </a:lnTo>
                  <a:lnTo>
                    <a:pt x="415" y="264"/>
                  </a:lnTo>
                  <a:lnTo>
                    <a:pt x="409" y="269"/>
                  </a:lnTo>
                  <a:lnTo>
                    <a:pt x="402" y="276"/>
                  </a:lnTo>
                  <a:lnTo>
                    <a:pt x="395" y="284"/>
                  </a:lnTo>
                  <a:lnTo>
                    <a:pt x="378" y="304"/>
                  </a:lnTo>
                  <a:lnTo>
                    <a:pt x="362" y="326"/>
                  </a:lnTo>
                  <a:lnTo>
                    <a:pt x="347" y="347"/>
                  </a:lnTo>
                  <a:lnTo>
                    <a:pt x="335" y="367"/>
                  </a:lnTo>
                  <a:lnTo>
                    <a:pt x="327" y="382"/>
                  </a:lnTo>
                  <a:lnTo>
                    <a:pt x="323" y="390"/>
                  </a:lnTo>
                  <a:lnTo>
                    <a:pt x="324" y="401"/>
                  </a:lnTo>
                  <a:lnTo>
                    <a:pt x="327" y="412"/>
                  </a:lnTo>
                  <a:lnTo>
                    <a:pt x="331" y="421"/>
                  </a:lnTo>
                  <a:lnTo>
                    <a:pt x="336" y="429"/>
                  </a:lnTo>
                  <a:lnTo>
                    <a:pt x="349" y="444"/>
                  </a:lnTo>
                  <a:lnTo>
                    <a:pt x="363" y="458"/>
                  </a:lnTo>
                  <a:lnTo>
                    <a:pt x="371" y="465"/>
                  </a:lnTo>
                  <a:lnTo>
                    <a:pt x="378" y="472"/>
                  </a:lnTo>
                  <a:lnTo>
                    <a:pt x="386" y="481"/>
                  </a:lnTo>
                  <a:lnTo>
                    <a:pt x="391" y="490"/>
                  </a:lnTo>
                  <a:lnTo>
                    <a:pt x="397" y="499"/>
                  </a:lnTo>
                  <a:lnTo>
                    <a:pt x="401" y="510"/>
                  </a:lnTo>
                  <a:lnTo>
                    <a:pt x="403" y="522"/>
                  </a:lnTo>
                  <a:lnTo>
                    <a:pt x="404" y="536"/>
                  </a:lnTo>
                  <a:lnTo>
                    <a:pt x="403" y="543"/>
                  </a:lnTo>
                  <a:lnTo>
                    <a:pt x="401" y="548"/>
                  </a:lnTo>
                  <a:lnTo>
                    <a:pt x="397" y="554"/>
                  </a:lnTo>
                  <a:lnTo>
                    <a:pt x="391" y="560"/>
                  </a:lnTo>
                  <a:lnTo>
                    <a:pt x="378" y="572"/>
                  </a:lnTo>
                  <a:lnTo>
                    <a:pt x="363" y="584"/>
                  </a:lnTo>
                  <a:lnTo>
                    <a:pt x="356" y="590"/>
                  </a:lnTo>
                  <a:lnTo>
                    <a:pt x="349" y="597"/>
                  </a:lnTo>
                  <a:lnTo>
                    <a:pt x="342" y="604"/>
                  </a:lnTo>
                  <a:lnTo>
                    <a:pt x="336" y="612"/>
                  </a:lnTo>
                  <a:lnTo>
                    <a:pt x="331" y="620"/>
                  </a:lnTo>
                  <a:lnTo>
                    <a:pt x="327" y="629"/>
                  </a:lnTo>
                  <a:lnTo>
                    <a:pt x="324" y="639"/>
                  </a:lnTo>
                  <a:lnTo>
                    <a:pt x="323" y="650"/>
                  </a:lnTo>
                  <a:lnTo>
                    <a:pt x="323" y="656"/>
                  </a:lnTo>
                  <a:lnTo>
                    <a:pt x="324" y="662"/>
                  </a:lnTo>
                  <a:lnTo>
                    <a:pt x="327" y="669"/>
                  </a:lnTo>
                  <a:lnTo>
                    <a:pt x="329" y="674"/>
                  </a:lnTo>
                  <a:lnTo>
                    <a:pt x="334" y="683"/>
                  </a:lnTo>
                  <a:lnTo>
                    <a:pt x="341" y="692"/>
                  </a:lnTo>
                  <a:lnTo>
                    <a:pt x="356" y="709"/>
                  </a:lnTo>
                  <a:lnTo>
                    <a:pt x="373" y="731"/>
                  </a:lnTo>
                  <a:lnTo>
                    <a:pt x="360" y="748"/>
                  </a:lnTo>
                  <a:lnTo>
                    <a:pt x="348" y="762"/>
                  </a:lnTo>
                  <a:lnTo>
                    <a:pt x="336" y="772"/>
                  </a:lnTo>
                  <a:lnTo>
                    <a:pt x="326" y="780"/>
                  </a:lnTo>
                  <a:lnTo>
                    <a:pt x="304" y="791"/>
                  </a:lnTo>
                  <a:lnTo>
                    <a:pt x="282" y="800"/>
                  </a:lnTo>
                  <a:lnTo>
                    <a:pt x="272" y="805"/>
                  </a:lnTo>
                  <a:lnTo>
                    <a:pt x="261" y="812"/>
                  </a:lnTo>
                  <a:lnTo>
                    <a:pt x="249" y="819"/>
                  </a:lnTo>
                  <a:lnTo>
                    <a:pt x="237" y="831"/>
                  </a:lnTo>
                  <a:lnTo>
                    <a:pt x="225" y="845"/>
                  </a:lnTo>
                  <a:lnTo>
                    <a:pt x="212" y="863"/>
                  </a:lnTo>
                  <a:lnTo>
                    <a:pt x="198" y="886"/>
                  </a:lnTo>
                  <a:lnTo>
                    <a:pt x="184" y="915"/>
                  </a:lnTo>
                  <a:lnTo>
                    <a:pt x="175" y="931"/>
                  </a:lnTo>
                  <a:lnTo>
                    <a:pt x="166" y="948"/>
                  </a:lnTo>
                  <a:lnTo>
                    <a:pt x="154" y="963"/>
                  </a:lnTo>
                  <a:lnTo>
                    <a:pt x="141" y="979"/>
                  </a:lnTo>
                  <a:lnTo>
                    <a:pt x="113" y="1011"/>
                  </a:lnTo>
                  <a:lnTo>
                    <a:pt x="85" y="1042"/>
                  </a:lnTo>
                  <a:lnTo>
                    <a:pt x="59" y="1070"/>
                  </a:lnTo>
                  <a:lnTo>
                    <a:pt x="37" y="1096"/>
                  </a:lnTo>
                  <a:lnTo>
                    <a:pt x="28" y="1107"/>
                  </a:lnTo>
                  <a:lnTo>
                    <a:pt x="22" y="1118"/>
                  </a:lnTo>
                  <a:lnTo>
                    <a:pt x="20" y="1124"/>
                  </a:lnTo>
                  <a:lnTo>
                    <a:pt x="18" y="1128"/>
                  </a:lnTo>
                  <a:lnTo>
                    <a:pt x="17" y="1132"/>
                  </a:lnTo>
                  <a:lnTo>
                    <a:pt x="17" y="1137"/>
                  </a:lnTo>
                  <a:lnTo>
                    <a:pt x="17" y="1153"/>
                  </a:lnTo>
                  <a:lnTo>
                    <a:pt x="17" y="1166"/>
                  </a:lnTo>
                  <a:lnTo>
                    <a:pt x="18" y="1177"/>
                  </a:lnTo>
                  <a:lnTo>
                    <a:pt x="19" y="1185"/>
                  </a:lnTo>
                  <a:lnTo>
                    <a:pt x="21" y="1194"/>
                  </a:lnTo>
                  <a:lnTo>
                    <a:pt x="26" y="1207"/>
                  </a:lnTo>
                  <a:lnTo>
                    <a:pt x="33" y="1218"/>
                  </a:lnTo>
                  <a:lnTo>
                    <a:pt x="38" y="1228"/>
                  </a:lnTo>
                  <a:lnTo>
                    <a:pt x="44" y="1238"/>
                  </a:lnTo>
                  <a:lnTo>
                    <a:pt x="46" y="1245"/>
                  </a:lnTo>
                  <a:lnTo>
                    <a:pt x="47" y="1251"/>
                  </a:lnTo>
                  <a:lnTo>
                    <a:pt x="48" y="1259"/>
                  </a:lnTo>
                  <a:lnTo>
                    <a:pt x="49" y="1266"/>
                  </a:lnTo>
                  <a:lnTo>
                    <a:pt x="48" y="1276"/>
                  </a:lnTo>
                  <a:lnTo>
                    <a:pt x="47" y="1283"/>
                  </a:lnTo>
                  <a:lnTo>
                    <a:pt x="46" y="1290"/>
                  </a:lnTo>
                  <a:lnTo>
                    <a:pt x="44" y="1295"/>
                  </a:lnTo>
                  <a:lnTo>
                    <a:pt x="38" y="1303"/>
                  </a:lnTo>
                  <a:lnTo>
                    <a:pt x="32" y="1308"/>
                  </a:lnTo>
                  <a:lnTo>
                    <a:pt x="24" y="1315"/>
                  </a:lnTo>
                  <a:lnTo>
                    <a:pt x="16" y="1326"/>
                  </a:lnTo>
                  <a:lnTo>
                    <a:pt x="12" y="1332"/>
                  </a:lnTo>
                  <a:lnTo>
                    <a:pt x="8" y="1341"/>
                  </a:lnTo>
                  <a:lnTo>
                    <a:pt x="4" y="1352"/>
                  </a:lnTo>
                  <a:lnTo>
                    <a:pt x="0" y="1363"/>
                  </a:lnTo>
                  <a:lnTo>
                    <a:pt x="243" y="1368"/>
                  </a:lnTo>
                  <a:lnTo>
                    <a:pt x="405" y="1363"/>
                  </a:lnTo>
                  <a:lnTo>
                    <a:pt x="414" y="1364"/>
                  </a:lnTo>
                  <a:lnTo>
                    <a:pt x="423" y="1366"/>
                  </a:lnTo>
                  <a:lnTo>
                    <a:pt x="431" y="1368"/>
                  </a:lnTo>
                  <a:lnTo>
                    <a:pt x="440" y="1370"/>
                  </a:lnTo>
                  <a:lnTo>
                    <a:pt x="457" y="1375"/>
                  </a:lnTo>
                  <a:lnTo>
                    <a:pt x="476" y="1383"/>
                  </a:lnTo>
                  <a:lnTo>
                    <a:pt x="493" y="1393"/>
                  </a:lnTo>
                  <a:lnTo>
                    <a:pt x="511" y="1403"/>
                  </a:lnTo>
                  <a:lnTo>
                    <a:pt x="529" y="1416"/>
                  </a:lnTo>
                  <a:lnTo>
                    <a:pt x="546" y="1429"/>
                  </a:lnTo>
                  <a:lnTo>
                    <a:pt x="579" y="1455"/>
                  </a:lnTo>
                  <a:lnTo>
                    <a:pt x="611" y="1482"/>
                  </a:lnTo>
                  <a:lnTo>
                    <a:pt x="640" y="1506"/>
                  </a:lnTo>
                  <a:lnTo>
                    <a:pt x="665" y="1524"/>
                  </a:lnTo>
                  <a:lnTo>
                    <a:pt x="682" y="1511"/>
                  </a:lnTo>
                  <a:lnTo>
                    <a:pt x="695" y="1502"/>
                  </a:lnTo>
                  <a:lnTo>
                    <a:pt x="701" y="1497"/>
                  </a:lnTo>
                  <a:lnTo>
                    <a:pt x="708" y="1495"/>
                  </a:lnTo>
                  <a:lnTo>
                    <a:pt x="718" y="1493"/>
                  </a:lnTo>
                  <a:lnTo>
                    <a:pt x="729" y="1492"/>
                  </a:lnTo>
                  <a:lnTo>
                    <a:pt x="746" y="1492"/>
                  </a:lnTo>
                  <a:lnTo>
                    <a:pt x="758" y="1493"/>
                  </a:lnTo>
                  <a:lnTo>
                    <a:pt x="767" y="1495"/>
                  </a:lnTo>
                  <a:lnTo>
                    <a:pt x="775" y="1497"/>
                  </a:lnTo>
                  <a:lnTo>
                    <a:pt x="781" y="1502"/>
                  </a:lnTo>
                  <a:lnTo>
                    <a:pt x="793" y="1511"/>
                  </a:lnTo>
                  <a:lnTo>
                    <a:pt x="812" y="1524"/>
                  </a:lnTo>
                  <a:lnTo>
                    <a:pt x="820" y="1514"/>
                  </a:lnTo>
                  <a:lnTo>
                    <a:pt x="829" y="1502"/>
                  </a:lnTo>
                  <a:lnTo>
                    <a:pt x="839" y="1491"/>
                  </a:lnTo>
                  <a:lnTo>
                    <a:pt x="848" y="1481"/>
                  </a:lnTo>
                  <a:lnTo>
                    <a:pt x="854" y="1477"/>
                  </a:lnTo>
                  <a:lnTo>
                    <a:pt x="861" y="1472"/>
                  </a:lnTo>
                  <a:lnTo>
                    <a:pt x="868" y="1469"/>
                  </a:lnTo>
                  <a:lnTo>
                    <a:pt x="874" y="1466"/>
                  </a:lnTo>
                  <a:lnTo>
                    <a:pt x="882" y="1464"/>
                  </a:lnTo>
                  <a:lnTo>
                    <a:pt x="891" y="1462"/>
                  </a:lnTo>
                  <a:lnTo>
                    <a:pt x="900" y="1461"/>
                  </a:lnTo>
                  <a:lnTo>
                    <a:pt x="909" y="1460"/>
                  </a:lnTo>
                  <a:lnTo>
                    <a:pt x="917" y="1461"/>
                  </a:lnTo>
                  <a:lnTo>
                    <a:pt x="925" y="1462"/>
                  </a:lnTo>
                  <a:lnTo>
                    <a:pt x="933" y="1464"/>
                  </a:lnTo>
                  <a:lnTo>
                    <a:pt x="939" y="1466"/>
                  </a:lnTo>
                  <a:lnTo>
                    <a:pt x="944" y="1469"/>
                  </a:lnTo>
                  <a:lnTo>
                    <a:pt x="950" y="1474"/>
                  </a:lnTo>
                  <a:lnTo>
                    <a:pt x="955" y="1478"/>
                  </a:lnTo>
                  <a:lnTo>
                    <a:pt x="960" y="1482"/>
                  </a:lnTo>
                  <a:lnTo>
                    <a:pt x="968" y="1492"/>
                  </a:lnTo>
                  <a:lnTo>
                    <a:pt x="977" y="1504"/>
                  </a:lnTo>
                  <a:lnTo>
                    <a:pt x="983" y="1515"/>
                  </a:lnTo>
                  <a:lnTo>
                    <a:pt x="991" y="1525"/>
                  </a:lnTo>
                  <a:lnTo>
                    <a:pt x="1071" y="1476"/>
                  </a:lnTo>
                  <a:lnTo>
                    <a:pt x="1072" y="1435"/>
                  </a:lnTo>
                  <a:lnTo>
                    <a:pt x="1073" y="1399"/>
                  </a:lnTo>
                  <a:lnTo>
                    <a:pt x="1076" y="1369"/>
                  </a:lnTo>
                  <a:lnTo>
                    <a:pt x="1080" y="1344"/>
                  </a:lnTo>
                  <a:lnTo>
                    <a:pt x="1082" y="1333"/>
                  </a:lnTo>
                  <a:lnTo>
                    <a:pt x="1085" y="1323"/>
                  </a:lnTo>
                  <a:lnTo>
                    <a:pt x="1089" y="1316"/>
                  </a:lnTo>
                  <a:lnTo>
                    <a:pt x="1092" y="1308"/>
                  </a:lnTo>
                  <a:lnTo>
                    <a:pt x="1097" y="1302"/>
                  </a:lnTo>
                  <a:lnTo>
                    <a:pt x="1102" y="1296"/>
                  </a:lnTo>
                  <a:lnTo>
                    <a:pt x="1107" y="1292"/>
                  </a:lnTo>
                  <a:lnTo>
                    <a:pt x="1114" y="1289"/>
                  </a:lnTo>
                  <a:lnTo>
                    <a:pt x="1120" y="1287"/>
                  </a:lnTo>
                  <a:lnTo>
                    <a:pt x="1127" y="1285"/>
                  </a:lnTo>
                  <a:lnTo>
                    <a:pt x="1135" y="1283"/>
                  </a:lnTo>
                  <a:lnTo>
                    <a:pt x="1143" y="1283"/>
                  </a:lnTo>
                  <a:lnTo>
                    <a:pt x="1163" y="1285"/>
                  </a:lnTo>
                  <a:lnTo>
                    <a:pt x="1184" y="1288"/>
                  </a:lnTo>
                  <a:lnTo>
                    <a:pt x="1235" y="1299"/>
                  </a:lnTo>
                  <a:lnTo>
                    <a:pt x="1299" y="1314"/>
                  </a:lnTo>
                  <a:lnTo>
                    <a:pt x="1299" y="1249"/>
                  </a:lnTo>
                  <a:lnTo>
                    <a:pt x="1299" y="1241"/>
                  </a:lnTo>
                  <a:lnTo>
                    <a:pt x="1301" y="1234"/>
                  </a:lnTo>
                  <a:lnTo>
                    <a:pt x="1304" y="1226"/>
                  </a:lnTo>
                  <a:lnTo>
                    <a:pt x="1308" y="1218"/>
                  </a:lnTo>
                  <a:lnTo>
                    <a:pt x="1313" y="1209"/>
                  </a:lnTo>
                  <a:lnTo>
                    <a:pt x="1319" y="1201"/>
                  </a:lnTo>
                  <a:lnTo>
                    <a:pt x="1326" y="1194"/>
                  </a:lnTo>
                  <a:lnTo>
                    <a:pt x="1332" y="1186"/>
                  </a:lnTo>
                  <a:lnTo>
                    <a:pt x="1339" y="1179"/>
                  </a:lnTo>
                  <a:lnTo>
                    <a:pt x="1346" y="1172"/>
                  </a:lnTo>
                  <a:lnTo>
                    <a:pt x="1355" y="1167"/>
                  </a:lnTo>
                  <a:lnTo>
                    <a:pt x="1362" y="1161"/>
                  </a:lnTo>
                  <a:lnTo>
                    <a:pt x="1372" y="1158"/>
                  </a:lnTo>
                  <a:lnTo>
                    <a:pt x="1380" y="1155"/>
                  </a:lnTo>
                  <a:lnTo>
                    <a:pt x="1387" y="1153"/>
                  </a:lnTo>
                  <a:lnTo>
                    <a:pt x="1396" y="1152"/>
                  </a:lnTo>
                  <a:lnTo>
                    <a:pt x="1444" y="1152"/>
                  </a:lnTo>
                  <a:lnTo>
                    <a:pt x="1443" y="1053"/>
                  </a:lnTo>
                  <a:lnTo>
                    <a:pt x="1442" y="1039"/>
                  </a:lnTo>
                  <a:lnTo>
                    <a:pt x="1441" y="1028"/>
                  </a:lnTo>
                  <a:lnTo>
                    <a:pt x="1439" y="1018"/>
                  </a:lnTo>
                  <a:lnTo>
                    <a:pt x="1437" y="1008"/>
                  </a:lnTo>
                  <a:lnTo>
                    <a:pt x="1429" y="992"/>
                  </a:lnTo>
                  <a:lnTo>
                    <a:pt x="1422" y="977"/>
                  </a:lnTo>
                  <a:lnTo>
                    <a:pt x="1413" y="962"/>
                  </a:lnTo>
                  <a:lnTo>
                    <a:pt x="1406" y="943"/>
                  </a:lnTo>
                  <a:lnTo>
                    <a:pt x="1401" y="934"/>
                  </a:lnTo>
                  <a:lnTo>
                    <a:pt x="1399" y="921"/>
                  </a:lnTo>
                  <a:lnTo>
                    <a:pt x="1396" y="908"/>
                  </a:lnTo>
                  <a:lnTo>
                    <a:pt x="1395" y="891"/>
                  </a:lnTo>
                  <a:lnTo>
                    <a:pt x="1383" y="891"/>
                  </a:lnTo>
                  <a:lnTo>
                    <a:pt x="1372" y="890"/>
                  </a:lnTo>
                  <a:lnTo>
                    <a:pt x="1361" y="888"/>
                  </a:lnTo>
                  <a:lnTo>
                    <a:pt x="1351" y="886"/>
                  </a:lnTo>
                  <a:lnTo>
                    <a:pt x="1341" y="884"/>
                  </a:lnTo>
                  <a:lnTo>
                    <a:pt x="1331" y="881"/>
                  </a:lnTo>
                  <a:lnTo>
                    <a:pt x="1322" y="878"/>
                  </a:lnTo>
                  <a:lnTo>
                    <a:pt x="1314" y="873"/>
                  </a:lnTo>
                  <a:lnTo>
                    <a:pt x="1307" y="869"/>
                  </a:lnTo>
                  <a:lnTo>
                    <a:pt x="1301" y="862"/>
                  </a:lnTo>
                  <a:lnTo>
                    <a:pt x="1294" y="856"/>
                  </a:lnTo>
                  <a:lnTo>
                    <a:pt x="1290" y="849"/>
                  </a:lnTo>
                  <a:lnTo>
                    <a:pt x="1286" y="841"/>
                  </a:lnTo>
                  <a:lnTo>
                    <a:pt x="1284" y="832"/>
                  </a:lnTo>
                  <a:lnTo>
                    <a:pt x="1281" y="822"/>
                  </a:lnTo>
                  <a:lnTo>
                    <a:pt x="1281" y="810"/>
                  </a:lnTo>
                  <a:lnTo>
                    <a:pt x="1272" y="706"/>
                  </a:lnTo>
                  <a:lnTo>
                    <a:pt x="1217" y="632"/>
                  </a:lnTo>
                  <a:lnTo>
                    <a:pt x="1184" y="632"/>
                  </a:lnTo>
                  <a:lnTo>
                    <a:pt x="1180" y="652"/>
                  </a:lnTo>
                  <a:lnTo>
                    <a:pt x="1177" y="667"/>
                  </a:lnTo>
                  <a:lnTo>
                    <a:pt x="1172" y="673"/>
                  </a:lnTo>
                  <a:lnTo>
                    <a:pt x="1168" y="678"/>
                  </a:lnTo>
                  <a:lnTo>
                    <a:pt x="1165" y="680"/>
                  </a:lnTo>
                  <a:lnTo>
                    <a:pt x="1160" y="681"/>
                  </a:lnTo>
                  <a:lnTo>
                    <a:pt x="1156" y="682"/>
                  </a:lnTo>
                  <a:lnTo>
                    <a:pt x="1152" y="682"/>
                  </a:lnTo>
                  <a:lnTo>
                    <a:pt x="1145" y="682"/>
                  </a:lnTo>
                  <a:lnTo>
                    <a:pt x="1140" y="680"/>
                  </a:lnTo>
                  <a:lnTo>
                    <a:pt x="1133" y="678"/>
                  </a:lnTo>
                  <a:lnTo>
                    <a:pt x="1128" y="673"/>
                  </a:lnTo>
                  <a:lnTo>
                    <a:pt x="1123" y="669"/>
                  </a:lnTo>
                  <a:lnTo>
                    <a:pt x="1117" y="665"/>
                  </a:lnTo>
                  <a:lnTo>
                    <a:pt x="1112" y="658"/>
                  </a:lnTo>
                  <a:lnTo>
                    <a:pt x="1106" y="652"/>
                  </a:lnTo>
                  <a:lnTo>
                    <a:pt x="1096" y="637"/>
                  </a:lnTo>
                  <a:lnTo>
                    <a:pt x="1085" y="619"/>
                  </a:lnTo>
                  <a:lnTo>
                    <a:pt x="1075" y="601"/>
                  </a:lnTo>
                  <a:lnTo>
                    <a:pt x="1066" y="580"/>
                  </a:lnTo>
                  <a:lnTo>
                    <a:pt x="1049" y="539"/>
                  </a:lnTo>
                  <a:lnTo>
                    <a:pt x="1034" y="498"/>
                  </a:lnTo>
                  <a:lnTo>
                    <a:pt x="1021" y="462"/>
                  </a:lnTo>
                  <a:lnTo>
                    <a:pt x="1011" y="432"/>
                  </a:lnTo>
                  <a:lnTo>
                    <a:pt x="999" y="400"/>
                  </a:lnTo>
                  <a:lnTo>
                    <a:pt x="984" y="359"/>
                  </a:lnTo>
                  <a:lnTo>
                    <a:pt x="976" y="338"/>
                  </a:lnTo>
                  <a:lnTo>
                    <a:pt x="967" y="320"/>
                  </a:lnTo>
                  <a:lnTo>
                    <a:pt x="960" y="306"/>
                  </a:lnTo>
                  <a:lnTo>
                    <a:pt x="953" y="296"/>
                  </a:lnTo>
                  <a:lnTo>
                    <a:pt x="945" y="290"/>
                  </a:lnTo>
                  <a:lnTo>
                    <a:pt x="937" y="283"/>
                  </a:lnTo>
                  <a:lnTo>
                    <a:pt x="928" y="279"/>
                  </a:lnTo>
                  <a:lnTo>
                    <a:pt x="920" y="274"/>
                  </a:lnTo>
                  <a:lnTo>
                    <a:pt x="901" y="266"/>
                  </a:lnTo>
                  <a:lnTo>
                    <a:pt x="884" y="257"/>
                  </a:lnTo>
                  <a:lnTo>
                    <a:pt x="875" y="253"/>
                  </a:lnTo>
                  <a:lnTo>
                    <a:pt x="868" y="248"/>
                  </a:lnTo>
                  <a:lnTo>
                    <a:pt x="860" y="242"/>
                  </a:lnTo>
                  <a:lnTo>
                    <a:pt x="854" y="235"/>
                  </a:lnTo>
                  <a:lnTo>
                    <a:pt x="849" y="227"/>
                  </a:lnTo>
                  <a:lnTo>
                    <a:pt x="845" y="219"/>
                  </a:lnTo>
                  <a:lnTo>
                    <a:pt x="843" y="208"/>
                  </a:lnTo>
                  <a:lnTo>
                    <a:pt x="842" y="196"/>
                  </a:lnTo>
                  <a:lnTo>
                    <a:pt x="843" y="175"/>
                  </a:lnTo>
                  <a:lnTo>
                    <a:pt x="846" y="158"/>
                  </a:lnTo>
                  <a:lnTo>
                    <a:pt x="850" y="143"/>
                  </a:lnTo>
                  <a:lnTo>
                    <a:pt x="856" y="130"/>
                  </a:lnTo>
                  <a:lnTo>
                    <a:pt x="863" y="119"/>
                  </a:lnTo>
                  <a:lnTo>
                    <a:pt x="871" y="107"/>
                  </a:lnTo>
                  <a:lnTo>
                    <a:pt x="881" y="99"/>
                  </a:lnTo>
                  <a:lnTo>
                    <a:pt x="889" y="90"/>
                  </a:lnTo>
                  <a:lnTo>
                    <a:pt x="909" y="73"/>
                  </a:lnTo>
                  <a:lnTo>
                    <a:pt x="927" y="53"/>
                  </a:lnTo>
                  <a:lnTo>
                    <a:pt x="936" y="43"/>
                  </a:lnTo>
                  <a:lnTo>
                    <a:pt x="943" y="31"/>
                  </a:lnTo>
                  <a:lnTo>
                    <a:pt x="950" y="17"/>
                  </a:lnTo>
                  <a:lnTo>
                    <a:pt x="955" y="0"/>
                  </a:lnTo>
                  <a:lnTo>
                    <a:pt x="921" y="9"/>
                  </a:lnTo>
                  <a:lnTo>
                    <a:pt x="890" y="19"/>
                  </a:lnTo>
                  <a:lnTo>
                    <a:pt x="863" y="30"/>
                  </a:lnTo>
                  <a:lnTo>
                    <a:pt x="842" y="41"/>
                  </a:lnTo>
                  <a:lnTo>
                    <a:pt x="822" y="52"/>
                  </a:lnTo>
                  <a:lnTo>
                    <a:pt x="806" y="66"/>
                  </a:lnTo>
                  <a:lnTo>
                    <a:pt x="791" y="78"/>
                  </a:lnTo>
                  <a:lnTo>
                    <a:pt x="779" y="91"/>
                  </a:lnTo>
                  <a:lnTo>
                    <a:pt x="756" y="118"/>
                  </a:lnTo>
                  <a:lnTo>
                    <a:pt x="736" y="144"/>
                  </a:lnTo>
                  <a:lnTo>
                    <a:pt x="724" y="157"/>
                  </a:lnTo>
                  <a:lnTo>
                    <a:pt x="711" y="170"/>
                  </a:lnTo>
                  <a:lnTo>
                    <a:pt x="697" y="183"/>
                  </a:lnTo>
                  <a:lnTo>
                    <a:pt x="680" y="196"/>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1"/>
            <p:cNvSpPr>
              <a:spLocks/>
            </p:cNvSpPr>
            <p:nvPr/>
          </p:nvSpPr>
          <p:spPr bwMode="auto">
            <a:xfrm>
              <a:off x="3627438" y="1406524"/>
              <a:ext cx="644525" cy="598488"/>
            </a:xfrm>
            <a:custGeom>
              <a:avLst/>
              <a:gdLst>
                <a:gd name="T0" fmla="*/ 648 w 1622"/>
                <a:gd name="T1" fmla="*/ 149 h 1509"/>
                <a:gd name="T2" fmla="*/ 644 w 1622"/>
                <a:gd name="T3" fmla="*/ 209 h 1509"/>
                <a:gd name="T4" fmla="*/ 621 w 1622"/>
                <a:gd name="T5" fmla="*/ 237 h 1509"/>
                <a:gd name="T6" fmla="*/ 584 w 1622"/>
                <a:gd name="T7" fmla="*/ 248 h 1509"/>
                <a:gd name="T8" fmla="*/ 541 w 1622"/>
                <a:gd name="T9" fmla="*/ 232 h 1509"/>
                <a:gd name="T10" fmla="*/ 250 w 1622"/>
                <a:gd name="T11" fmla="*/ 168 h 1509"/>
                <a:gd name="T12" fmla="*/ 117 w 1622"/>
                <a:gd name="T13" fmla="*/ 203 h 1509"/>
                <a:gd name="T14" fmla="*/ 81 w 1622"/>
                <a:gd name="T15" fmla="*/ 303 h 1509"/>
                <a:gd name="T16" fmla="*/ 26 w 1622"/>
                <a:gd name="T17" fmla="*/ 477 h 1509"/>
                <a:gd name="T18" fmla="*/ 49 w 1622"/>
                <a:gd name="T19" fmla="*/ 548 h 1509"/>
                <a:gd name="T20" fmla="*/ 17 w 1622"/>
                <a:gd name="T21" fmla="*/ 601 h 1509"/>
                <a:gd name="T22" fmla="*/ 98 w 1622"/>
                <a:gd name="T23" fmla="*/ 695 h 1509"/>
                <a:gd name="T24" fmla="*/ 145 w 1622"/>
                <a:gd name="T25" fmla="*/ 757 h 1509"/>
                <a:gd name="T26" fmla="*/ 137 w 1622"/>
                <a:gd name="T27" fmla="*/ 804 h 1509"/>
                <a:gd name="T28" fmla="*/ 89 w 1622"/>
                <a:gd name="T29" fmla="*/ 842 h 1509"/>
                <a:gd name="T30" fmla="*/ 51 w 1622"/>
                <a:gd name="T31" fmla="*/ 879 h 1509"/>
                <a:gd name="T32" fmla="*/ 53 w 1622"/>
                <a:gd name="T33" fmla="*/ 977 h 1509"/>
                <a:gd name="T34" fmla="*/ 97 w 1622"/>
                <a:gd name="T35" fmla="*/ 1015 h 1509"/>
                <a:gd name="T36" fmla="*/ 218 w 1622"/>
                <a:gd name="T37" fmla="*/ 1013 h 1509"/>
                <a:gd name="T38" fmla="*/ 273 w 1622"/>
                <a:gd name="T39" fmla="*/ 984 h 1509"/>
                <a:gd name="T40" fmla="*/ 344 w 1622"/>
                <a:gd name="T41" fmla="*/ 982 h 1509"/>
                <a:gd name="T42" fmla="*/ 391 w 1622"/>
                <a:gd name="T43" fmla="*/ 1027 h 1509"/>
                <a:gd name="T44" fmla="*/ 524 w 1622"/>
                <a:gd name="T45" fmla="*/ 1118 h 1509"/>
                <a:gd name="T46" fmla="*/ 598 w 1622"/>
                <a:gd name="T47" fmla="*/ 1152 h 1509"/>
                <a:gd name="T48" fmla="*/ 618 w 1622"/>
                <a:gd name="T49" fmla="*/ 1189 h 1509"/>
                <a:gd name="T50" fmla="*/ 603 w 1622"/>
                <a:gd name="T51" fmla="*/ 1231 h 1509"/>
                <a:gd name="T52" fmla="*/ 683 w 1622"/>
                <a:gd name="T53" fmla="*/ 1303 h 1509"/>
                <a:gd name="T54" fmla="*/ 723 w 1622"/>
                <a:gd name="T55" fmla="*/ 1317 h 1509"/>
                <a:gd name="T56" fmla="*/ 748 w 1622"/>
                <a:gd name="T57" fmla="*/ 1384 h 1509"/>
                <a:gd name="T58" fmla="*/ 831 w 1622"/>
                <a:gd name="T59" fmla="*/ 1396 h 1509"/>
                <a:gd name="T60" fmla="*/ 857 w 1622"/>
                <a:gd name="T61" fmla="*/ 1438 h 1509"/>
                <a:gd name="T62" fmla="*/ 1016 w 1622"/>
                <a:gd name="T63" fmla="*/ 1484 h 1509"/>
                <a:gd name="T64" fmla="*/ 1124 w 1622"/>
                <a:gd name="T65" fmla="*/ 1509 h 1509"/>
                <a:gd name="T66" fmla="*/ 1144 w 1622"/>
                <a:gd name="T67" fmla="*/ 1494 h 1509"/>
                <a:gd name="T68" fmla="*/ 1161 w 1622"/>
                <a:gd name="T69" fmla="*/ 1395 h 1509"/>
                <a:gd name="T70" fmla="*/ 1207 w 1622"/>
                <a:gd name="T71" fmla="*/ 1302 h 1509"/>
                <a:gd name="T72" fmla="*/ 1250 w 1622"/>
                <a:gd name="T73" fmla="*/ 1253 h 1509"/>
                <a:gd name="T74" fmla="*/ 1234 w 1622"/>
                <a:gd name="T75" fmla="*/ 1212 h 1509"/>
                <a:gd name="T76" fmla="*/ 1217 w 1622"/>
                <a:gd name="T77" fmla="*/ 1172 h 1509"/>
                <a:gd name="T78" fmla="*/ 1238 w 1622"/>
                <a:gd name="T79" fmla="*/ 1125 h 1509"/>
                <a:gd name="T80" fmla="*/ 1280 w 1622"/>
                <a:gd name="T81" fmla="*/ 1086 h 1509"/>
                <a:gd name="T82" fmla="*/ 1277 w 1622"/>
                <a:gd name="T83" fmla="*/ 1031 h 1509"/>
                <a:gd name="T84" fmla="*/ 1586 w 1622"/>
                <a:gd name="T85" fmla="*/ 687 h 1509"/>
                <a:gd name="T86" fmla="*/ 1451 w 1622"/>
                <a:gd name="T87" fmla="*/ 592 h 1509"/>
                <a:gd name="T88" fmla="*/ 1303 w 1622"/>
                <a:gd name="T89" fmla="*/ 546 h 1509"/>
                <a:gd name="T90" fmla="*/ 1209 w 1622"/>
                <a:gd name="T91" fmla="*/ 504 h 1509"/>
                <a:gd name="T92" fmla="*/ 1202 w 1622"/>
                <a:gd name="T93" fmla="*/ 466 h 1509"/>
                <a:gd name="T94" fmla="*/ 1226 w 1622"/>
                <a:gd name="T95" fmla="*/ 447 h 1509"/>
                <a:gd name="T96" fmla="*/ 1132 w 1622"/>
                <a:gd name="T97" fmla="*/ 348 h 1509"/>
                <a:gd name="T98" fmla="*/ 1006 w 1622"/>
                <a:gd name="T99" fmla="*/ 264 h 1509"/>
                <a:gd name="T100" fmla="*/ 965 w 1622"/>
                <a:gd name="T101" fmla="*/ 280 h 1509"/>
                <a:gd name="T102" fmla="*/ 925 w 1622"/>
                <a:gd name="T103" fmla="*/ 296 h 1509"/>
                <a:gd name="T104" fmla="*/ 862 w 1622"/>
                <a:gd name="T105" fmla="*/ 279 h 1509"/>
                <a:gd name="T106" fmla="*/ 784 w 1622"/>
                <a:gd name="T107" fmla="*/ 185 h 1509"/>
                <a:gd name="T108" fmla="*/ 687 w 1622"/>
                <a:gd name="T109" fmla="*/ 14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22" h="1509">
                  <a:moveTo>
                    <a:pt x="630" y="67"/>
                  </a:moveTo>
                  <a:lnTo>
                    <a:pt x="637" y="93"/>
                  </a:lnTo>
                  <a:lnTo>
                    <a:pt x="644" y="114"/>
                  </a:lnTo>
                  <a:lnTo>
                    <a:pt x="646" y="124"/>
                  </a:lnTo>
                  <a:lnTo>
                    <a:pt x="647" y="136"/>
                  </a:lnTo>
                  <a:lnTo>
                    <a:pt x="648" y="149"/>
                  </a:lnTo>
                  <a:lnTo>
                    <a:pt x="649" y="167"/>
                  </a:lnTo>
                  <a:lnTo>
                    <a:pt x="649" y="183"/>
                  </a:lnTo>
                  <a:lnTo>
                    <a:pt x="648" y="190"/>
                  </a:lnTo>
                  <a:lnTo>
                    <a:pt x="647" y="197"/>
                  </a:lnTo>
                  <a:lnTo>
                    <a:pt x="646" y="203"/>
                  </a:lnTo>
                  <a:lnTo>
                    <a:pt x="644" y="209"/>
                  </a:lnTo>
                  <a:lnTo>
                    <a:pt x="642" y="215"/>
                  </a:lnTo>
                  <a:lnTo>
                    <a:pt x="638" y="219"/>
                  </a:lnTo>
                  <a:lnTo>
                    <a:pt x="635" y="225"/>
                  </a:lnTo>
                  <a:lnTo>
                    <a:pt x="631" y="229"/>
                  </a:lnTo>
                  <a:lnTo>
                    <a:pt x="627" y="234"/>
                  </a:lnTo>
                  <a:lnTo>
                    <a:pt x="621" y="237"/>
                  </a:lnTo>
                  <a:lnTo>
                    <a:pt x="616" y="240"/>
                  </a:lnTo>
                  <a:lnTo>
                    <a:pt x="610" y="243"/>
                  </a:lnTo>
                  <a:lnTo>
                    <a:pt x="604" y="245"/>
                  </a:lnTo>
                  <a:lnTo>
                    <a:pt x="597" y="246"/>
                  </a:lnTo>
                  <a:lnTo>
                    <a:pt x="591" y="248"/>
                  </a:lnTo>
                  <a:lnTo>
                    <a:pt x="584" y="248"/>
                  </a:lnTo>
                  <a:lnTo>
                    <a:pt x="577" y="248"/>
                  </a:lnTo>
                  <a:lnTo>
                    <a:pt x="570" y="246"/>
                  </a:lnTo>
                  <a:lnTo>
                    <a:pt x="565" y="245"/>
                  </a:lnTo>
                  <a:lnTo>
                    <a:pt x="560" y="243"/>
                  </a:lnTo>
                  <a:lnTo>
                    <a:pt x="550" y="239"/>
                  </a:lnTo>
                  <a:lnTo>
                    <a:pt x="541" y="232"/>
                  </a:lnTo>
                  <a:lnTo>
                    <a:pt x="533" y="227"/>
                  </a:lnTo>
                  <a:lnTo>
                    <a:pt x="524" y="221"/>
                  </a:lnTo>
                  <a:lnTo>
                    <a:pt x="513" y="215"/>
                  </a:lnTo>
                  <a:lnTo>
                    <a:pt x="501" y="210"/>
                  </a:lnTo>
                  <a:lnTo>
                    <a:pt x="259" y="168"/>
                  </a:lnTo>
                  <a:lnTo>
                    <a:pt x="250" y="168"/>
                  </a:lnTo>
                  <a:lnTo>
                    <a:pt x="241" y="169"/>
                  </a:lnTo>
                  <a:lnTo>
                    <a:pt x="232" y="172"/>
                  </a:lnTo>
                  <a:lnTo>
                    <a:pt x="225" y="176"/>
                  </a:lnTo>
                  <a:lnTo>
                    <a:pt x="211" y="188"/>
                  </a:lnTo>
                  <a:lnTo>
                    <a:pt x="195" y="200"/>
                  </a:lnTo>
                  <a:lnTo>
                    <a:pt x="117" y="203"/>
                  </a:lnTo>
                  <a:lnTo>
                    <a:pt x="65" y="249"/>
                  </a:lnTo>
                  <a:lnTo>
                    <a:pt x="72" y="272"/>
                  </a:lnTo>
                  <a:lnTo>
                    <a:pt x="77" y="284"/>
                  </a:lnTo>
                  <a:lnTo>
                    <a:pt x="79" y="290"/>
                  </a:lnTo>
                  <a:lnTo>
                    <a:pt x="80" y="295"/>
                  </a:lnTo>
                  <a:lnTo>
                    <a:pt x="81" y="303"/>
                  </a:lnTo>
                  <a:lnTo>
                    <a:pt x="81" y="313"/>
                  </a:lnTo>
                  <a:lnTo>
                    <a:pt x="72" y="336"/>
                  </a:lnTo>
                  <a:lnTo>
                    <a:pt x="52" y="381"/>
                  </a:lnTo>
                  <a:lnTo>
                    <a:pt x="30" y="429"/>
                  </a:lnTo>
                  <a:lnTo>
                    <a:pt x="16" y="459"/>
                  </a:lnTo>
                  <a:lnTo>
                    <a:pt x="26" y="477"/>
                  </a:lnTo>
                  <a:lnTo>
                    <a:pt x="37" y="497"/>
                  </a:lnTo>
                  <a:lnTo>
                    <a:pt x="41" y="508"/>
                  </a:lnTo>
                  <a:lnTo>
                    <a:pt x="45" y="519"/>
                  </a:lnTo>
                  <a:lnTo>
                    <a:pt x="48" y="531"/>
                  </a:lnTo>
                  <a:lnTo>
                    <a:pt x="49" y="540"/>
                  </a:lnTo>
                  <a:lnTo>
                    <a:pt x="49" y="548"/>
                  </a:lnTo>
                  <a:lnTo>
                    <a:pt x="48" y="554"/>
                  </a:lnTo>
                  <a:lnTo>
                    <a:pt x="47" y="560"/>
                  </a:lnTo>
                  <a:lnTo>
                    <a:pt x="44" y="565"/>
                  </a:lnTo>
                  <a:lnTo>
                    <a:pt x="39" y="575"/>
                  </a:lnTo>
                  <a:lnTo>
                    <a:pt x="33" y="583"/>
                  </a:lnTo>
                  <a:lnTo>
                    <a:pt x="17" y="601"/>
                  </a:lnTo>
                  <a:lnTo>
                    <a:pt x="0" y="621"/>
                  </a:lnTo>
                  <a:lnTo>
                    <a:pt x="17" y="633"/>
                  </a:lnTo>
                  <a:lnTo>
                    <a:pt x="38" y="647"/>
                  </a:lnTo>
                  <a:lnTo>
                    <a:pt x="63" y="666"/>
                  </a:lnTo>
                  <a:lnTo>
                    <a:pt x="87" y="685"/>
                  </a:lnTo>
                  <a:lnTo>
                    <a:pt x="98" y="695"/>
                  </a:lnTo>
                  <a:lnTo>
                    <a:pt x="109" y="705"/>
                  </a:lnTo>
                  <a:lnTo>
                    <a:pt x="120" y="716"/>
                  </a:lnTo>
                  <a:lnTo>
                    <a:pt x="129" y="727"/>
                  </a:lnTo>
                  <a:lnTo>
                    <a:pt x="136" y="738"/>
                  </a:lnTo>
                  <a:lnTo>
                    <a:pt x="142" y="748"/>
                  </a:lnTo>
                  <a:lnTo>
                    <a:pt x="145" y="757"/>
                  </a:lnTo>
                  <a:lnTo>
                    <a:pt x="146" y="767"/>
                  </a:lnTo>
                  <a:lnTo>
                    <a:pt x="146" y="775"/>
                  </a:lnTo>
                  <a:lnTo>
                    <a:pt x="145" y="781"/>
                  </a:lnTo>
                  <a:lnTo>
                    <a:pt x="144" y="788"/>
                  </a:lnTo>
                  <a:lnTo>
                    <a:pt x="142" y="793"/>
                  </a:lnTo>
                  <a:lnTo>
                    <a:pt x="137" y="804"/>
                  </a:lnTo>
                  <a:lnTo>
                    <a:pt x="131" y="812"/>
                  </a:lnTo>
                  <a:lnTo>
                    <a:pt x="123" y="819"/>
                  </a:lnTo>
                  <a:lnTo>
                    <a:pt x="116" y="825"/>
                  </a:lnTo>
                  <a:lnTo>
                    <a:pt x="107" y="831"/>
                  </a:lnTo>
                  <a:lnTo>
                    <a:pt x="97" y="836"/>
                  </a:lnTo>
                  <a:lnTo>
                    <a:pt x="89" y="842"/>
                  </a:lnTo>
                  <a:lnTo>
                    <a:pt x="80" y="847"/>
                  </a:lnTo>
                  <a:lnTo>
                    <a:pt x="71" y="852"/>
                  </a:lnTo>
                  <a:lnTo>
                    <a:pt x="64" y="859"/>
                  </a:lnTo>
                  <a:lnTo>
                    <a:pt x="57" y="866"/>
                  </a:lnTo>
                  <a:lnTo>
                    <a:pt x="53" y="875"/>
                  </a:lnTo>
                  <a:lnTo>
                    <a:pt x="51" y="879"/>
                  </a:lnTo>
                  <a:lnTo>
                    <a:pt x="50" y="885"/>
                  </a:lnTo>
                  <a:lnTo>
                    <a:pt x="49" y="891"/>
                  </a:lnTo>
                  <a:lnTo>
                    <a:pt x="49" y="897"/>
                  </a:lnTo>
                  <a:lnTo>
                    <a:pt x="49" y="963"/>
                  </a:lnTo>
                  <a:lnTo>
                    <a:pt x="50" y="970"/>
                  </a:lnTo>
                  <a:lnTo>
                    <a:pt x="53" y="977"/>
                  </a:lnTo>
                  <a:lnTo>
                    <a:pt x="57" y="984"/>
                  </a:lnTo>
                  <a:lnTo>
                    <a:pt x="63" y="991"/>
                  </a:lnTo>
                  <a:lnTo>
                    <a:pt x="70" y="997"/>
                  </a:lnTo>
                  <a:lnTo>
                    <a:pt x="78" y="1004"/>
                  </a:lnTo>
                  <a:lnTo>
                    <a:pt x="88" y="1009"/>
                  </a:lnTo>
                  <a:lnTo>
                    <a:pt x="97" y="1015"/>
                  </a:lnTo>
                  <a:lnTo>
                    <a:pt x="139" y="1037"/>
                  </a:lnTo>
                  <a:lnTo>
                    <a:pt x="178" y="1060"/>
                  </a:lnTo>
                  <a:lnTo>
                    <a:pt x="190" y="1042"/>
                  </a:lnTo>
                  <a:lnTo>
                    <a:pt x="203" y="1027"/>
                  </a:lnTo>
                  <a:lnTo>
                    <a:pt x="211" y="1020"/>
                  </a:lnTo>
                  <a:lnTo>
                    <a:pt x="218" y="1013"/>
                  </a:lnTo>
                  <a:lnTo>
                    <a:pt x="226" y="1007"/>
                  </a:lnTo>
                  <a:lnTo>
                    <a:pt x="234" y="1001"/>
                  </a:lnTo>
                  <a:lnTo>
                    <a:pt x="243" y="996"/>
                  </a:lnTo>
                  <a:lnTo>
                    <a:pt x="253" y="992"/>
                  </a:lnTo>
                  <a:lnTo>
                    <a:pt x="263" y="987"/>
                  </a:lnTo>
                  <a:lnTo>
                    <a:pt x="273" y="984"/>
                  </a:lnTo>
                  <a:lnTo>
                    <a:pt x="285" y="982"/>
                  </a:lnTo>
                  <a:lnTo>
                    <a:pt x="297" y="980"/>
                  </a:lnTo>
                  <a:lnTo>
                    <a:pt x="310" y="979"/>
                  </a:lnTo>
                  <a:lnTo>
                    <a:pt x="324" y="978"/>
                  </a:lnTo>
                  <a:lnTo>
                    <a:pt x="335" y="979"/>
                  </a:lnTo>
                  <a:lnTo>
                    <a:pt x="344" y="982"/>
                  </a:lnTo>
                  <a:lnTo>
                    <a:pt x="353" y="986"/>
                  </a:lnTo>
                  <a:lnTo>
                    <a:pt x="362" y="993"/>
                  </a:lnTo>
                  <a:lnTo>
                    <a:pt x="370" y="1000"/>
                  </a:lnTo>
                  <a:lnTo>
                    <a:pt x="377" y="1008"/>
                  </a:lnTo>
                  <a:lnTo>
                    <a:pt x="385" y="1018"/>
                  </a:lnTo>
                  <a:lnTo>
                    <a:pt x="391" y="1027"/>
                  </a:lnTo>
                  <a:lnTo>
                    <a:pt x="416" y="1069"/>
                  </a:lnTo>
                  <a:lnTo>
                    <a:pt x="438" y="1108"/>
                  </a:lnTo>
                  <a:lnTo>
                    <a:pt x="465" y="1109"/>
                  </a:lnTo>
                  <a:lnTo>
                    <a:pt x="495" y="1113"/>
                  </a:lnTo>
                  <a:lnTo>
                    <a:pt x="510" y="1115"/>
                  </a:lnTo>
                  <a:lnTo>
                    <a:pt x="524" y="1118"/>
                  </a:lnTo>
                  <a:lnTo>
                    <a:pt x="539" y="1122"/>
                  </a:lnTo>
                  <a:lnTo>
                    <a:pt x="553" y="1127"/>
                  </a:lnTo>
                  <a:lnTo>
                    <a:pt x="566" y="1132"/>
                  </a:lnTo>
                  <a:lnTo>
                    <a:pt x="578" y="1137"/>
                  </a:lnTo>
                  <a:lnTo>
                    <a:pt x="590" y="1144"/>
                  </a:lnTo>
                  <a:lnTo>
                    <a:pt x="598" y="1152"/>
                  </a:lnTo>
                  <a:lnTo>
                    <a:pt x="607" y="1160"/>
                  </a:lnTo>
                  <a:lnTo>
                    <a:pt x="613" y="1169"/>
                  </a:lnTo>
                  <a:lnTo>
                    <a:pt x="615" y="1173"/>
                  </a:lnTo>
                  <a:lnTo>
                    <a:pt x="616" y="1179"/>
                  </a:lnTo>
                  <a:lnTo>
                    <a:pt x="617" y="1184"/>
                  </a:lnTo>
                  <a:lnTo>
                    <a:pt x="618" y="1189"/>
                  </a:lnTo>
                  <a:lnTo>
                    <a:pt x="617" y="1196"/>
                  </a:lnTo>
                  <a:lnTo>
                    <a:pt x="617" y="1202"/>
                  </a:lnTo>
                  <a:lnTo>
                    <a:pt x="615" y="1208"/>
                  </a:lnTo>
                  <a:lnTo>
                    <a:pt x="614" y="1213"/>
                  </a:lnTo>
                  <a:lnTo>
                    <a:pt x="608" y="1223"/>
                  </a:lnTo>
                  <a:lnTo>
                    <a:pt x="603" y="1231"/>
                  </a:lnTo>
                  <a:lnTo>
                    <a:pt x="596" y="1239"/>
                  </a:lnTo>
                  <a:lnTo>
                    <a:pt x="589" y="1248"/>
                  </a:lnTo>
                  <a:lnTo>
                    <a:pt x="582" y="1257"/>
                  </a:lnTo>
                  <a:lnTo>
                    <a:pt x="576" y="1267"/>
                  </a:lnTo>
                  <a:lnTo>
                    <a:pt x="586" y="1303"/>
                  </a:lnTo>
                  <a:lnTo>
                    <a:pt x="683" y="1303"/>
                  </a:lnTo>
                  <a:lnTo>
                    <a:pt x="691" y="1303"/>
                  </a:lnTo>
                  <a:lnTo>
                    <a:pt x="700" y="1304"/>
                  </a:lnTo>
                  <a:lnTo>
                    <a:pt x="706" y="1306"/>
                  </a:lnTo>
                  <a:lnTo>
                    <a:pt x="713" y="1309"/>
                  </a:lnTo>
                  <a:lnTo>
                    <a:pt x="718" y="1312"/>
                  </a:lnTo>
                  <a:lnTo>
                    <a:pt x="723" y="1317"/>
                  </a:lnTo>
                  <a:lnTo>
                    <a:pt x="727" y="1322"/>
                  </a:lnTo>
                  <a:lnTo>
                    <a:pt x="730" y="1328"/>
                  </a:lnTo>
                  <a:lnTo>
                    <a:pt x="736" y="1339"/>
                  </a:lnTo>
                  <a:lnTo>
                    <a:pt x="740" y="1353"/>
                  </a:lnTo>
                  <a:lnTo>
                    <a:pt x="744" y="1369"/>
                  </a:lnTo>
                  <a:lnTo>
                    <a:pt x="748" y="1384"/>
                  </a:lnTo>
                  <a:lnTo>
                    <a:pt x="773" y="1385"/>
                  </a:lnTo>
                  <a:lnTo>
                    <a:pt x="796" y="1386"/>
                  </a:lnTo>
                  <a:lnTo>
                    <a:pt x="807" y="1388"/>
                  </a:lnTo>
                  <a:lnTo>
                    <a:pt x="816" y="1390"/>
                  </a:lnTo>
                  <a:lnTo>
                    <a:pt x="823" y="1392"/>
                  </a:lnTo>
                  <a:lnTo>
                    <a:pt x="831" y="1396"/>
                  </a:lnTo>
                  <a:lnTo>
                    <a:pt x="837" y="1400"/>
                  </a:lnTo>
                  <a:lnTo>
                    <a:pt x="843" y="1405"/>
                  </a:lnTo>
                  <a:lnTo>
                    <a:pt x="847" y="1412"/>
                  </a:lnTo>
                  <a:lnTo>
                    <a:pt x="851" y="1419"/>
                  </a:lnTo>
                  <a:lnTo>
                    <a:pt x="854" y="1428"/>
                  </a:lnTo>
                  <a:lnTo>
                    <a:pt x="857" y="1438"/>
                  </a:lnTo>
                  <a:lnTo>
                    <a:pt x="859" y="1449"/>
                  </a:lnTo>
                  <a:lnTo>
                    <a:pt x="860" y="1461"/>
                  </a:lnTo>
                  <a:lnTo>
                    <a:pt x="928" y="1446"/>
                  </a:lnTo>
                  <a:lnTo>
                    <a:pt x="974" y="1481"/>
                  </a:lnTo>
                  <a:lnTo>
                    <a:pt x="996" y="1482"/>
                  </a:lnTo>
                  <a:lnTo>
                    <a:pt x="1016" y="1484"/>
                  </a:lnTo>
                  <a:lnTo>
                    <a:pt x="1036" y="1487"/>
                  </a:lnTo>
                  <a:lnTo>
                    <a:pt x="1053" y="1492"/>
                  </a:lnTo>
                  <a:lnTo>
                    <a:pt x="1082" y="1500"/>
                  </a:lnTo>
                  <a:lnTo>
                    <a:pt x="1106" y="1508"/>
                  </a:lnTo>
                  <a:lnTo>
                    <a:pt x="1116" y="1509"/>
                  </a:lnTo>
                  <a:lnTo>
                    <a:pt x="1124" y="1509"/>
                  </a:lnTo>
                  <a:lnTo>
                    <a:pt x="1129" y="1508"/>
                  </a:lnTo>
                  <a:lnTo>
                    <a:pt x="1132" y="1507"/>
                  </a:lnTo>
                  <a:lnTo>
                    <a:pt x="1135" y="1505"/>
                  </a:lnTo>
                  <a:lnTo>
                    <a:pt x="1139" y="1501"/>
                  </a:lnTo>
                  <a:lnTo>
                    <a:pt x="1141" y="1498"/>
                  </a:lnTo>
                  <a:lnTo>
                    <a:pt x="1144" y="1494"/>
                  </a:lnTo>
                  <a:lnTo>
                    <a:pt x="1146" y="1490"/>
                  </a:lnTo>
                  <a:lnTo>
                    <a:pt x="1148" y="1483"/>
                  </a:lnTo>
                  <a:lnTo>
                    <a:pt x="1150" y="1468"/>
                  </a:lnTo>
                  <a:lnTo>
                    <a:pt x="1154" y="1450"/>
                  </a:lnTo>
                  <a:lnTo>
                    <a:pt x="1157" y="1419"/>
                  </a:lnTo>
                  <a:lnTo>
                    <a:pt x="1161" y="1395"/>
                  </a:lnTo>
                  <a:lnTo>
                    <a:pt x="1168" y="1372"/>
                  </a:lnTo>
                  <a:lnTo>
                    <a:pt x="1174" y="1353"/>
                  </a:lnTo>
                  <a:lnTo>
                    <a:pt x="1182" y="1337"/>
                  </a:lnTo>
                  <a:lnTo>
                    <a:pt x="1190" y="1323"/>
                  </a:lnTo>
                  <a:lnTo>
                    <a:pt x="1198" y="1311"/>
                  </a:lnTo>
                  <a:lnTo>
                    <a:pt x="1207" y="1302"/>
                  </a:lnTo>
                  <a:lnTo>
                    <a:pt x="1223" y="1287"/>
                  </a:lnTo>
                  <a:lnTo>
                    <a:pt x="1237" y="1276"/>
                  </a:lnTo>
                  <a:lnTo>
                    <a:pt x="1242" y="1270"/>
                  </a:lnTo>
                  <a:lnTo>
                    <a:pt x="1247" y="1265"/>
                  </a:lnTo>
                  <a:lnTo>
                    <a:pt x="1249" y="1260"/>
                  </a:lnTo>
                  <a:lnTo>
                    <a:pt x="1250" y="1253"/>
                  </a:lnTo>
                  <a:lnTo>
                    <a:pt x="1250" y="1243"/>
                  </a:lnTo>
                  <a:lnTo>
                    <a:pt x="1249" y="1236"/>
                  </a:lnTo>
                  <a:lnTo>
                    <a:pt x="1247" y="1229"/>
                  </a:lnTo>
                  <a:lnTo>
                    <a:pt x="1244" y="1224"/>
                  </a:lnTo>
                  <a:lnTo>
                    <a:pt x="1240" y="1217"/>
                  </a:lnTo>
                  <a:lnTo>
                    <a:pt x="1234" y="1212"/>
                  </a:lnTo>
                  <a:lnTo>
                    <a:pt x="1228" y="1208"/>
                  </a:lnTo>
                  <a:lnTo>
                    <a:pt x="1223" y="1200"/>
                  </a:lnTo>
                  <a:lnTo>
                    <a:pt x="1221" y="1195"/>
                  </a:lnTo>
                  <a:lnTo>
                    <a:pt x="1218" y="1189"/>
                  </a:lnTo>
                  <a:lnTo>
                    <a:pt x="1217" y="1181"/>
                  </a:lnTo>
                  <a:lnTo>
                    <a:pt x="1217" y="1172"/>
                  </a:lnTo>
                  <a:lnTo>
                    <a:pt x="1218" y="1161"/>
                  </a:lnTo>
                  <a:lnTo>
                    <a:pt x="1221" y="1153"/>
                  </a:lnTo>
                  <a:lnTo>
                    <a:pt x="1224" y="1144"/>
                  </a:lnTo>
                  <a:lnTo>
                    <a:pt x="1227" y="1136"/>
                  </a:lnTo>
                  <a:lnTo>
                    <a:pt x="1232" y="1130"/>
                  </a:lnTo>
                  <a:lnTo>
                    <a:pt x="1238" y="1125"/>
                  </a:lnTo>
                  <a:lnTo>
                    <a:pt x="1243" y="1119"/>
                  </a:lnTo>
                  <a:lnTo>
                    <a:pt x="1250" y="1114"/>
                  </a:lnTo>
                  <a:lnTo>
                    <a:pt x="1262" y="1104"/>
                  </a:lnTo>
                  <a:lnTo>
                    <a:pt x="1272" y="1095"/>
                  </a:lnTo>
                  <a:lnTo>
                    <a:pt x="1277" y="1090"/>
                  </a:lnTo>
                  <a:lnTo>
                    <a:pt x="1280" y="1086"/>
                  </a:lnTo>
                  <a:lnTo>
                    <a:pt x="1281" y="1080"/>
                  </a:lnTo>
                  <a:lnTo>
                    <a:pt x="1282" y="1075"/>
                  </a:lnTo>
                  <a:lnTo>
                    <a:pt x="1282" y="1060"/>
                  </a:lnTo>
                  <a:lnTo>
                    <a:pt x="1281" y="1048"/>
                  </a:lnTo>
                  <a:lnTo>
                    <a:pt x="1279" y="1039"/>
                  </a:lnTo>
                  <a:lnTo>
                    <a:pt x="1277" y="1031"/>
                  </a:lnTo>
                  <a:lnTo>
                    <a:pt x="1271" y="1014"/>
                  </a:lnTo>
                  <a:lnTo>
                    <a:pt x="1264" y="991"/>
                  </a:lnTo>
                  <a:lnTo>
                    <a:pt x="1541" y="717"/>
                  </a:lnTo>
                  <a:lnTo>
                    <a:pt x="1622" y="717"/>
                  </a:lnTo>
                  <a:lnTo>
                    <a:pt x="1607" y="704"/>
                  </a:lnTo>
                  <a:lnTo>
                    <a:pt x="1586" y="687"/>
                  </a:lnTo>
                  <a:lnTo>
                    <a:pt x="1560" y="667"/>
                  </a:lnTo>
                  <a:lnTo>
                    <a:pt x="1531" y="645"/>
                  </a:lnTo>
                  <a:lnTo>
                    <a:pt x="1503" y="623"/>
                  </a:lnTo>
                  <a:lnTo>
                    <a:pt x="1474" y="606"/>
                  </a:lnTo>
                  <a:lnTo>
                    <a:pt x="1463" y="599"/>
                  </a:lnTo>
                  <a:lnTo>
                    <a:pt x="1451" y="592"/>
                  </a:lnTo>
                  <a:lnTo>
                    <a:pt x="1441" y="587"/>
                  </a:lnTo>
                  <a:lnTo>
                    <a:pt x="1432" y="585"/>
                  </a:lnTo>
                  <a:lnTo>
                    <a:pt x="1413" y="579"/>
                  </a:lnTo>
                  <a:lnTo>
                    <a:pt x="1382" y="570"/>
                  </a:lnTo>
                  <a:lnTo>
                    <a:pt x="1343" y="559"/>
                  </a:lnTo>
                  <a:lnTo>
                    <a:pt x="1303" y="546"/>
                  </a:lnTo>
                  <a:lnTo>
                    <a:pt x="1283" y="538"/>
                  </a:lnTo>
                  <a:lnTo>
                    <a:pt x="1264" y="532"/>
                  </a:lnTo>
                  <a:lnTo>
                    <a:pt x="1247" y="524"/>
                  </a:lnTo>
                  <a:lnTo>
                    <a:pt x="1231" y="516"/>
                  </a:lnTo>
                  <a:lnTo>
                    <a:pt x="1218" y="510"/>
                  </a:lnTo>
                  <a:lnTo>
                    <a:pt x="1209" y="504"/>
                  </a:lnTo>
                  <a:lnTo>
                    <a:pt x="1205" y="500"/>
                  </a:lnTo>
                  <a:lnTo>
                    <a:pt x="1202" y="497"/>
                  </a:lnTo>
                  <a:lnTo>
                    <a:pt x="1201" y="494"/>
                  </a:lnTo>
                  <a:lnTo>
                    <a:pt x="1200" y="491"/>
                  </a:lnTo>
                  <a:lnTo>
                    <a:pt x="1201" y="477"/>
                  </a:lnTo>
                  <a:lnTo>
                    <a:pt x="1202" y="466"/>
                  </a:lnTo>
                  <a:lnTo>
                    <a:pt x="1204" y="461"/>
                  </a:lnTo>
                  <a:lnTo>
                    <a:pt x="1205" y="458"/>
                  </a:lnTo>
                  <a:lnTo>
                    <a:pt x="1209" y="456"/>
                  </a:lnTo>
                  <a:lnTo>
                    <a:pt x="1211" y="453"/>
                  </a:lnTo>
                  <a:lnTo>
                    <a:pt x="1217" y="450"/>
                  </a:lnTo>
                  <a:lnTo>
                    <a:pt x="1226" y="447"/>
                  </a:lnTo>
                  <a:lnTo>
                    <a:pt x="1237" y="445"/>
                  </a:lnTo>
                  <a:lnTo>
                    <a:pt x="1249" y="442"/>
                  </a:lnTo>
                  <a:lnTo>
                    <a:pt x="1237" y="431"/>
                  </a:lnTo>
                  <a:lnTo>
                    <a:pt x="1210" y="408"/>
                  </a:lnTo>
                  <a:lnTo>
                    <a:pt x="1173" y="380"/>
                  </a:lnTo>
                  <a:lnTo>
                    <a:pt x="1132" y="348"/>
                  </a:lnTo>
                  <a:lnTo>
                    <a:pt x="1090" y="317"/>
                  </a:lnTo>
                  <a:lnTo>
                    <a:pt x="1051" y="290"/>
                  </a:lnTo>
                  <a:lnTo>
                    <a:pt x="1035" y="279"/>
                  </a:lnTo>
                  <a:lnTo>
                    <a:pt x="1022" y="271"/>
                  </a:lnTo>
                  <a:lnTo>
                    <a:pt x="1012" y="266"/>
                  </a:lnTo>
                  <a:lnTo>
                    <a:pt x="1006" y="264"/>
                  </a:lnTo>
                  <a:lnTo>
                    <a:pt x="996" y="264"/>
                  </a:lnTo>
                  <a:lnTo>
                    <a:pt x="988" y="265"/>
                  </a:lnTo>
                  <a:lnTo>
                    <a:pt x="982" y="267"/>
                  </a:lnTo>
                  <a:lnTo>
                    <a:pt x="978" y="269"/>
                  </a:lnTo>
                  <a:lnTo>
                    <a:pt x="970" y="275"/>
                  </a:lnTo>
                  <a:lnTo>
                    <a:pt x="965" y="280"/>
                  </a:lnTo>
                  <a:lnTo>
                    <a:pt x="960" y="286"/>
                  </a:lnTo>
                  <a:lnTo>
                    <a:pt x="953" y="291"/>
                  </a:lnTo>
                  <a:lnTo>
                    <a:pt x="948" y="293"/>
                  </a:lnTo>
                  <a:lnTo>
                    <a:pt x="942" y="295"/>
                  </a:lnTo>
                  <a:lnTo>
                    <a:pt x="934" y="296"/>
                  </a:lnTo>
                  <a:lnTo>
                    <a:pt x="925" y="296"/>
                  </a:lnTo>
                  <a:lnTo>
                    <a:pt x="908" y="296"/>
                  </a:lnTo>
                  <a:lnTo>
                    <a:pt x="899" y="295"/>
                  </a:lnTo>
                  <a:lnTo>
                    <a:pt x="889" y="293"/>
                  </a:lnTo>
                  <a:lnTo>
                    <a:pt x="880" y="290"/>
                  </a:lnTo>
                  <a:lnTo>
                    <a:pt x="871" y="284"/>
                  </a:lnTo>
                  <a:lnTo>
                    <a:pt x="862" y="279"/>
                  </a:lnTo>
                  <a:lnTo>
                    <a:pt x="852" y="271"/>
                  </a:lnTo>
                  <a:lnTo>
                    <a:pt x="844" y="264"/>
                  </a:lnTo>
                  <a:lnTo>
                    <a:pt x="835" y="254"/>
                  </a:lnTo>
                  <a:lnTo>
                    <a:pt x="818" y="234"/>
                  </a:lnTo>
                  <a:lnTo>
                    <a:pt x="800" y="210"/>
                  </a:lnTo>
                  <a:lnTo>
                    <a:pt x="784" y="185"/>
                  </a:lnTo>
                  <a:lnTo>
                    <a:pt x="769" y="159"/>
                  </a:lnTo>
                  <a:lnTo>
                    <a:pt x="740" y="106"/>
                  </a:lnTo>
                  <a:lnTo>
                    <a:pt x="714" y="59"/>
                  </a:lnTo>
                  <a:lnTo>
                    <a:pt x="702" y="38"/>
                  </a:lnTo>
                  <a:lnTo>
                    <a:pt x="692" y="21"/>
                  </a:lnTo>
                  <a:lnTo>
                    <a:pt x="687" y="14"/>
                  </a:lnTo>
                  <a:lnTo>
                    <a:pt x="683" y="8"/>
                  </a:lnTo>
                  <a:lnTo>
                    <a:pt x="678" y="3"/>
                  </a:lnTo>
                  <a:lnTo>
                    <a:pt x="675" y="0"/>
                  </a:lnTo>
                  <a:lnTo>
                    <a:pt x="630" y="67"/>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2"/>
            <p:cNvSpPr>
              <a:spLocks/>
            </p:cNvSpPr>
            <p:nvPr/>
          </p:nvSpPr>
          <p:spPr bwMode="auto">
            <a:xfrm>
              <a:off x="6416675" y="1677987"/>
              <a:ext cx="1152525" cy="641350"/>
            </a:xfrm>
            <a:custGeom>
              <a:avLst/>
              <a:gdLst>
                <a:gd name="T0" fmla="*/ 1828 w 2903"/>
                <a:gd name="T1" fmla="*/ 285 h 1618"/>
                <a:gd name="T2" fmla="*/ 1500 w 2903"/>
                <a:gd name="T3" fmla="*/ 174 h 1618"/>
                <a:gd name="T4" fmla="*/ 1276 w 2903"/>
                <a:gd name="T5" fmla="*/ 323 h 1618"/>
                <a:gd name="T6" fmla="*/ 1172 w 2903"/>
                <a:gd name="T7" fmla="*/ 461 h 1618"/>
                <a:gd name="T8" fmla="*/ 971 w 2903"/>
                <a:gd name="T9" fmla="*/ 577 h 1618"/>
                <a:gd name="T10" fmla="*/ 843 w 2903"/>
                <a:gd name="T11" fmla="*/ 609 h 1618"/>
                <a:gd name="T12" fmla="*/ 794 w 2903"/>
                <a:gd name="T13" fmla="*/ 712 h 1618"/>
                <a:gd name="T14" fmla="*/ 745 w 2903"/>
                <a:gd name="T15" fmla="*/ 813 h 1618"/>
                <a:gd name="T16" fmla="*/ 575 w 2903"/>
                <a:gd name="T17" fmla="*/ 892 h 1618"/>
                <a:gd name="T18" fmla="*/ 505 w 2903"/>
                <a:gd name="T19" fmla="*/ 1080 h 1618"/>
                <a:gd name="T20" fmla="*/ 420 w 2903"/>
                <a:gd name="T21" fmla="*/ 1128 h 1618"/>
                <a:gd name="T22" fmla="*/ 312 w 2903"/>
                <a:gd name="T23" fmla="*/ 1117 h 1618"/>
                <a:gd name="T24" fmla="*/ 186 w 2903"/>
                <a:gd name="T25" fmla="*/ 1195 h 1618"/>
                <a:gd name="T26" fmla="*/ 33 w 2903"/>
                <a:gd name="T27" fmla="*/ 1144 h 1618"/>
                <a:gd name="T28" fmla="*/ 31 w 2903"/>
                <a:gd name="T29" fmla="*/ 1208 h 1618"/>
                <a:gd name="T30" fmla="*/ 55 w 2903"/>
                <a:gd name="T31" fmla="*/ 1303 h 1618"/>
                <a:gd name="T32" fmla="*/ 282 w 2903"/>
                <a:gd name="T33" fmla="*/ 1370 h 1618"/>
                <a:gd name="T34" fmla="*/ 286 w 2903"/>
                <a:gd name="T35" fmla="*/ 1469 h 1618"/>
                <a:gd name="T36" fmla="*/ 259 w 2903"/>
                <a:gd name="T37" fmla="*/ 1504 h 1618"/>
                <a:gd name="T38" fmla="*/ 305 w 2903"/>
                <a:gd name="T39" fmla="*/ 1576 h 1618"/>
                <a:gd name="T40" fmla="*/ 442 w 2903"/>
                <a:gd name="T41" fmla="*/ 1609 h 1618"/>
                <a:gd name="T42" fmla="*/ 587 w 2903"/>
                <a:gd name="T43" fmla="*/ 1521 h 1618"/>
                <a:gd name="T44" fmla="*/ 723 w 2903"/>
                <a:gd name="T45" fmla="*/ 1553 h 1618"/>
                <a:gd name="T46" fmla="*/ 1296 w 2903"/>
                <a:gd name="T47" fmla="*/ 1146 h 1618"/>
                <a:gd name="T48" fmla="*/ 1352 w 2903"/>
                <a:gd name="T49" fmla="*/ 1098 h 1618"/>
                <a:gd name="T50" fmla="*/ 1459 w 2903"/>
                <a:gd name="T51" fmla="*/ 1130 h 1618"/>
                <a:gd name="T52" fmla="*/ 1797 w 2903"/>
                <a:gd name="T53" fmla="*/ 943 h 1618"/>
                <a:gd name="T54" fmla="*/ 2171 w 2903"/>
                <a:gd name="T55" fmla="*/ 823 h 1618"/>
                <a:gd name="T56" fmla="*/ 2218 w 2903"/>
                <a:gd name="T57" fmla="*/ 861 h 1618"/>
                <a:gd name="T58" fmla="*/ 2213 w 2903"/>
                <a:gd name="T59" fmla="*/ 938 h 1618"/>
                <a:gd name="T60" fmla="*/ 2266 w 2903"/>
                <a:gd name="T61" fmla="*/ 1134 h 1618"/>
                <a:gd name="T62" fmla="*/ 2286 w 2903"/>
                <a:gd name="T63" fmla="*/ 1198 h 1618"/>
                <a:gd name="T64" fmla="*/ 2233 w 2903"/>
                <a:gd name="T65" fmla="*/ 1278 h 1618"/>
                <a:gd name="T66" fmla="*/ 2027 w 2903"/>
                <a:gd name="T67" fmla="*/ 1340 h 1618"/>
                <a:gd name="T68" fmla="*/ 1982 w 2903"/>
                <a:gd name="T69" fmla="*/ 1423 h 1618"/>
                <a:gd name="T70" fmla="*/ 2004 w 2903"/>
                <a:gd name="T71" fmla="*/ 1605 h 1618"/>
                <a:gd name="T72" fmla="*/ 2013 w 2903"/>
                <a:gd name="T73" fmla="*/ 1556 h 1618"/>
                <a:gd name="T74" fmla="*/ 2102 w 2903"/>
                <a:gd name="T75" fmla="*/ 1485 h 1618"/>
                <a:gd name="T76" fmla="*/ 2211 w 2903"/>
                <a:gd name="T77" fmla="*/ 1373 h 1618"/>
                <a:gd name="T78" fmla="*/ 2327 w 2903"/>
                <a:gd name="T79" fmla="*/ 1244 h 1618"/>
                <a:gd name="T80" fmla="*/ 2456 w 2903"/>
                <a:gd name="T81" fmla="*/ 1212 h 1618"/>
                <a:gd name="T82" fmla="*/ 2564 w 2903"/>
                <a:gd name="T83" fmla="*/ 1137 h 1618"/>
                <a:gd name="T84" fmla="*/ 2644 w 2903"/>
                <a:gd name="T85" fmla="*/ 1137 h 1618"/>
                <a:gd name="T86" fmla="*/ 2745 w 2903"/>
                <a:gd name="T87" fmla="*/ 1233 h 1618"/>
                <a:gd name="T88" fmla="*/ 2845 w 2903"/>
                <a:gd name="T89" fmla="*/ 1245 h 1618"/>
                <a:gd name="T90" fmla="*/ 2704 w 2903"/>
                <a:gd name="T91" fmla="*/ 1071 h 1618"/>
                <a:gd name="T92" fmla="*/ 2707 w 2903"/>
                <a:gd name="T93" fmla="*/ 959 h 1618"/>
                <a:gd name="T94" fmla="*/ 2884 w 2903"/>
                <a:gd name="T95" fmla="*/ 786 h 1618"/>
                <a:gd name="T96" fmla="*/ 2896 w 2903"/>
                <a:gd name="T97" fmla="*/ 723 h 1618"/>
                <a:gd name="T98" fmla="*/ 2871 w 2903"/>
                <a:gd name="T99" fmla="*/ 676 h 1618"/>
                <a:gd name="T100" fmla="*/ 2536 w 2903"/>
                <a:gd name="T101" fmla="*/ 550 h 1618"/>
                <a:gd name="T102" fmla="*/ 2451 w 2903"/>
                <a:gd name="T103" fmla="*/ 566 h 1618"/>
                <a:gd name="T104" fmla="*/ 2385 w 2903"/>
                <a:gd name="T105" fmla="*/ 610 h 1618"/>
                <a:gd name="T106" fmla="*/ 2304 w 2903"/>
                <a:gd name="T107" fmla="*/ 569 h 1618"/>
                <a:gd name="T108" fmla="*/ 2421 w 2903"/>
                <a:gd name="T109" fmla="*/ 407 h 1618"/>
                <a:gd name="T110" fmla="*/ 2421 w 2903"/>
                <a:gd name="T111" fmla="*/ 309 h 1618"/>
                <a:gd name="T112" fmla="*/ 2286 w 2903"/>
                <a:gd name="T113" fmla="*/ 285 h 1618"/>
                <a:gd name="T114" fmla="*/ 2195 w 2903"/>
                <a:gd name="T115" fmla="*/ 244 h 1618"/>
                <a:gd name="T116" fmla="*/ 2204 w 2903"/>
                <a:gd name="T117" fmla="*/ 176 h 1618"/>
                <a:gd name="T118" fmla="*/ 2302 w 2903"/>
                <a:gd name="T119" fmla="*/ 91 h 1618"/>
                <a:gd name="T120" fmla="*/ 2207 w 2903"/>
                <a:gd name="T121" fmla="*/ 56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3" h="1618">
                  <a:moveTo>
                    <a:pt x="1900" y="178"/>
                  </a:moveTo>
                  <a:lnTo>
                    <a:pt x="1897" y="254"/>
                  </a:lnTo>
                  <a:lnTo>
                    <a:pt x="1885" y="263"/>
                  </a:lnTo>
                  <a:lnTo>
                    <a:pt x="1871" y="274"/>
                  </a:lnTo>
                  <a:lnTo>
                    <a:pt x="1864" y="279"/>
                  </a:lnTo>
                  <a:lnTo>
                    <a:pt x="1858" y="283"/>
                  </a:lnTo>
                  <a:lnTo>
                    <a:pt x="1852" y="286"/>
                  </a:lnTo>
                  <a:lnTo>
                    <a:pt x="1848" y="286"/>
                  </a:lnTo>
                  <a:lnTo>
                    <a:pt x="1837" y="286"/>
                  </a:lnTo>
                  <a:lnTo>
                    <a:pt x="1828" y="285"/>
                  </a:lnTo>
                  <a:lnTo>
                    <a:pt x="1819" y="284"/>
                  </a:lnTo>
                  <a:lnTo>
                    <a:pt x="1810" y="283"/>
                  </a:lnTo>
                  <a:lnTo>
                    <a:pt x="1795" y="277"/>
                  </a:lnTo>
                  <a:lnTo>
                    <a:pt x="1782" y="271"/>
                  </a:lnTo>
                  <a:lnTo>
                    <a:pt x="1759" y="257"/>
                  </a:lnTo>
                  <a:lnTo>
                    <a:pt x="1735" y="241"/>
                  </a:lnTo>
                  <a:lnTo>
                    <a:pt x="1557" y="221"/>
                  </a:lnTo>
                  <a:lnTo>
                    <a:pt x="1537" y="206"/>
                  </a:lnTo>
                  <a:lnTo>
                    <a:pt x="1512" y="185"/>
                  </a:lnTo>
                  <a:lnTo>
                    <a:pt x="1500" y="174"/>
                  </a:lnTo>
                  <a:lnTo>
                    <a:pt x="1490" y="165"/>
                  </a:lnTo>
                  <a:lnTo>
                    <a:pt x="1481" y="160"/>
                  </a:lnTo>
                  <a:lnTo>
                    <a:pt x="1476" y="156"/>
                  </a:lnTo>
                  <a:lnTo>
                    <a:pt x="1465" y="164"/>
                  </a:lnTo>
                  <a:lnTo>
                    <a:pt x="1440" y="182"/>
                  </a:lnTo>
                  <a:lnTo>
                    <a:pt x="1407" y="209"/>
                  </a:lnTo>
                  <a:lnTo>
                    <a:pt x="1371" y="241"/>
                  </a:lnTo>
                  <a:lnTo>
                    <a:pt x="1333" y="272"/>
                  </a:lnTo>
                  <a:lnTo>
                    <a:pt x="1301" y="301"/>
                  </a:lnTo>
                  <a:lnTo>
                    <a:pt x="1276" y="323"/>
                  </a:lnTo>
                  <a:lnTo>
                    <a:pt x="1265" y="336"/>
                  </a:lnTo>
                  <a:lnTo>
                    <a:pt x="1252" y="355"/>
                  </a:lnTo>
                  <a:lnTo>
                    <a:pt x="1240" y="372"/>
                  </a:lnTo>
                  <a:lnTo>
                    <a:pt x="1228" y="387"/>
                  </a:lnTo>
                  <a:lnTo>
                    <a:pt x="1217" y="399"/>
                  </a:lnTo>
                  <a:lnTo>
                    <a:pt x="1207" y="411"/>
                  </a:lnTo>
                  <a:lnTo>
                    <a:pt x="1197" y="422"/>
                  </a:lnTo>
                  <a:lnTo>
                    <a:pt x="1188" y="433"/>
                  </a:lnTo>
                  <a:lnTo>
                    <a:pt x="1181" y="446"/>
                  </a:lnTo>
                  <a:lnTo>
                    <a:pt x="1172" y="461"/>
                  </a:lnTo>
                  <a:lnTo>
                    <a:pt x="1166" y="476"/>
                  </a:lnTo>
                  <a:lnTo>
                    <a:pt x="1160" y="491"/>
                  </a:lnTo>
                  <a:lnTo>
                    <a:pt x="1155" y="505"/>
                  </a:lnTo>
                  <a:lnTo>
                    <a:pt x="1149" y="520"/>
                  </a:lnTo>
                  <a:lnTo>
                    <a:pt x="1142" y="538"/>
                  </a:lnTo>
                  <a:lnTo>
                    <a:pt x="1132" y="557"/>
                  </a:lnTo>
                  <a:lnTo>
                    <a:pt x="1119" y="579"/>
                  </a:lnTo>
                  <a:lnTo>
                    <a:pt x="1055" y="578"/>
                  </a:lnTo>
                  <a:lnTo>
                    <a:pt x="997" y="577"/>
                  </a:lnTo>
                  <a:lnTo>
                    <a:pt x="971" y="577"/>
                  </a:lnTo>
                  <a:lnTo>
                    <a:pt x="946" y="578"/>
                  </a:lnTo>
                  <a:lnTo>
                    <a:pt x="924" y="579"/>
                  </a:lnTo>
                  <a:lnTo>
                    <a:pt x="902" y="582"/>
                  </a:lnTo>
                  <a:lnTo>
                    <a:pt x="892" y="584"/>
                  </a:lnTo>
                  <a:lnTo>
                    <a:pt x="883" y="587"/>
                  </a:lnTo>
                  <a:lnTo>
                    <a:pt x="874" y="591"/>
                  </a:lnTo>
                  <a:lnTo>
                    <a:pt x="865" y="594"/>
                  </a:lnTo>
                  <a:lnTo>
                    <a:pt x="857" y="598"/>
                  </a:lnTo>
                  <a:lnTo>
                    <a:pt x="849" y="604"/>
                  </a:lnTo>
                  <a:lnTo>
                    <a:pt x="843" y="609"/>
                  </a:lnTo>
                  <a:lnTo>
                    <a:pt x="835" y="615"/>
                  </a:lnTo>
                  <a:lnTo>
                    <a:pt x="829" y="622"/>
                  </a:lnTo>
                  <a:lnTo>
                    <a:pt x="823" y="631"/>
                  </a:lnTo>
                  <a:lnTo>
                    <a:pt x="818" y="639"/>
                  </a:lnTo>
                  <a:lnTo>
                    <a:pt x="812" y="649"/>
                  </a:lnTo>
                  <a:lnTo>
                    <a:pt x="808" y="659"/>
                  </a:lnTo>
                  <a:lnTo>
                    <a:pt x="805" y="671"/>
                  </a:lnTo>
                  <a:lnTo>
                    <a:pt x="800" y="684"/>
                  </a:lnTo>
                  <a:lnTo>
                    <a:pt x="797" y="696"/>
                  </a:lnTo>
                  <a:lnTo>
                    <a:pt x="794" y="712"/>
                  </a:lnTo>
                  <a:lnTo>
                    <a:pt x="791" y="727"/>
                  </a:lnTo>
                  <a:lnTo>
                    <a:pt x="786" y="740"/>
                  </a:lnTo>
                  <a:lnTo>
                    <a:pt x="782" y="752"/>
                  </a:lnTo>
                  <a:lnTo>
                    <a:pt x="778" y="763"/>
                  </a:lnTo>
                  <a:lnTo>
                    <a:pt x="773" y="773"/>
                  </a:lnTo>
                  <a:lnTo>
                    <a:pt x="768" y="783"/>
                  </a:lnTo>
                  <a:lnTo>
                    <a:pt x="763" y="792"/>
                  </a:lnTo>
                  <a:lnTo>
                    <a:pt x="757" y="800"/>
                  </a:lnTo>
                  <a:lnTo>
                    <a:pt x="751" y="807"/>
                  </a:lnTo>
                  <a:lnTo>
                    <a:pt x="745" y="813"/>
                  </a:lnTo>
                  <a:lnTo>
                    <a:pt x="738" y="820"/>
                  </a:lnTo>
                  <a:lnTo>
                    <a:pt x="725" y="830"/>
                  </a:lnTo>
                  <a:lnTo>
                    <a:pt x="710" y="839"/>
                  </a:lnTo>
                  <a:lnTo>
                    <a:pt x="694" y="847"/>
                  </a:lnTo>
                  <a:lnTo>
                    <a:pt x="676" y="854"/>
                  </a:lnTo>
                  <a:lnTo>
                    <a:pt x="658" y="861"/>
                  </a:lnTo>
                  <a:lnTo>
                    <a:pt x="638" y="867"/>
                  </a:lnTo>
                  <a:lnTo>
                    <a:pt x="618" y="874"/>
                  </a:lnTo>
                  <a:lnTo>
                    <a:pt x="597" y="882"/>
                  </a:lnTo>
                  <a:lnTo>
                    <a:pt x="575" y="892"/>
                  </a:lnTo>
                  <a:lnTo>
                    <a:pt x="551" y="904"/>
                  </a:lnTo>
                  <a:lnTo>
                    <a:pt x="551" y="928"/>
                  </a:lnTo>
                  <a:lnTo>
                    <a:pt x="549" y="950"/>
                  </a:lnTo>
                  <a:lnTo>
                    <a:pt x="547" y="973"/>
                  </a:lnTo>
                  <a:lnTo>
                    <a:pt x="542" y="993"/>
                  </a:lnTo>
                  <a:lnTo>
                    <a:pt x="538" y="1014"/>
                  </a:lnTo>
                  <a:lnTo>
                    <a:pt x="532" y="1032"/>
                  </a:lnTo>
                  <a:lnTo>
                    <a:pt x="524" y="1050"/>
                  </a:lnTo>
                  <a:lnTo>
                    <a:pt x="515" y="1066"/>
                  </a:lnTo>
                  <a:lnTo>
                    <a:pt x="505" y="1080"/>
                  </a:lnTo>
                  <a:lnTo>
                    <a:pt x="493" y="1093"/>
                  </a:lnTo>
                  <a:lnTo>
                    <a:pt x="486" y="1098"/>
                  </a:lnTo>
                  <a:lnTo>
                    <a:pt x="480" y="1104"/>
                  </a:lnTo>
                  <a:lnTo>
                    <a:pt x="472" y="1109"/>
                  </a:lnTo>
                  <a:lnTo>
                    <a:pt x="465" y="1113"/>
                  </a:lnTo>
                  <a:lnTo>
                    <a:pt x="457" y="1118"/>
                  </a:lnTo>
                  <a:lnTo>
                    <a:pt x="448" y="1121"/>
                  </a:lnTo>
                  <a:lnTo>
                    <a:pt x="440" y="1124"/>
                  </a:lnTo>
                  <a:lnTo>
                    <a:pt x="430" y="1126"/>
                  </a:lnTo>
                  <a:lnTo>
                    <a:pt x="420" y="1128"/>
                  </a:lnTo>
                  <a:lnTo>
                    <a:pt x="411" y="1130"/>
                  </a:lnTo>
                  <a:lnTo>
                    <a:pt x="400" y="1131"/>
                  </a:lnTo>
                  <a:lnTo>
                    <a:pt x="389" y="1131"/>
                  </a:lnTo>
                  <a:lnTo>
                    <a:pt x="370" y="1131"/>
                  </a:lnTo>
                  <a:lnTo>
                    <a:pt x="358" y="1128"/>
                  </a:lnTo>
                  <a:lnTo>
                    <a:pt x="349" y="1127"/>
                  </a:lnTo>
                  <a:lnTo>
                    <a:pt x="343" y="1124"/>
                  </a:lnTo>
                  <a:lnTo>
                    <a:pt x="336" y="1122"/>
                  </a:lnTo>
                  <a:lnTo>
                    <a:pt x="326" y="1120"/>
                  </a:lnTo>
                  <a:lnTo>
                    <a:pt x="312" y="1117"/>
                  </a:lnTo>
                  <a:lnTo>
                    <a:pt x="292" y="1114"/>
                  </a:lnTo>
                  <a:lnTo>
                    <a:pt x="278" y="1125"/>
                  </a:lnTo>
                  <a:lnTo>
                    <a:pt x="264" y="1138"/>
                  </a:lnTo>
                  <a:lnTo>
                    <a:pt x="250" y="1151"/>
                  </a:lnTo>
                  <a:lnTo>
                    <a:pt x="236" y="1166"/>
                  </a:lnTo>
                  <a:lnTo>
                    <a:pt x="222" y="1178"/>
                  </a:lnTo>
                  <a:lnTo>
                    <a:pt x="208" y="1188"/>
                  </a:lnTo>
                  <a:lnTo>
                    <a:pt x="201" y="1191"/>
                  </a:lnTo>
                  <a:lnTo>
                    <a:pt x="193" y="1194"/>
                  </a:lnTo>
                  <a:lnTo>
                    <a:pt x="186" y="1195"/>
                  </a:lnTo>
                  <a:lnTo>
                    <a:pt x="178" y="1197"/>
                  </a:lnTo>
                  <a:lnTo>
                    <a:pt x="164" y="1197"/>
                  </a:lnTo>
                  <a:lnTo>
                    <a:pt x="152" y="1194"/>
                  </a:lnTo>
                  <a:lnTo>
                    <a:pt x="139" y="1192"/>
                  </a:lnTo>
                  <a:lnTo>
                    <a:pt x="129" y="1189"/>
                  </a:lnTo>
                  <a:lnTo>
                    <a:pt x="106" y="1180"/>
                  </a:lnTo>
                  <a:lnTo>
                    <a:pt x="84" y="1171"/>
                  </a:lnTo>
                  <a:lnTo>
                    <a:pt x="64" y="1160"/>
                  </a:lnTo>
                  <a:lnTo>
                    <a:pt x="43" y="1149"/>
                  </a:lnTo>
                  <a:lnTo>
                    <a:pt x="33" y="1144"/>
                  </a:lnTo>
                  <a:lnTo>
                    <a:pt x="22" y="1139"/>
                  </a:lnTo>
                  <a:lnTo>
                    <a:pt x="11" y="1135"/>
                  </a:lnTo>
                  <a:lnTo>
                    <a:pt x="0" y="1132"/>
                  </a:lnTo>
                  <a:lnTo>
                    <a:pt x="13" y="1149"/>
                  </a:lnTo>
                  <a:lnTo>
                    <a:pt x="23" y="1162"/>
                  </a:lnTo>
                  <a:lnTo>
                    <a:pt x="27" y="1167"/>
                  </a:lnTo>
                  <a:lnTo>
                    <a:pt x="30" y="1175"/>
                  </a:lnTo>
                  <a:lnTo>
                    <a:pt x="31" y="1185"/>
                  </a:lnTo>
                  <a:lnTo>
                    <a:pt x="33" y="1197"/>
                  </a:lnTo>
                  <a:lnTo>
                    <a:pt x="31" y="1208"/>
                  </a:lnTo>
                  <a:lnTo>
                    <a:pt x="30" y="1218"/>
                  </a:lnTo>
                  <a:lnTo>
                    <a:pt x="27" y="1226"/>
                  </a:lnTo>
                  <a:lnTo>
                    <a:pt x="23" y="1232"/>
                  </a:lnTo>
                  <a:lnTo>
                    <a:pt x="13" y="1244"/>
                  </a:lnTo>
                  <a:lnTo>
                    <a:pt x="0" y="1261"/>
                  </a:lnTo>
                  <a:lnTo>
                    <a:pt x="10" y="1273"/>
                  </a:lnTo>
                  <a:lnTo>
                    <a:pt x="21" y="1284"/>
                  </a:lnTo>
                  <a:lnTo>
                    <a:pt x="31" y="1292"/>
                  </a:lnTo>
                  <a:lnTo>
                    <a:pt x="43" y="1299"/>
                  </a:lnTo>
                  <a:lnTo>
                    <a:pt x="55" y="1303"/>
                  </a:lnTo>
                  <a:lnTo>
                    <a:pt x="68" y="1308"/>
                  </a:lnTo>
                  <a:lnTo>
                    <a:pt x="82" y="1310"/>
                  </a:lnTo>
                  <a:lnTo>
                    <a:pt x="96" y="1312"/>
                  </a:lnTo>
                  <a:lnTo>
                    <a:pt x="129" y="1313"/>
                  </a:lnTo>
                  <a:lnTo>
                    <a:pt x="163" y="1312"/>
                  </a:lnTo>
                  <a:lnTo>
                    <a:pt x="201" y="1311"/>
                  </a:lnTo>
                  <a:lnTo>
                    <a:pt x="243" y="1310"/>
                  </a:lnTo>
                  <a:lnTo>
                    <a:pt x="260" y="1334"/>
                  </a:lnTo>
                  <a:lnTo>
                    <a:pt x="277" y="1357"/>
                  </a:lnTo>
                  <a:lnTo>
                    <a:pt x="282" y="1370"/>
                  </a:lnTo>
                  <a:lnTo>
                    <a:pt x="287" y="1386"/>
                  </a:lnTo>
                  <a:lnTo>
                    <a:pt x="290" y="1394"/>
                  </a:lnTo>
                  <a:lnTo>
                    <a:pt x="291" y="1403"/>
                  </a:lnTo>
                  <a:lnTo>
                    <a:pt x="292" y="1413"/>
                  </a:lnTo>
                  <a:lnTo>
                    <a:pt x="292" y="1423"/>
                  </a:lnTo>
                  <a:lnTo>
                    <a:pt x="292" y="1440"/>
                  </a:lnTo>
                  <a:lnTo>
                    <a:pt x="292" y="1449"/>
                  </a:lnTo>
                  <a:lnTo>
                    <a:pt x="291" y="1457"/>
                  </a:lnTo>
                  <a:lnTo>
                    <a:pt x="289" y="1463"/>
                  </a:lnTo>
                  <a:lnTo>
                    <a:pt x="286" y="1469"/>
                  </a:lnTo>
                  <a:lnTo>
                    <a:pt x="284" y="1472"/>
                  </a:lnTo>
                  <a:lnTo>
                    <a:pt x="281" y="1476"/>
                  </a:lnTo>
                  <a:lnTo>
                    <a:pt x="279" y="1478"/>
                  </a:lnTo>
                  <a:lnTo>
                    <a:pt x="276" y="1481"/>
                  </a:lnTo>
                  <a:lnTo>
                    <a:pt x="269" y="1485"/>
                  </a:lnTo>
                  <a:lnTo>
                    <a:pt x="265" y="1489"/>
                  </a:lnTo>
                  <a:lnTo>
                    <a:pt x="263" y="1491"/>
                  </a:lnTo>
                  <a:lnTo>
                    <a:pt x="260" y="1495"/>
                  </a:lnTo>
                  <a:lnTo>
                    <a:pt x="259" y="1499"/>
                  </a:lnTo>
                  <a:lnTo>
                    <a:pt x="259" y="1504"/>
                  </a:lnTo>
                  <a:lnTo>
                    <a:pt x="259" y="1515"/>
                  </a:lnTo>
                  <a:lnTo>
                    <a:pt x="262" y="1524"/>
                  </a:lnTo>
                  <a:lnTo>
                    <a:pt x="264" y="1530"/>
                  </a:lnTo>
                  <a:lnTo>
                    <a:pt x="267" y="1537"/>
                  </a:lnTo>
                  <a:lnTo>
                    <a:pt x="270" y="1541"/>
                  </a:lnTo>
                  <a:lnTo>
                    <a:pt x="274" y="1545"/>
                  </a:lnTo>
                  <a:lnTo>
                    <a:pt x="279" y="1550"/>
                  </a:lnTo>
                  <a:lnTo>
                    <a:pt x="284" y="1554"/>
                  </a:lnTo>
                  <a:lnTo>
                    <a:pt x="294" y="1564"/>
                  </a:lnTo>
                  <a:lnTo>
                    <a:pt x="305" y="1576"/>
                  </a:lnTo>
                  <a:lnTo>
                    <a:pt x="310" y="1583"/>
                  </a:lnTo>
                  <a:lnTo>
                    <a:pt x="316" y="1593"/>
                  </a:lnTo>
                  <a:lnTo>
                    <a:pt x="320" y="1605"/>
                  </a:lnTo>
                  <a:lnTo>
                    <a:pt x="324" y="1618"/>
                  </a:lnTo>
                  <a:lnTo>
                    <a:pt x="389" y="1618"/>
                  </a:lnTo>
                  <a:lnTo>
                    <a:pt x="399" y="1618"/>
                  </a:lnTo>
                  <a:lnTo>
                    <a:pt x="408" y="1617"/>
                  </a:lnTo>
                  <a:lnTo>
                    <a:pt x="417" y="1616"/>
                  </a:lnTo>
                  <a:lnTo>
                    <a:pt x="426" y="1613"/>
                  </a:lnTo>
                  <a:lnTo>
                    <a:pt x="442" y="1609"/>
                  </a:lnTo>
                  <a:lnTo>
                    <a:pt x="457" y="1603"/>
                  </a:lnTo>
                  <a:lnTo>
                    <a:pt x="471" y="1595"/>
                  </a:lnTo>
                  <a:lnTo>
                    <a:pt x="484" y="1587"/>
                  </a:lnTo>
                  <a:lnTo>
                    <a:pt x="496" y="1578"/>
                  </a:lnTo>
                  <a:lnTo>
                    <a:pt x="508" y="1568"/>
                  </a:lnTo>
                  <a:lnTo>
                    <a:pt x="529" y="1551"/>
                  </a:lnTo>
                  <a:lnTo>
                    <a:pt x="551" y="1535"/>
                  </a:lnTo>
                  <a:lnTo>
                    <a:pt x="563" y="1529"/>
                  </a:lnTo>
                  <a:lnTo>
                    <a:pt x="574" y="1524"/>
                  </a:lnTo>
                  <a:lnTo>
                    <a:pt x="587" y="1521"/>
                  </a:lnTo>
                  <a:lnTo>
                    <a:pt x="600" y="1519"/>
                  </a:lnTo>
                  <a:lnTo>
                    <a:pt x="620" y="1521"/>
                  </a:lnTo>
                  <a:lnTo>
                    <a:pt x="637" y="1522"/>
                  </a:lnTo>
                  <a:lnTo>
                    <a:pt x="654" y="1524"/>
                  </a:lnTo>
                  <a:lnTo>
                    <a:pt x="667" y="1526"/>
                  </a:lnTo>
                  <a:lnTo>
                    <a:pt x="678" y="1529"/>
                  </a:lnTo>
                  <a:lnTo>
                    <a:pt x="689" y="1533"/>
                  </a:lnTo>
                  <a:lnTo>
                    <a:pt x="699" y="1538"/>
                  </a:lnTo>
                  <a:lnTo>
                    <a:pt x="708" y="1542"/>
                  </a:lnTo>
                  <a:lnTo>
                    <a:pt x="723" y="1553"/>
                  </a:lnTo>
                  <a:lnTo>
                    <a:pt x="738" y="1564"/>
                  </a:lnTo>
                  <a:lnTo>
                    <a:pt x="745" y="1570"/>
                  </a:lnTo>
                  <a:lnTo>
                    <a:pt x="754" y="1576"/>
                  </a:lnTo>
                  <a:lnTo>
                    <a:pt x="764" y="1581"/>
                  </a:lnTo>
                  <a:lnTo>
                    <a:pt x="776" y="1587"/>
                  </a:lnTo>
                  <a:lnTo>
                    <a:pt x="1051" y="1521"/>
                  </a:lnTo>
                  <a:lnTo>
                    <a:pt x="1064" y="1542"/>
                  </a:lnTo>
                  <a:lnTo>
                    <a:pt x="1297" y="1228"/>
                  </a:lnTo>
                  <a:lnTo>
                    <a:pt x="1296" y="1188"/>
                  </a:lnTo>
                  <a:lnTo>
                    <a:pt x="1296" y="1146"/>
                  </a:lnTo>
                  <a:lnTo>
                    <a:pt x="1297" y="1136"/>
                  </a:lnTo>
                  <a:lnTo>
                    <a:pt x="1299" y="1127"/>
                  </a:lnTo>
                  <a:lnTo>
                    <a:pt x="1302" y="1119"/>
                  </a:lnTo>
                  <a:lnTo>
                    <a:pt x="1305" y="1112"/>
                  </a:lnTo>
                  <a:lnTo>
                    <a:pt x="1309" y="1106"/>
                  </a:lnTo>
                  <a:lnTo>
                    <a:pt x="1315" y="1101"/>
                  </a:lnTo>
                  <a:lnTo>
                    <a:pt x="1321" y="1099"/>
                  </a:lnTo>
                  <a:lnTo>
                    <a:pt x="1330" y="1098"/>
                  </a:lnTo>
                  <a:lnTo>
                    <a:pt x="1342" y="1098"/>
                  </a:lnTo>
                  <a:lnTo>
                    <a:pt x="1352" y="1098"/>
                  </a:lnTo>
                  <a:lnTo>
                    <a:pt x="1362" y="1100"/>
                  </a:lnTo>
                  <a:lnTo>
                    <a:pt x="1370" y="1103"/>
                  </a:lnTo>
                  <a:lnTo>
                    <a:pt x="1383" y="1107"/>
                  </a:lnTo>
                  <a:lnTo>
                    <a:pt x="1395" y="1113"/>
                  </a:lnTo>
                  <a:lnTo>
                    <a:pt x="1405" y="1120"/>
                  </a:lnTo>
                  <a:lnTo>
                    <a:pt x="1419" y="1124"/>
                  </a:lnTo>
                  <a:lnTo>
                    <a:pt x="1427" y="1126"/>
                  </a:lnTo>
                  <a:lnTo>
                    <a:pt x="1437" y="1128"/>
                  </a:lnTo>
                  <a:lnTo>
                    <a:pt x="1446" y="1130"/>
                  </a:lnTo>
                  <a:lnTo>
                    <a:pt x="1459" y="1130"/>
                  </a:lnTo>
                  <a:lnTo>
                    <a:pt x="1476" y="1130"/>
                  </a:lnTo>
                  <a:lnTo>
                    <a:pt x="1491" y="1123"/>
                  </a:lnTo>
                  <a:lnTo>
                    <a:pt x="1523" y="1104"/>
                  </a:lnTo>
                  <a:lnTo>
                    <a:pt x="1568" y="1078"/>
                  </a:lnTo>
                  <a:lnTo>
                    <a:pt x="1619" y="1046"/>
                  </a:lnTo>
                  <a:lnTo>
                    <a:pt x="1672" y="1015"/>
                  </a:lnTo>
                  <a:lnTo>
                    <a:pt x="1720" y="985"/>
                  </a:lnTo>
                  <a:lnTo>
                    <a:pt x="1757" y="962"/>
                  </a:lnTo>
                  <a:lnTo>
                    <a:pt x="1780" y="948"/>
                  </a:lnTo>
                  <a:lnTo>
                    <a:pt x="1797" y="943"/>
                  </a:lnTo>
                  <a:lnTo>
                    <a:pt x="1840" y="928"/>
                  </a:lnTo>
                  <a:lnTo>
                    <a:pt x="1897" y="907"/>
                  </a:lnTo>
                  <a:lnTo>
                    <a:pt x="1962" y="884"/>
                  </a:lnTo>
                  <a:lnTo>
                    <a:pt x="2027" y="861"/>
                  </a:lnTo>
                  <a:lnTo>
                    <a:pt x="2085" y="841"/>
                  </a:lnTo>
                  <a:lnTo>
                    <a:pt x="2125" y="827"/>
                  </a:lnTo>
                  <a:lnTo>
                    <a:pt x="2141" y="822"/>
                  </a:lnTo>
                  <a:lnTo>
                    <a:pt x="2157" y="822"/>
                  </a:lnTo>
                  <a:lnTo>
                    <a:pt x="2165" y="822"/>
                  </a:lnTo>
                  <a:lnTo>
                    <a:pt x="2171" y="823"/>
                  </a:lnTo>
                  <a:lnTo>
                    <a:pt x="2178" y="824"/>
                  </a:lnTo>
                  <a:lnTo>
                    <a:pt x="2184" y="826"/>
                  </a:lnTo>
                  <a:lnTo>
                    <a:pt x="2189" y="829"/>
                  </a:lnTo>
                  <a:lnTo>
                    <a:pt x="2195" y="833"/>
                  </a:lnTo>
                  <a:lnTo>
                    <a:pt x="2199" y="836"/>
                  </a:lnTo>
                  <a:lnTo>
                    <a:pt x="2205" y="840"/>
                  </a:lnTo>
                  <a:lnTo>
                    <a:pt x="2208" y="844"/>
                  </a:lnTo>
                  <a:lnTo>
                    <a:pt x="2212" y="849"/>
                  </a:lnTo>
                  <a:lnTo>
                    <a:pt x="2215" y="854"/>
                  </a:lnTo>
                  <a:lnTo>
                    <a:pt x="2218" y="861"/>
                  </a:lnTo>
                  <a:lnTo>
                    <a:pt x="2220" y="866"/>
                  </a:lnTo>
                  <a:lnTo>
                    <a:pt x="2221" y="873"/>
                  </a:lnTo>
                  <a:lnTo>
                    <a:pt x="2222" y="879"/>
                  </a:lnTo>
                  <a:lnTo>
                    <a:pt x="2222" y="887"/>
                  </a:lnTo>
                  <a:lnTo>
                    <a:pt x="2222" y="903"/>
                  </a:lnTo>
                  <a:lnTo>
                    <a:pt x="2222" y="911"/>
                  </a:lnTo>
                  <a:lnTo>
                    <a:pt x="2221" y="919"/>
                  </a:lnTo>
                  <a:lnTo>
                    <a:pt x="2219" y="925"/>
                  </a:lnTo>
                  <a:lnTo>
                    <a:pt x="2216" y="932"/>
                  </a:lnTo>
                  <a:lnTo>
                    <a:pt x="2213" y="938"/>
                  </a:lnTo>
                  <a:lnTo>
                    <a:pt x="2210" y="944"/>
                  </a:lnTo>
                  <a:lnTo>
                    <a:pt x="2206" y="948"/>
                  </a:lnTo>
                  <a:lnTo>
                    <a:pt x="2201" y="954"/>
                  </a:lnTo>
                  <a:lnTo>
                    <a:pt x="2182" y="969"/>
                  </a:lnTo>
                  <a:lnTo>
                    <a:pt x="2165" y="982"/>
                  </a:lnTo>
                  <a:lnTo>
                    <a:pt x="2206" y="1130"/>
                  </a:lnTo>
                  <a:lnTo>
                    <a:pt x="2224" y="1130"/>
                  </a:lnTo>
                  <a:lnTo>
                    <a:pt x="2240" y="1130"/>
                  </a:lnTo>
                  <a:lnTo>
                    <a:pt x="2254" y="1132"/>
                  </a:lnTo>
                  <a:lnTo>
                    <a:pt x="2266" y="1134"/>
                  </a:lnTo>
                  <a:lnTo>
                    <a:pt x="2270" y="1136"/>
                  </a:lnTo>
                  <a:lnTo>
                    <a:pt x="2275" y="1139"/>
                  </a:lnTo>
                  <a:lnTo>
                    <a:pt x="2279" y="1144"/>
                  </a:lnTo>
                  <a:lnTo>
                    <a:pt x="2281" y="1148"/>
                  </a:lnTo>
                  <a:lnTo>
                    <a:pt x="2285" y="1153"/>
                  </a:lnTo>
                  <a:lnTo>
                    <a:pt x="2286" y="1161"/>
                  </a:lnTo>
                  <a:lnTo>
                    <a:pt x="2287" y="1168"/>
                  </a:lnTo>
                  <a:lnTo>
                    <a:pt x="2287" y="1178"/>
                  </a:lnTo>
                  <a:lnTo>
                    <a:pt x="2287" y="1188"/>
                  </a:lnTo>
                  <a:lnTo>
                    <a:pt x="2286" y="1198"/>
                  </a:lnTo>
                  <a:lnTo>
                    <a:pt x="2283" y="1207"/>
                  </a:lnTo>
                  <a:lnTo>
                    <a:pt x="2280" y="1216"/>
                  </a:lnTo>
                  <a:lnTo>
                    <a:pt x="2277" y="1226"/>
                  </a:lnTo>
                  <a:lnTo>
                    <a:pt x="2273" y="1233"/>
                  </a:lnTo>
                  <a:lnTo>
                    <a:pt x="2267" y="1242"/>
                  </a:lnTo>
                  <a:lnTo>
                    <a:pt x="2262" y="1249"/>
                  </a:lnTo>
                  <a:lnTo>
                    <a:pt x="2255" y="1257"/>
                  </a:lnTo>
                  <a:lnTo>
                    <a:pt x="2249" y="1265"/>
                  </a:lnTo>
                  <a:lnTo>
                    <a:pt x="2241" y="1271"/>
                  </a:lnTo>
                  <a:lnTo>
                    <a:pt x="2233" y="1278"/>
                  </a:lnTo>
                  <a:lnTo>
                    <a:pt x="2215" y="1289"/>
                  </a:lnTo>
                  <a:lnTo>
                    <a:pt x="2197" y="1300"/>
                  </a:lnTo>
                  <a:lnTo>
                    <a:pt x="2178" y="1310"/>
                  </a:lnTo>
                  <a:lnTo>
                    <a:pt x="2156" y="1317"/>
                  </a:lnTo>
                  <a:lnTo>
                    <a:pt x="2134" y="1325"/>
                  </a:lnTo>
                  <a:lnTo>
                    <a:pt x="2113" y="1330"/>
                  </a:lnTo>
                  <a:lnTo>
                    <a:pt x="2091" y="1335"/>
                  </a:lnTo>
                  <a:lnTo>
                    <a:pt x="2070" y="1338"/>
                  </a:lnTo>
                  <a:lnTo>
                    <a:pt x="2048" y="1340"/>
                  </a:lnTo>
                  <a:lnTo>
                    <a:pt x="2027" y="1340"/>
                  </a:lnTo>
                  <a:lnTo>
                    <a:pt x="2026" y="1354"/>
                  </a:lnTo>
                  <a:lnTo>
                    <a:pt x="2024" y="1366"/>
                  </a:lnTo>
                  <a:lnTo>
                    <a:pt x="2021" y="1377"/>
                  </a:lnTo>
                  <a:lnTo>
                    <a:pt x="2018" y="1387"/>
                  </a:lnTo>
                  <a:lnTo>
                    <a:pt x="2013" y="1395"/>
                  </a:lnTo>
                  <a:lnTo>
                    <a:pt x="2009" y="1403"/>
                  </a:lnTo>
                  <a:lnTo>
                    <a:pt x="2004" y="1409"/>
                  </a:lnTo>
                  <a:lnTo>
                    <a:pt x="1997" y="1415"/>
                  </a:lnTo>
                  <a:lnTo>
                    <a:pt x="1990" y="1420"/>
                  </a:lnTo>
                  <a:lnTo>
                    <a:pt x="1982" y="1423"/>
                  </a:lnTo>
                  <a:lnTo>
                    <a:pt x="1973" y="1428"/>
                  </a:lnTo>
                  <a:lnTo>
                    <a:pt x="1964" y="1430"/>
                  </a:lnTo>
                  <a:lnTo>
                    <a:pt x="1942" y="1434"/>
                  </a:lnTo>
                  <a:lnTo>
                    <a:pt x="1917" y="1437"/>
                  </a:lnTo>
                  <a:lnTo>
                    <a:pt x="1922" y="1563"/>
                  </a:lnTo>
                  <a:lnTo>
                    <a:pt x="1946" y="1616"/>
                  </a:lnTo>
                  <a:lnTo>
                    <a:pt x="1968" y="1613"/>
                  </a:lnTo>
                  <a:lnTo>
                    <a:pt x="1985" y="1611"/>
                  </a:lnTo>
                  <a:lnTo>
                    <a:pt x="1996" y="1608"/>
                  </a:lnTo>
                  <a:lnTo>
                    <a:pt x="2004" y="1605"/>
                  </a:lnTo>
                  <a:lnTo>
                    <a:pt x="2006" y="1604"/>
                  </a:lnTo>
                  <a:lnTo>
                    <a:pt x="2008" y="1602"/>
                  </a:lnTo>
                  <a:lnTo>
                    <a:pt x="2009" y="1599"/>
                  </a:lnTo>
                  <a:lnTo>
                    <a:pt x="2009" y="1597"/>
                  </a:lnTo>
                  <a:lnTo>
                    <a:pt x="2010" y="1592"/>
                  </a:lnTo>
                  <a:lnTo>
                    <a:pt x="2009" y="1586"/>
                  </a:lnTo>
                  <a:lnTo>
                    <a:pt x="2008" y="1580"/>
                  </a:lnTo>
                  <a:lnTo>
                    <a:pt x="2008" y="1573"/>
                  </a:lnTo>
                  <a:lnTo>
                    <a:pt x="2009" y="1566"/>
                  </a:lnTo>
                  <a:lnTo>
                    <a:pt x="2013" y="1556"/>
                  </a:lnTo>
                  <a:lnTo>
                    <a:pt x="2017" y="1552"/>
                  </a:lnTo>
                  <a:lnTo>
                    <a:pt x="2021" y="1546"/>
                  </a:lnTo>
                  <a:lnTo>
                    <a:pt x="2025" y="1541"/>
                  </a:lnTo>
                  <a:lnTo>
                    <a:pt x="2032" y="1536"/>
                  </a:lnTo>
                  <a:lnTo>
                    <a:pt x="2047" y="1524"/>
                  </a:lnTo>
                  <a:lnTo>
                    <a:pt x="2068" y="1511"/>
                  </a:lnTo>
                  <a:lnTo>
                    <a:pt x="2078" y="1504"/>
                  </a:lnTo>
                  <a:lnTo>
                    <a:pt x="2087" y="1499"/>
                  </a:lnTo>
                  <a:lnTo>
                    <a:pt x="2095" y="1491"/>
                  </a:lnTo>
                  <a:lnTo>
                    <a:pt x="2102" y="1485"/>
                  </a:lnTo>
                  <a:lnTo>
                    <a:pt x="2115" y="1471"/>
                  </a:lnTo>
                  <a:lnTo>
                    <a:pt x="2126" y="1456"/>
                  </a:lnTo>
                  <a:lnTo>
                    <a:pt x="2138" y="1441"/>
                  </a:lnTo>
                  <a:lnTo>
                    <a:pt x="2152" y="1423"/>
                  </a:lnTo>
                  <a:lnTo>
                    <a:pt x="2159" y="1416"/>
                  </a:lnTo>
                  <a:lnTo>
                    <a:pt x="2168" y="1407"/>
                  </a:lnTo>
                  <a:lnTo>
                    <a:pt x="2179" y="1398"/>
                  </a:lnTo>
                  <a:lnTo>
                    <a:pt x="2191" y="1389"/>
                  </a:lnTo>
                  <a:lnTo>
                    <a:pt x="2201" y="1381"/>
                  </a:lnTo>
                  <a:lnTo>
                    <a:pt x="2211" y="1373"/>
                  </a:lnTo>
                  <a:lnTo>
                    <a:pt x="2220" y="1365"/>
                  </a:lnTo>
                  <a:lnTo>
                    <a:pt x="2228" y="1356"/>
                  </a:lnTo>
                  <a:lnTo>
                    <a:pt x="2242" y="1340"/>
                  </a:lnTo>
                  <a:lnTo>
                    <a:pt x="2255" y="1325"/>
                  </a:lnTo>
                  <a:lnTo>
                    <a:pt x="2277" y="1295"/>
                  </a:lnTo>
                  <a:lnTo>
                    <a:pt x="2299" y="1268"/>
                  </a:lnTo>
                  <a:lnTo>
                    <a:pt x="2305" y="1261"/>
                  </a:lnTo>
                  <a:lnTo>
                    <a:pt x="2312" y="1255"/>
                  </a:lnTo>
                  <a:lnTo>
                    <a:pt x="2319" y="1249"/>
                  </a:lnTo>
                  <a:lnTo>
                    <a:pt x="2327" y="1244"/>
                  </a:lnTo>
                  <a:lnTo>
                    <a:pt x="2335" y="1240"/>
                  </a:lnTo>
                  <a:lnTo>
                    <a:pt x="2344" y="1234"/>
                  </a:lnTo>
                  <a:lnTo>
                    <a:pt x="2355" y="1230"/>
                  </a:lnTo>
                  <a:lnTo>
                    <a:pt x="2366" y="1227"/>
                  </a:lnTo>
                  <a:lnTo>
                    <a:pt x="2377" y="1222"/>
                  </a:lnTo>
                  <a:lnTo>
                    <a:pt x="2390" y="1219"/>
                  </a:lnTo>
                  <a:lnTo>
                    <a:pt x="2404" y="1217"/>
                  </a:lnTo>
                  <a:lnTo>
                    <a:pt x="2421" y="1215"/>
                  </a:lnTo>
                  <a:lnTo>
                    <a:pt x="2438" y="1213"/>
                  </a:lnTo>
                  <a:lnTo>
                    <a:pt x="2456" y="1212"/>
                  </a:lnTo>
                  <a:lnTo>
                    <a:pt x="2477" y="1211"/>
                  </a:lnTo>
                  <a:lnTo>
                    <a:pt x="2498" y="1211"/>
                  </a:lnTo>
                  <a:lnTo>
                    <a:pt x="2506" y="1199"/>
                  </a:lnTo>
                  <a:lnTo>
                    <a:pt x="2515" y="1186"/>
                  </a:lnTo>
                  <a:lnTo>
                    <a:pt x="2525" y="1173"/>
                  </a:lnTo>
                  <a:lnTo>
                    <a:pt x="2537" y="1159"/>
                  </a:lnTo>
                  <a:lnTo>
                    <a:pt x="2543" y="1152"/>
                  </a:lnTo>
                  <a:lnTo>
                    <a:pt x="2550" y="1147"/>
                  </a:lnTo>
                  <a:lnTo>
                    <a:pt x="2557" y="1141"/>
                  </a:lnTo>
                  <a:lnTo>
                    <a:pt x="2564" y="1137"/>
                  </a:lnTo>
                  <a:lnTo>
                    <a:pt x="2571" y="1134"/>
                  </a:lnTo>
                  <a:lnTo>
                    <a:pt x="2579" y="1131"/>
                  </a:lnTo>
                  <a:lnTo>
                    <a:pt x="2587" y="1130"/>
                  </a:lnTo>
                  <a:lnTo>
                    <a:pt x="2596" y="1128"/>
                  </a:lnTo>
                  <a:lnTo>
                    <a:pt x="2612" y="1128"/>
                  </a:lnTo>
                  <a:lnTo>
                    <a:pt x="2619" y="1128"/>
                  </a:lnTo>
                  <a:lnTo>
                    <a:pt x="2626" y="1130"/>
                  </a:lnTo>
                  <a:lnTo>
                    <a:pt x="2632" y="1132"/>
                  </a:lnTo>
                  <a:lnTo>
                    <a:pt x="2639" y="1134"/>
                  </a:lnTo>
                  <a:lnTo>
                    <a:pt x="2644" y="1137"/>
                  </a:lnTo>
                  <a:lnTo>
                    <a:pt x="2650" y="1140"/>
                  </a:lnTo>
                  <a:lnTo>
                    <a:pt x="2655" y="1145"/>
                  </a:lnTo>
                  <a:lnTo>
                    <a:pt x="2660" y="1149"/>
                  </a:lnTo>
                  <a:lnTo>
                    <a:pt x="2679" y="1170"/>
                  </a:lnTo>
                  <a:lnTo>
                    <a:pt x="2697" y="1193"/>
                  </a:lnTo>
                  <a:lnTo>
                    <a:pt x="2709" y="1205"/>
                  </a:lnTo>
                  <a:lnTo>
                    <a:pt x="2721" y="1217"/>
                  </a:lnTo>
                  <a:lnTo>
                    <a:pt x="2728" y="1222"/>
                  </a:lnTo>
                  <a:lnTo>
                    <a:pt x="2736" y="1228"/>
                  </a:lnTo>
                  <a:lnTo>
                    <a:pt x="2745" y="1233"/>
                  </a:lnTo>
                  <a:lnTo>
                    <a:pt x="2753" y="1238"/>
                  </a:lnTo>
                  <a:lnTo>
                    <a:pt x="2763" y="1242"/>
                  </a:lnTo>
                  <a:lnTo>
                    <a:pt x="2773" y="1246"/>
                  </a:lnTo>
                  <a:lnTo>
                    <a:pt x="2785" y="1249"/>
                  </a:lnTo>
                  <a:lnTo>
                    <a:pt x="2796" y="1253"/>
                  </a:lnTo>
                  <a:lnTo>
                    <a:pt x="2809" y="1255"/>
                  </a:lnTo>
                  <a:lnTo>
                    <a:pt x="2823" y="1257"/>
                  </a:lnTo>
                  <a:lnTo>
                    <a:pt x="2839" y="1258"/>
                  </a:lnTo>
                  <a:lnTo>
                    <a:pt x="2855" y="1258"/>
                  </a:lnTo>
                  <a:lnTo>
                    <a:pt x="2845" y="1245"/>
                  </a:lnTo>
                  <a:lnTo>
                    <a:pt x="2834" y="1232"/>
                  </a:lnTo>
                  <a:lnTo>
                    <a:pt x="2822" y="1219"/>
                  </a:lnTo>
                  <a:lnTo>
                    <a:pt x="2809" y="1206"/>
                  </a:lnTo>
                  <a:lnTo>
                    <a:pt x="2782" y="1179"/>
                  </a:lnTo>
                  <a:lnTo>
                    <a:pt x="2757" y="1151"/>
                  </a:lnTo>
                  <a:lnTo>
                    <a:pt x="2744" y="1136"/>
                  </a:lnTo>
                  <a:lnTo>
                    <a:pt x="2732" y="1121"/>
                  </a:lnTo>
                  <a:lnTo>
                    <a:pt x="2721" y="1105"/>
                  </a:lnTo>
                  <a:lnTo>
                    <a:pt x="2711" y="1089"/>
                  </a:lnTo>
                  <a:lnTo>
                    <a:pt x="2704" y="1071"/>
                  </a:lnTo>
                  <a:lnTo>
                    <a:pt x="2697" y="1054"/>
                  </a:lnTo>
                  <a:lnTo>
                    <a:pt x="2695" y="1044"/>
                  </a:lnTo>
                  <a:lnTo>
                    <a:pt x="2694" y="1035"/>
                  </a:lnTo>
                  <a:lnTo>
                    <a:pt x="2693" y="1025"/>
                  </a:lnTo>
                  <a:lnTo>
                    <a:pt x="2693" y="1015"/>
                  </a:lnTo>
                  <a:lnTo>
                    <a:pt x="2693" y="1003"/>
                  </a:lnTo>
                  <a:lnTo>
                    <a:pt x="2695" y="991"/>
                  </a:lnTo>
                  <a:lnTo>
                    <a:pt x="2698" y="981"/>
                  </a:lnTo>
                  <a:lnTo>
                    <a:pt x="2701" y="970"/>
                  </a:lnTo>
                  <a:lnTo>
                    <a:pt x="2707" y="959"/>
                  </a:lnTo>
                  <a:lnTo>
                    <a:pt x="2712" y="948"/>
                  </a:lnTo>
                  <a:lnTo>
                    <a:pt x="2719" y="938"/>
                  </a:lnTo>
                  <a:lnTo>
                    <a:pt x="2725" y="928"/>
                  </a:lnTo>
                  <a:lnTo>
                    <a:pt x="2741" y="908"/>
                  </a:lnTo>
                  <a:lnTo>
                    <a:pt x="2760" y="890"/>
                  </a:lnTo>
                  <a:lnTo>
                    <a:pt x="2778" y="873"/>
                  </a:lnTo>
                  <a:lnTo>
                    <a:pt x="2798" y="855"/>
                  </a:lnTo>
                  <a:lnTo>
                    <a:pt x="2836" y="825"/>
                  </a:lnTo>
                  <a:lnTo>
                    <a:pt x="2870" y="798"/>
                  </a:lnTo>
                  <a:lnTo>
                    <a:pt x="2884" y="786"/>
                  </a:lnTo>
                  <a:lnTo>
                    <a:pt x="2895" y="775"/>
                  </a:lnTo>
                  <a:lnTo>
                    <a:pt x="2898" y="770"/>
                  </a:lnTo>
                  <a:lnTo>
                    <a:pt x="2901" y="765"/>
                  </a:lnTo>
                  <a:lnTo>
                    <a:pt x="2902" y="760"/>
                  </a:lnTo>
                  <a:lnTo>
                    <a:pt x="2903" y="756"/>
                  </a:lnTo>
                  <a:lnTo>
                    <a:pt x="2903" y="746"/>
                  </a:lnTo>
                  <a:lnTo>
                    <a:pt x="2902" y="739"/>
                  </a:lnTo>
                  <a:lnTo>
                    <a:pt x="2900" y="732"/>
                  </a:lnTo>
                  <a:lnTo>
                    <a:pt x="2898" y="727"/>
                  </a:lnTo>
                  <a:lnTo>
                    <a:pt x="2896" y="723"/>
                  </a:lnTo>
                  <a:lnTo>
                    <a:pt x="2893" y="719"/>
                  </a:lnTo>
                  <a:lnTo>
                    <a:pt x="2890" y="717"/>
                  </a:lnTo>
                  <a:lnTo>
                    <a:pt x="2887" y="715"/>
                  </a:lnTo>
                  <a:lnTo>
                    <a:pt x="2881" y="711"/>
                  </a:lnTo>
                  <a:lnTo>
                    <a:pt x="2876" y="706"/>
                  </a:lnTo>
                  <a:lnTo>
                    <a:pt x="2874" y="704"/>
                  </a:lnTo>
                  <a:lnTo>
                    <a:pt x="2872" y="701"/>
                  </a:lnTo>
                  <a:lnTo>
                    <a:pt x="2871" y="696"/>
                  </a:lnTo>
                  <a:lnTo>
                    <a:pt x="2871" y="691"/>
                  </a:lnTo>
                  <a:lnTo>
                    <a:pt x="2871" y="676"/>
                  </a:lnTo>
                  <a:lnTo>
                    <a:pt x="2872" y="665"/>
                  </a:lnTo>
                  <a:lnTo>
                    <a:pt x="2874" y="655"/>
                  </a:lnTo>
                  <a:lnTo>
                    <a:pt x="2876" y="647"/>
                  </a:lnTo>
                  <a:lnTo>
                    <a:pt x="2881" y="631"/>
                  </a:lnTo>
                  <a:lnTo>
                    <a:pt x="2887" y="606"/>
                  </a:lnTo>
                  <a:lnTo>
                    <a:pt x="2612" y="594"/>
                  </a:lnTo>
                  <a:lnTo>
                    <a:pt x="2587" y="576"/>
                  </a:lnTo>
                  <a:lnTo>
                    <a:pt x="2564" y="560"/>
                  </a:lnTo>
                  <a:lnTo>
                    <a:pt x="2551" y="554"/>
                  </a:lnTo>
                  <a:lnTo>
                    <a:pt x="2536" y="550"/>
                  </a:lnTo>
                  <a:lnTo>
                    <a:pt x="2528" y="547"/>
                  </a:lnTo>
                  <a:lnTo>
                    <a:pt x="2519" y="546"/>
                  </a:lnTo>
                  <a:lnTo>
                    <a:pt x="2509" y="545"/>
                  </a:lnTo>
                  <a:lnTo>
                    <a:pt x="2498" y="545"/>
                  </a:lnTo>
                  <a:lnTo>
                    <a:pt x="2486" y="545"/>
                  </a:lnTo>
                  <a:lnTo>
                    <a:pt x="2477" y="547"/>
                  </a:lnTo>
                  <a:lnTo>
                    <a:pt x="2469" y="551"/>
                  </a:lnTo>
                  <a:lnTo>
                    <a:pt x="2462" y="555"/>
                  </a:lnTo>
                  <a:lnTo>
                    <a:pt x="2456" y="560"/>
                  </a:lnTo>
                  <a:lnTo>
                    <a:pt x="2451" y="566"/>
                  </a:lnTo>
                  <a:lnTo>
                    <a:pt x="2445" y="571"/>
                  </a:lnTo>
                  <a:lnTo>
                    <a:pt x="2441" y="578"/>
                  </a:lnTo>
                  <a:lnTo>
                    <a:pt x="2437" y="583"/>
                  </a:lnTo>
                  <a:lnTo>
                    <a:pt x="2431" y="590"/>
                  </a:lnTo>
                  <a:lnTo>
                    <a:pt x="2426" y="595"/>
                  </a:lnTo>
                  <a:lnTo>
                    <a:pt x="2421" y="599"/>
                  </a:lnTo>
                  <a:lnTo>
                    <a:pt x="2413" y="604"/>
                  </a:lnTo>
                  <a:lnTo>
                    <a:pt x="2405" y="607"/>
                  </a:lnTo>
                  <a:lnTo>
                    <a:pt x="2396" y="609"/>
                  </a:lnTo>
                  <a:lnTo>
                    <a:pt x="2385" y="610"/>
                  </a:lnTo>
                  <a:lnTo>
                    <a:pt x="2353" y="610"/>
                  </a:lnTo>
                  <a:lnTo>
                    <a:pt x="2343" y="609"/>
                  </a:lnTo>
                  <a:lnTo>
                    <a:pt x="2332" y="608"/>
                  </a:lnTo>
                  <a:lnTo>
                    <a:pt x="2323" y="606"/>
                  </a:lnTo>
                  <a:lnTo>
                    <a:pt x="2317" y="603"/>
                  </a:lnTo>
                  <a:lnTo>
                    <a:pt x="2310" y="597"/>
                  </a:lnTo>
                  <a:lnTo>
                    <a:pt x="2306" y="592"/>
                  </a:lnTo>
                  <a:lnTo>
                    <a:pt x="2303" y="585"/>
                  </a:lnTo>
                  <a:lnTo>
                    <a:pt x="2302" y="578"/>
                  </a:lnTo>
                  <a:lnTo>
                    <a:pt x="2304" y="569"/>
                  </a:lnTo>
                  <a:lnTo>
                    <a:pt x="2308" y="559"/>
                  </a:lnTo>
                  <a:lnTo>
                    <a:pt x="2315" y="549"/>
                  </a:lnTo>
                  <a:lnTo>
                    <a:pt x="2322" y="537"/>
                  </a:lnTo>
                  <a:lnTo>
                    <a:pt x="2343" y="510"/>
                  </a:lnTo>
                  <a:lnTo>
                    <a:pt x="2368" y="482"/>
                  </a:lnTo>
                  <a:lnTo>
                    <a:pt x="2380" y="466"/>
                  </a:lnTo>
                  <a:lnTo>
                    <a:pt x="2391" y="451"/>
                  </a:lnTo>
                  <a:lnTo>
                    <a:pt x="2402" y="436"/>
                  </a:lnTo>
                  <a:lnTo>
                    <a:pt x="2412" y="421"/>
                  </a:lnTo>
                  <a:lnTo>
                    <a:pt x="2421" y="407"/>
                  </a:lnTo>
                  <a:lnTo>
                    <a:pt x="2426" y="393"/>
                  </a:lnTo>
                  <a:lnTo>
                    <a:pt x="2429" y="385"/>
                  </a:lnTo>
                  <a:lnTo>
                    <a:pt x="2430" y="379"/>
                  </a:lnTo>
                  <a:lnTo>
                    <a:pt x="2431" y="372"/>
                  </a:lnTo>
                  <a:lnTo>
                    <a:pt x="2432" y="367"/>
                  </a:lnTo>
                  <a:lnTo>
                    <a:pt x="2431" y="352"/>
                  </a:lnTo>
                  <a:lnTo>
                    <a:pt x="2430" y="339"/>
                  </a:lnTo>
                  <a:lnTo>
                    <a:pt x="2428" y="328"/>
                  </a:lnTo>
                  <a:lnTo>
                    <a:pt x="2425" y="318"/>
                  </a:lnTo>
                  <a:lnTo>
                    <a:pt x="2421" y="309"/>
                  </a:lnTo>
                  <a:lnTo>
                    <a:pt x="2416" y="301"/>
                  </a:lnTo>
                  <a:lnTo>
                    <a:pt x="2411" y="293"/>
                  </a:lnTo>
                  <a:lnTo>
                    <a:pt x="2405" y="285"/>
                  </a:lnTo>
                  <a:lnTo>
                    <a:pt x="2394" y="269"/>
                  </a:lnTo>
                  <a:lnTo>
                    <a:pt x="2382" y="250"/>
                  </a:lnTo>
                  <a:lnTo>
                    <a:pt x="2375" y="239"/>
                  </a:lnTo>
                  <a:lnTo>
                    <a:pt x="2369" y="226"/>
                  </a:lnTo>
                  <a:lnTo>
                    <a:pt x="2363" y="212"/>
                  </a:lnTo>
                  <a:lnTo>
                    <a:pt x="2358" y="195"/>
                  </a:lnTo>
                  <a:lnTo>
                    <a:pt x="2286" y="285"/>
                  </a:lnTo>
                  <a:lnTo>
                    <a:pt x="2263" y="284"/>
                  </a:lnTo>
                  <a:lnTo>
                    <a:pt x="2242" y="281"/>
                  </a:lnTo>
                  <a:lnTo>
                    <a:pt x="2234" y="279"/>
                  </a:lnTo>
                  <a:lnTo>
                    <a:pt x="2226" y="276"/>
                  </a:lnTo>
                  <a:lnTo>
                    <a:pt x="2219" y="272"/>
                  </a:lnTo>
                  <a:lnTo>
                    <a:pt x="2212" y="268"/>
                  </a:lnTo>
                  <a:lnTo>
                    <a:pt x="2207" y="263"/>
                  </a:lnTo>
                  <a:lnTo>
                    <a:pt x="2202" y="258"/>
                  </a:lnTo>
                  <a:lnTo>
                    <a:pt x="2198" y="252"/>
                  </a:lnTo>
                  <a:lnTo>
                    <a:pt x="2195" y="244"/>
                  </a:lnTo>
                  <a:lnTo>
                    <a:pt x="2192" y="235"/>
                  </a:lnTo>
                  <a:lnTo>
                    <a:pt x="2191" y="226"/>
                  </a:lnTo>
                  <a:lnTo>
                    <a:pt x="2189" y="216"/>
                  </a:lnTo>
                  <a:lnTo>
                    <a:pt x="2188" y="204"/>
                  </a:lnTo>
                  <a:lnTo>
                    <a:pt x="2189" y="200"/>
                  </a:lnTo>
                  <a:lnTo>
                    <a:pt x="2189" y="195"/>
                  </a:lnTo>
                  <a:lnTo>
                    <a:pt x="2191" y="191"/>
                  </a:lnTo>
                  <a:lnTo>
                    <a:pt x="2193" y="188"/>
                  </a:lnTo>
                  <a:lnTo>
                    <a:pt x="2197" y="181"/>
                  </a:lnTo>
                  <a:lnTo>
                    <a:pt x="2204" y="176"/>
                  </a:lnTo>
                  <a:lnTo>
                    <a:pt x="2219" y="166"/>
                  </a:lnTo>
                  <a:lnTo>
                    <a:pt x="2237" y="159"/>
                  </a:lnTo>
                  <a:lnTo>
                    <a:pt x="2247" y="154"/>
                  </a:lnTo>
                  <a:lnTo>
                    <a:pt x="2256" y="149"/>
                  </a:lnTo>
                  <a:lnTo>
                    <a:pt x="2266" y="142"/>
                  </a:lnTo>
                  <a:lnTo>
                    <a:pt x="2275" y="136"/>
                  </a:lnTo>
                  <a:lnTo>
                    <a:pt x="2283" y="127"/>
                  </a:lnTo>
                  <a:lnTo>
                    <a:pt x="2291" y="118"/>
                  </a:lnTo>
                  <a:lnTo>
                    <a:pt x="2297" y="106"/>
                  </a:lnTo>
                  <a:lnTo>
                    <a:pt x="2302" y="91"/>
                  </a:lnTo>
                  <a:lnTo>
                    <a:pt x="2253" y="91"/>
                  </a:lnTo>
                  <a:lnTo>
                    <a:pt x="2241" y="91"/>
                  </a:lnTo>
                  <a:lnTo>
                    <a:pt x="2233" y="90"/>
                  </a:lnTo>
                  <a:lnTo>
                    <a:pt x="2225" y="86"/>
                  </a:lnTo>
                  <a:lnTo>
                    <a:pt x="2220" y="83"/>
                  </a:lnTo>
                  <a:lnTo>
                    <a:pt x="2215" y="79"/>
                  </a:lnTo>
                  <a:lnTo>
                    <a:pt x="2213" y="74"/>
                  </a:lnTo>
                  <a:lnTo>
                    <a:pt x="2210" y="69"/>
                  </a:lnTo>
                  <a:lnTo>
                    <a:pt x="2209" y="63"/>
                  </a:lnTo>
                  <a:lnTo>
                    <a:pt x="2207" y="56"/>
                  </a:lnTo>
                  <a:lnTo>
                    <a:pt x="2204" y="48"/>
                  </a:lnTo>
                  <a:lnTo>
                    <a:pt x="2200" y="42"/>
                  </a:lnTo>
                  <a:lnTo>
                    <a:pt x="2196" y="33"/>
                  </a:lnTo>
                  <a:lnTo>
                    <a:pt x="2191" y="26"/>
                  </a:lnTo>
                  <a:lnTo>
                    <a:pt x="2183" y="17"/>
                  </a:lnTo>
                  <a:lnTo>
                    <a:pt x="2173" y="9"/>
                  </a:lnTo>
                  <a:lnTo>
                    <a:pt x="2160" y="0"/>
                  </a:lnTo>
                  <a:lnTo>
                    <a:pt x="1900" y="178"/>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3"/>
            <p:cNvSpPr>
              <a:spLocks/>
            </p:cNvSpPr>
            <p:nvPr/>
          </p:nvSpPr>
          <p:spPr bwMode="auto">
            <a:xfrm>
              <a:off x="2990850" y="1568449"/>
              <a:ext cx="585788" cy="674688"/>
            </a:xfrm>
            <a:custGeom>
              <a:avLst/>
              <a:gdLst>
                <a:gd name="T0" fmla="*/ 1228 w 1477"/>
                <a:gd name="T1" fmla="*/ 40 h 1701"/>
                <a:gd name="T2" fmla="*/ 1235 w 1477"/>
                <a:gd name="T3" fmla="*/ 83 h 1701"/>
                <a:gd name="T4" fmla="*/ 1213 w 1477"/>
                <a:gd name="T5" fmla="*/ 202 h 1701"/>
                <a:gd name="T6" fmla="*/ 855 w 1477"/>
                <a:gd name="T7" fmla="*/ 393 h 1701"/>
                <a:gd name="T8" fmla="*/ 838 w 1477"/>
                <a:gd name="T9" fmla="*/ 526 h 1701"/>
                <a:gd name="T10" fmla="*/ 704 w 1477"/>
                <a:gd name="T11" fmla="*/ 619 h 1701"/>
                <a:gd name="T12" fmla="*/ 657 w 1477"/>
                <a:gd name="T13" fmla="*/ 588 h 1701"/>
                <a:gd name="T14" fmla="*/ 607 w 1477"/>
                <a:gd name="T15" fmla="*/ 556 h 1701"/>
                <a:gd name="T16" fmla="*/ 567 w 1477"/>
                <a:gd name="T17" fmla="*/ 579 h 1701"/>
                <a:gd name="T18" fmla="*/ 518 w 1477"/>
                <a:gd name="T19" fmla="*/ 603 h 1701"/>
                <a:gd name="T20" fmla="*/ 404 w 1477"/>
                <a:gd name="T21" fmla="*/ 644 h 1701"/>
                <a:gd name="T22" fmla="*/ 352 w 1477"/>
                <a:gd name="T23" fmla="*/ 685 h 1701"/>
                <a:gd name="T24" fmla="*/ 275 w 1477"/>
                <a:gd name="T25" fmla="*/ 654 h 1701"/>
                <a:gd name="T26" fmla="*/ 163 w 1477"/>
                <a:gd name="T27" fmla="*/ 459 h 1701"/>
                <a:gd name="T28" fmla="*/ 94 w 1477"/>
                <a:gd name="T29" fmla="*/ 447 h 1701"/>
                <a:gd name="T30" fmla="*/ 0 w 1477"/>
                <a:gd name="T31" fmla="*/ 507 h 1701"/>
                <a:gd name="T32" fmla="*/ 32 w 1477"/>
                <a:gd name="T33" fmla="*/ 654 h 1701"/>
                <a:gd name="T34" fmla="*/ 18 w 1477"/>
                <a:gd name="T35" fmla="*/ 750 h 1701"/>
                <a:gd name="T36" fmla="*/ 63 w 1477"/>
                <a:gd name="T37" fmla="*/ 744 h 1701"/>
                <a:gd name="T38" fmla="*/ 160 w 1477"/>
                <a:gd name="T39" fmla="*/ 736 h 1701"/>
                <a:gd name="T40" fmla="*/ 231 w 1477"/>
                <a:gd name="T41" fmla="*/ 790 h 1701"/>
                <a:gd name="T42" fmla="*/ 403 w 1477"/>
                <a:gd name="T43" fmla="*/ 799 h 1701"/>
                <a:gd name="T44" fmla="*/ 452 w 1477"/>
                <a:gd name="T45" fmla="*/ 818 h 1701"/>
                <a:gd name="T46" fmla="*/ 452 w 1477"/>
                <a:gd name="T47" fmla="*/ 903 h 1701"/>
                <a:gd name="T48" fmla="*/ 545 w 1477"/>
                <a:gd name="T49" fmla="*/ 1227 h 1701"/>
                <a:gd name="T50" fmla="*/ 717 w 1477"/>
                <a:gd name="T51" fmla="*/ 1383 h 1701"/>
                <a:gd name="T52" fmla="*/ 747 w 1477"/>
                <a:gd name="T53" fmla="*/ 1642 h 1701"/>
                <a:gd name="T54" fmla="*/ 806 w 1477"/>
                <a:gd name="T55" fmla="*/ 1511 h 1701"/>
                <a:gd name="T56" fmla="*/ 894 w 1477"/>
                <a:gd name="T57" fmla="*/ 1463 h 1701"/>
                <a:gd name="T58" fmla="*/ 942 w 1477"/>
                <a:gd name="T59" fmla="*/ 1484 h 1701"/>
                <a:gd name="T60" fmla="*/ 992 w 1477"/>
                <a:gd name="T61" fmla="*/ 1544 h 1701"/>
                <a:gd name="T62" fmla="*/ 1057 w 1477"/>
                <a:gd name="T63" fmla="*/ 1449 h 1701"/>
                <a:gd name="T64" fmla="*/ 1123 w 1477"/>
                <a:gd name="T65" fmla="*/ 1433 h 1701"/>
                <a:gd name="T66" fmla="*/ 1170 w 1477"/>
                <a:gd name="T67" fmla="*/ 1475 h 1701"/>
                <a:gd name="T68" fmla="*/ 1186 w 1477"/>
                <a:gd name="T69" fmla="*/ 1544 h 1701"/>
                <a:gd name="T70" fmla="*/ 1396 w 1477"/>
                <a:gd name="T71" fmla="*/ 1357 h 1701"/>
                <a:gd name="T72" fmla="*/ 1348 w 1477"/>
                <a:gd name="T73" fmla="*/ 1357 h 1701"/>
                <a:gd name="T74" fmla="*/ 1313 w 1477"/>
                <a:gd name="T75" fmla="*/ 1394 h 1701"/>
                <a:gd name="T76" fmla="*/ 1267 w 1477"/>
                <a:gd name="T77" fmla="*/ 1392 h 1701"/>
                <a:gd name="T78" fmla="*/ 1223 w 1477"/>
                <a:gd name="T79" fmla="*/ 1332 h 1701"/>
                <a:gd name="T80" fmla="*/ 1119 w 1477"/>
                <a:gd name="T81" fmla="*/ 1307 h 1701"/>
                <a:gd name="T82" fmla="*/ 1088 w 1477"/>
                <a:gd name="T83" fmla="*/ 1268 h 1701"/>
                <a:gd name="T84" fmla="*/ 1122 w 1477"/>
                <a:gd name="T85" fmla="*/ 1130 h 1701"/>
                <a:gd name="T86" fmla="*/ 1225 w 1477"/>
                <a:gd name="T87" fmla="*/ 1053 h 1701"/>
                <a:gd name="T88" fmla="*/ 1241 w 1477"/>
                <a:gd name="T89" fmla="*/ 993 h 1701"/>
                <a:gd name="T90" fmla="*/ 1217 w 1477"/>
                <a:gd name="T91" fmla="*/ 944 h 1701"/>
                <a:gd name="T92" fmla="*/ 1239 w 1477"/>
                <a:gd name="T93" fmla="*/ 869 h 1701"/>
                <a:gd name="T94" fmla="*/ 1242 w 1477"/>
                <a:gd name="T95" fmla="*/ 814 h 1701"/>
                <a:gd name="T96" fmla="*/ 1201 w 1477"/>
                <a:gd name="T97" fmla="*/ 698 h 1701"/>
                <a:gd name="T98" fmla="*/ 1227 w 1477"/>
                <a:gd name="T99" fmla="*/ 605 h 1701"/>
                <a:gd name="T100" fmla="*/ 1279 w 1477"/>
                <a:gd name="T101" fmla="*/ 513 h 1701"/>
                <a:gd name="T102" fmla="*/ 1421 w 1477"/>
                <a:gd name="T103" fmla="*/ 225 h 1701"/>
                <a:gd name="T104" fmla="*/ 1307 w 1477"/>
                <a:gd name="T105" fmla="*/ 177 h 1701"/>
                <a:gd name="T106" fmla="*/ 1269 w 1477"/>
                <a:gd name="T107" fmla="*/ 123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77" h="1701">
                  <a:moveTo>
                    <a:pt x="1213" y="17"/>
                  </a:moveTo>
                  <a:lnTo>
                    <a:pt x="1213" y="20"/>
                  </a:lnTo>
                  <a:lnTo>
                    <a:pt x="1214" y="23"/>
                  </a:lnTo>
                  <a:lnTo>
                    <a:pt x="1216" y="26"/>
                  </a:lnTo>
                  <a:lnTo>
                    <a:pt x="1219" y="30"/>
                  </a:lnTo>
                  <a:lnTo>
                    <a:pt x="1225" y="35"/>
                  </a:lnTo>
                  <a:lnTo>
                    <a:pt x="1228" y="40"/>
                  </a:lnTo>
                  <a:lnTo>
                    <a:pt x="1230" y="51"/>
                  </a:lnTo>
                  <a:lnTo>
                    <a:pt x="1231" y="54"/>
                  </a:lnTo>
                  <a:lnTo>
                    <a:pt x="1232" y="53"/>
                  </a:lnTo>
                  <a:lnTo>
                    <a:pt x="1232" y="51"/>
                  </a:lnTo>
                  <a:lnTo>
                    <a:pt x="1231" y="49"/>
                  </a:lnTo>
                  <a:lnTo>
                    <a:pt x="1233" y="67"/>
                  </a:lnTo>
                  <a:lnTo>
                    <a:pt x="1235" y="83"/>
                  </a:lnTo>
                  <a:lnTo>
                    <a:pt x="1233" y="106"/>
                  </a:lnTo>
                  <a:lnTo>
                    <a:pt x="1232" y="130"/>
                  </a:lnTo>
                  <a:lnTo>
                    <a:pt x="1230" y="146"/>
                  </a:lnTo>
                  <a:lnTo>
                    <a:pt x="1227" y="162"/>
                  </a:lnTo>
                  <a:lnTo>
                    <a:pt x="1224" y="178"/>
                  </a:lnTo>
                  <a:lnTo>
                    <a:pt x="1218" y="189"/>
                  </a:lnTo>
                  <a:lnTo>
                    <a:pt x="1213" y="202"/>
                  </a:lnTo>
                  <a:lnTo>
                    <a:pt x="1201" y="223"/>
                  </a:lnTo>
                  <a:lnTo>
                    <a:pt x="1185" y="247"/>
                  </a:lnTo>
                  <a:lnTo>
                    <a:pt x="1107" y="250"/>
                  </a:lnTo>
                  <a:lnTo>
                    <a:pt x="1071" y="279"/>
                  </a:lnTo>
                  <a:lnTo>
                    <a:pt x="1068" y="373"/>
                  </a:lnTo>
                  <a:lnTo>
                    <a:pt x="1038" y="412"/>
                  </a:lnTo>
                  <a:lnTo>
                    <a:pt x="855" y="393"/>
                  </a:lnTo>
                  <a:lnTo>
                    <a:pt x="861" y="490"/>
                  </a:lnTo>
                  <a:lnTo>
                    <a:pt x="860" y="494"/>
                  </a:lnTo>
                  <a:lnTo>
                    <a:pt x="859" y="498"/>
                  </a:lnTo>
                  <a:lnTo>
                    <a:pt x="857" y="502"/>
                  </a:lnTo>
                  <a:lnTo>
                    <a:pt x="854" y="507"/>
                  </a:lnTo>
                  <a:lnTo>
                    <a:pt x="847" y="516"/>
                  </a:lnTo>
                  <a:lnTo>
                    <a:pt x="838" y="526"/>
                  </a:lnTo>
                  <a:lnTo>
                    <a:pt x="826" y="537"/>
                  </a:lnTo>
                  <a:lnTo>
                    <a:pt x="814" y="548"/>
                  </a:lnTo>
                  <a:lnTo>
                    <a:pt x="801" y="559"/>
                  </a:lnTo>
                  <a:lnTo>
                    <a:pt x="788" y="569"/>
                  </a:lnTo>
                  <a:lnTo>
                    <a:pt x="738" y="605"/>
                  </a:lnTo>
                  <a:lnTo>
                    <a:pt x="714" y="620"/>
                  </a:lnTo>
                  <a:lnTo>
                    <a:pt x="704" y="619"/>
                  </a:lnTo>
                  <a:lnTo>
                    <a:pt x="696" y="617"/>
                  </a:lnTo>
                  <a:lnTo>
                    <a:pt x="687" y="614"/>
                  </a:lnTo>
                  <a:lnTo>
                    <a:pt x="679" y="610"/>
                  </a:lnTo>
                  <a:lnTo>
                    <a:pt x="673" y="605"/>
                  </a:lnTo>
                  <a:lnTo>
                    <a:pt x="666" y="600"/>
                  </a:lnTo>
                  <a:lnTo>
                    <a:pt x="661" y="593"/>
                  </a:lnTo>
                  <a:lnTo>
                    <a:pt x="657" y="588"/>
                  </a:lnTo>
                  <a:lnTo>
                    <a:pt x="647" y="576"/>
                  </a:lnTo>
                  <a:lnTo>
                    <a:pt x="637" y="565"/>
                  </a:lnTo>
                  <a:lnTo>
                    <a:pt x="633" y="561"/>
                  </a:lnTo>
                  <a:lnTo>
                    <a:pt x="629" y="558"/>
                  </a:lnTo>
                  <a:lnTo>
                    <a:pt x="623" y="556"/>
                  </a:lnTo>
                  <a:lnTo>
                    <a:pt x="617" y="556"/>
                  </a:lnTo>
                  <a:lnTo>
                    <a:pt x="607" y="556"/>
                  </a:lnTo>
                  <a:lnTo>
                    <a:pt x="598" y="557"/>
                  </a:lnTo>
                  <a:lnTo>
                    <a:pt x="591" y="560"/>
                  </a:lnTo>
                  <a:lnTo>
                    <a:pt x="584" y="563"/>
                  </a:lnTo>
                  <a:lnTo>
                    <a:pt x="579" y="566"/>
                  </a:lnTo>
                  <a:lnTo>
                    <a:pt x="575" y="571"/>
                  </a:lnTo>
                  <a:lnTo>
                    <a:pt x="570" y="575"/>
                  </a:lnTo>
                  <a:lnTo>
                    <a:pt x="567" y="579"/>
                  </a:lnTo>
                  <a:lnTo>
                    <a:pt x="561" y="588"/>
                  </a:lnTo>
                  <a:lnTo>
                    <a:pt x="554" y="596"/>
                  </a:lnTo>
                  <a:lnTo>
                    <a:pt x="551" y="599"/>
                  </a:lnTo>
                  <a:lnTo>
                    <a:pt x="547" y="602"/>
                  </a:lnTo>
                  <a:lnTo>
                    <a:pt x="541" y="603"/>
                  </a:lnTo>
                  <a:lnTo>
                    <a:pt x="536" y="604"/>
                  </a:lnTo>
                  <a:lnTo>
                    <a:pt x="518" y="603"/>
                  </a:lnTo>
                  <a:lnTo>
                    <a:pt x="504" y="601"/>
                  </a:lnTo>
                  <a:lnTo>
                    <a:pt x="491" y="598"/>
                  </a:lnTo>
                  <a:lnTo>
                    <a:pt x="481" y="593"/>
                  </a:lnTo>
                  <a:lnTo>
                    <a:pt x="460" y="584"/>
                  </a:lnTo>
                  <a:lnTo>
                    <a:pt x="437" y="571"/>
                  </a:lnTo>
                  <a:lnTo>
                    <a:pt x="422" y="606"/>
                  </a:lnTo>
                  <a:lnTo>
                    <a:pt x="404" y="644"/>
                  </a:lnTo>
                  <a:lnTo>
                    <a:pt x="399" y="652"/>
                  </a:lnTo>
                  <a:lnTo>
                    <a:pt x="392" y="660"/>
                  </a:lnTo>
                  <a:lnTo>
                    <a:pt x="386" y="667"/>
                  </a:lnTo>
                  <a:lnTo>
                    <a:pt x="378" y="673"/>
                  </a:lnTo>
                  <a:lnTo>
                    <a:pt x="371" y="678"/>
                  </a:lnTo>
                  <a:lnTo>
                    <a:pt x="362" y="682"/>
                  </a:lnTo>
                  <a:lnTo>
                    <a:pt x="352" y="685"/>
                  </a:lnTo>
                  <a:lnTo>
                    <a:pt x="341" y="686"/>
                  </a:lnTo>
                  <a:lnTo>
                    <a:pt x="329" y="685"/>
                  </a:lnTo>
                  <a:lnTo>
                    <a:pt x="320" y="683"/>
                  </a:lnTo>
                  <a:lnTo>
                    <a:pt x="312" y="681"/>
                  </a:lnTo>
                  <a:lnTo>
                    <a:pt x="307" y="677"/>
                  </a:lnTo>
                  <a:lnTo>
                    <a:pt x="293" y="667"/>
                  </a:lnTo>
                  <a:lnTo>
                    <a:pt x="275" y="654"/>
                  </a:lnTo>
                  <a:lnTo>
                    <a:pt x="275" y="572"/>
                  </a:lnTo>
                  <a:lnTo>
                    <a:pt x="266" y="559"/>
                  </a:lnTo>
                  <a:lnTo>
                    <a:pt x="250" y="540"/>
                  </a:lnTo>
                  <a:lnTo>
                    <a:pt x="230" y="519"/>
                  </a:lnTo>
                  <a:lnTo>
                    <a:pt x="207" y="497"/>
                  </a:lnTo>
                  <a:lnTo>
                    <a:pt x="185" y="477"/>
                  </a:lnTo>
                  <a:lnTo>
                    <a:pt x="163" y="459"/>
                  </a:lnTo>
                  <a:lnTo>
                    <a:pt x="153" y="452"/>
                  </a:lnTo>
                  <a:lnTo>
                    <a:pt x="145" y="448"/>
                  </a:lnTo>
                  <a:lnTo>
                    <a:pt x="136" y="444"/>
                  </a:lnTo>
                  <a:lnTo>
                    <a:pt x="130" y="442"/>
                  </a:lnTo>
                  <a:lnTo>
                    <a:pt x="117" y="443"/>
                  </a:lnTo>
                  <a:lnTo>
                    <a:pt x="105" y="444"/>
                  </a:lnTo>
                  <a:lnTo>
                    <a:pt x="94" y="447"/>
                  </a:lnTo>
                  <a:lnTo>
                    <a:pt x="84" y="449"/>
                  </a:lnTo>
                  <a:lnTo>
                    <a:pt x="76" y="452"/>
                  </a:lnTo>
                  <a:lnTo>
                    <a:pt x="68" y="455"/>
                  </a:lnTo>
                  <a:lnTo>
                    <a:pt x="61" y="459"/>
                  </a:lnTo>
                  <a:lnTo>
                    <a:pt x="54" y="464"/>
                  </a:lnTo>
                  <a:lnTo>
                    <a:pt x="29" y="484"/>
                  </a:lnTo>
                  <a:lnTo>
                    <a:pt x="0" y="507"/>
                  </a:lnTo>
                  <a:lnTo>
                    <a:pt x="13" y="525"/>
                  </a:lnTo>
                  <a:lnTo>
                    <a:pt x="24" y="537"/>
                  </a:lnTo>
                  <a:lnTo>
                    <a:pt x="27" y="544"/>
                  </a:lnTo>
                  <a:lnTo>
                    <a:pt x="30" y="551"/>
                  </a:lnTo>
                  <a:lnTo>
                    <a:pt x="31" y="560"/>
                  </a:lnTo>
                  <a:lnTo>
                    <a:pt x="32" y="572"/>
                  </a:lnTo>
                  <a:lnTo>
                    <a:pt x="32" y="654"/>
                  </a:lnTo>
                  <a:lnTo>
                    <a:pt x="31" y="672"/>
                  </a:lnTo>
                  <a:lnTo>
                    <a:pt x="30" y="687"/>
                  </a:lnTo>
                  <a:lnTo>
                    <a:pt x="28" y="700"/>
                  </a:lnTo>
                  <a:lnTo>
                    <a:pt x="26" y="712"/>
                  </a:lnTo>
                  <a:lnTo>
                    <a:pt x="23" y="723"/>
                  </a:lnTo>
                  <a:lnTo>
                    <a:pt x="21" y="736"/>
                  </a:lnTo>
                  <a:lnTo>
                    <a:pt x="18" y="750"/>
                  </a:lnTo>
                  <a:lnTo>
                    <a:pt x="16" y="767"/>
                  </a:lnTo>
                  <a:lnTo>
                    <a:pt x="28" y="763"/>
                  </a:lnTo>
                  <a:lnTo>
                    <a:pt x="37" y="760"/>
                  </a:lnTo>
                  <a:lnTo>
                    <a:pt x="44" y="758"/>
                  </a:lnTo>
                  <a:lnTo>
                    <a:pt x="51" y="754"/>
                  </a:lnTo>
                  <a:lnTo>
                    <a:pt x="58" y="749"/>
                  </a:lnTo>
                  <a:lnTo>
                    <a:pt x="63" y="744"/>
                  </a:lnTo>
                  <a:lnTo>
                    <a:pt x="67" y="740"/>
                  </a:lnTo>
                  <a:lnTo>
                    <a:pt x="72" y="737"/>
                  </a:lnTo>
                  <a:lnTo>
                    <a:pt x="81" y="735"/>
                  </a:lnTo>
                  <a:lnTo>
                    <a:pt x="97" y="735"/>
                  </a:lnTo>
                  <a:lnTo>
                    <a:pt x="146" y="735"/>
                  </a:lnTo>
                  <a:lnTo>
                    <a:pt x="153" y="735"/>
                  </a:lnTo>
                  <a:lnTo>
                    <a:pt x="160" y="736"/>
                  </a:lnTo>
                  <a:lnTo>
                    <a:pt x="166" y="738"/>
                  </a:lnTo>
                  <a:lnTo>
                    <a:pt x="174" y="741"/>
                  </a:lnTo>
                  <a:lnTo>
                    <a:pt x="186" y="749"/>
                  </a:lnTo>
                  <a:lnTo>
                    <a:pt x="197" y="758"/>
                  </a:lnTo>
                  <a:lnTo>
                    <a:pt x="208" y="768"/>
                  </a:lnTo>
                  <a:lnTo>
                    <a:pt x="219" y="779"/>
                  </a:lnTo>
                  <a:lnTo>
                    <a:pt x="231" y="790"/>
                  </a:lnTo>
                  <a:lnTo>
                    <a:pt x="244" y="800"/>
                  </a:lnTo>
                  <a:lnTo>
                    <a:pt x="269" y="799"/>
                  </a:lnTo>
                  <a:lnTo>
                    <a:pt x="300" y="796"/>
                  </a:lnTo>
                  <a:lnTo>
                    <a:pt x="335" y="795"/>
                  </a:lnTo>
                  <a:lnTo>
                    <a:pt x="371" y="795"/>
                  </a:lnTo>
                  <a:lnTo>
                    <a:pt x="387" y="796"/>
                  </a:lnTo>
                  <a:lnTo>
                    <a:pt x="403" y="799"/>
                  </a:lnTo>
                  <a:lnTo>
                    <a:pt x="417" y="801"/>
                  </a:lnTo>
                  <a:lnTo>
                    <a:pt x="430" y="803"/>
                  </a:lnTo>
                  <a:lnTo>
                    <a:pt x="435" y="805"/>
                  </a:lnTo>
                  <a:lnTo>
                    <a:pt x="441" y="808"/>
                  </a:lnTo>
                  <a:lnTo>
                    <a:pt x="445" y="810"/>
                  </a:lnTo>
                  <a:lnTo>
                    <a:pt x="448" y="814"/>
                  </a:lnTo>
                  <a:lnTo>
                    <a:pt x="452" y="818"/>
                  </a:lnTo>
                  <a:lnTo>
                    <a:pt x="454" y="821"/>
                  </a:lnTo>
                  <a:lnTo>
                    <a:pt x="455" y="826"/>
                  </a:lnTo>
                  <a:lnTo>
                    <a:pt x="455" y="831"/>
                  </a:lnTo>
                  <a:lnTo>
                    <a:pt x="454" y="862"/>
                  </a:lnTo>
                  <a:lnTo>
                    <a:pt x="453" y="884"/>
                  </a:lnTo>
                  <a:lnTo>
                    <a:pt x="452" y="894"/>
                  </a:lnTo>
                  <a:lnTo>
                    <a:pt x="452" y="903"/>
                  </a:lnTo>
                  <a:lnTo>
                    <a:pt x="453" y="914"/>
                  </a:lnTo>
                  <a:lnTo>
                    <a:pt x="454" y="926"/>
                  </a:lnTo>
                  <a:lnTo>
                    <a:pt x="487" y="1188"/>
                  </a:lnTo>
                  <a:lnTo>
                    <a:pt x="498" y="1194"/>
                  </a:lnTo>
                  <a:lnTo>
                    <a:pt x="511" y="1203"/>
                  </a:lnTo>
                  <a:lnTo>
                    <a:pt x="527" y="1214"/>
                  </a:lnTo>
                  <a:lnTo>
                    <a:pt x="545" y="1227"/>
                  </a:lnTo>
                  <a:lnTo>
                    <a:pt x="585" y="1260"/>
                  </a:lnTo>
                  <a:lnTo>
                    <a:pt x="629" y="1296"/>
                  </a:lnTo>
                  <a:lnTo>
                    <a:pt x="649" y="1315"/>
                  </a:lnTo>
                  <a:lnTo>
                    <a:pt x="670" y="1333"/>
                  </a:lnTo>
                  <a:lnTo>
                    <a:pt x="687" y="1352"/>
                  </a:lnTo>
                  <a:lnTo>
                    <a:pt x="703" y="1368"/>
                  </a:lnTo>
                  <a:lnTo>
                    <a:pt x="717" y="1383"/>
                  </a:lnTo>
                  <a:lnTo>
                    <a:pt x="727" y="1397"/>
                  </a:lnTo>
                  <a:lnTo>
                    <a:pt x="731" y="1402"/>
                  </a:lnTo>
                  <a:lnTo>
                    <a:pt x="733" y="1408"/>
                  </a:lnTo>
                  <a:lnTo>
                    <a:pt x="736" y="1412"/>
                  </a:lnTo>
                  <a:lnTo>
                    <a:pt x="737" y="1416"/>
                  </a:lnTo>
                  <a:lnTo>
                    <a:pt x="699" y="1642"/>
                  </a:lnTo>
                  <a:lnTo>
                    <a:pt x="747" y="1642"/>
                  </a:lnTo>
                  <a:lnTo>
                    <a:pt x="747" y="1577"/>
                  </a:lnTo>
                  <a:lnTo>
                    <a:pt x="750" y="1572"/>
                  </a:lnTo>
                  <a:lnTo>
                    <a:pt x="753" y="1565"/>
                  </a:lnTo>
                  <a:lnTo>
                    <a:pt x="758" y="1558"/>
                  </a:lnTo>
                  <a:lnTo>
                    <a:pt x="766" y="1549"/>
                  </a:lnTo>
                  <a:lnTo>
                    <a:pt x="784" y="1530"/>
                  </a:lnTo>
                  <a:lnTo>
                    <a:pt x="806" y="1511"/>
                  </a:lnTo>
                  <a:lnTo>
                    <a:pt x="827" y="1493"/>
                  </a:lnTo>
                  <a:lnTo>
                    <a:pt x="849" y="1477"/>
                  </a:lnTo>
                  <a:lnTo>
                    <a:pt x="859" y="1471"/>
                  </a:lnTo>
                  <a:lnTo>
                    <a:pt x="866" y="1467"/>
                  </a:lnTo>
                  <a:lnTo>
                    <a:pt x="873" y="1464"/>
                  </a:lnTo>
                  <a:lnTo>
                    <a:pt x="878" y="1463"/>
                  </a:lnTo>
                  <a:lnTo>
                    <a:pt x="894" y="1463"/>
                  </a:lnTo>
                  <a:lnTo>
                    <a:pt x="904" y="1464"/>
                  </a:lnTo>
                  <a:lnTo>
                    <a:pt x="913" y="1465"/>
                  </a:lnTo>
                  <a:lnTo>
                    <a:pt x="920" y="1467"/>
                  </a:lnTo>
                  <a:lnTo>
                    <a:pt x="927" y="1470"/>
                  </a:lnTo>
                  <a:lnTo>
                    <a:pt x="932" y="1475"/>
                  </a:lnTo>
                  <a:lnTo>
                    <a:pt x="938" y="1479"/>
                  </a:lnTo>
                  <a:lnTo>
                    <a:pt x="942" y="1484"/>
                  </a:lnTo>
                  <a:lnTo>
                    <a:pt x="946" y="1491"/>
                  </a:lnTo>
                  <a:lnTo>
                    <a:pt x="955" y="1503"/>
                  </a:lnTo>
                  <a:lnTo>
                    <a:pt x="965" y="1517"/>
                  </a:lnTo>
                  <a:lnTo>
                    <a:pt x="970" y="1523"/>
                  </a:lnTo>
                  <a:lnTo>
                    <a:pt x="975" y="1531"/>
                  </a:lnTo>
                  <a:lnTo>
                    <a:pt x="983" y="1537"/>
                  </a:lnTo>
                  <a:lnTo>
                    <a:pt x="992" y="1544"/>
                  </a:lnTo>
                  <a:lnTo>
                    <a:pt x="1000" y="1528"/>
                  </a:lnTo>
                  <a:lnTo>
                    <a:pt x="1010" y="1509"/>
                  </a:lnTo>
                  <a:lnTo>
                    <a:pt x="1022" y="1491"/>
                  </a:lnTo>
                  <a:lnTo>
                    <a:pt x="1035" y="1473"/>
                  </a:lnTo>
                  <a:lnTo>
                    <a:pt x="1042" y="1464"/>
                  </a:lnTo>
                  <a:lnTo>
                    <a:pt x="1050" y="1456"/>
                  </a:lnTo>
                  <a:lnTo>
                    <a:pt x="1057" y="1449"/>
                  </a:lnTo>
                  <a:lnTo>
                    <a:pt x="1066" y="1442"/>
                  </a:lnTo>
                  <a:lnTo>
                    <a:pt x="1075" y="1438"/>
                  </a:lnTo>
                  <a:lnTo>
                    <a:pt x="1084" y="1434"/>
                  </a:lnTo>
                  <a:lnTo>
                    <a:pt x="1094" y="1431"/>
                  </a:lnTo>
                  <a:lnTo>
                    <a:pt x="1105" y="1430"/>
                  </a:lnTo>
                  <a:lnTo>
                    <a:pt x="1115" y="1431"/>
                  </a:lnTo>
                  <a:lnTo>
                    <a:pt x="1123" y="1433"/>
                  </a:lnTo>
                  <a:lnTo>
                    <a:pt x="1132" y="1436"/>
                  </a:lnTo>
                  <a:lnTo>
                    <a:pt x="1140" y="1440"/>
                  </a:lnTo>
                  <a:lnTo>
                    <a:pt x="1147" y="1446"/>
                  </a:lnTo>
                  <a:lnTo>
                    <a:pt x="1154" y="1452"/>
                  </a:lnTo>
                  <a:lnTo>
                    <a:pt x="1159" y="1458"/>
                  </a:lnTo>
                  <a:lnTo>
                    <a:pt x="1164" y="1467"/>
                  </a:lnTo>
                  <a:lnTo>
                    <a:pt x="1170" y="1475"/>
                  </a:lnTo>
                  <a:lnTo>
                    <a:pt x="1174" y="1484"/>
                  </a:lnTo>
                  <a:lnTo>
                    <a:pt x="1177" y="1493"/>
                  </a:lnTo>
                  <a:lnTo>
                    <a:pt x="1181" y="1503"/>
                  </a:lnTo>
                  <a:lnTo>
                    <a:pt x="1183" y="1514"/>
                  </a:lnTo>
                  <a:lnTo>
                    <a:pt x="1185" y="1523"/>
                  </a:lnTo>
                  <a:lnTo>
                    <a:pt x="1185" y="1534"/>
                  </a:lnTo>
                  <a:lnTo>
                    <a:pt x="1186" y="1544"/>
                  </a:lnTo>
                  <a:lnTo>
                    <a:pt x="1184" y="1701"/>
                  </a:lnTo>
                  <a:lnTo>
                    <a:pt x="1377" y="1654"/>
                  </a:lnTo>
                  <a:lnTo>
                    <a:pt x="1408" y="1625"/>
                  </a:lnTo>
                  <a:lnTo>
                    <a:pt x="1429" y="1382"/>
                  </a:lnTo>
                  <a:lnTo>
                    <a:pt x="1417" y="1373"/>
                  </a:lnTo>
                  <a:lnTo>
                    <a:pt x="1403" y="1362"/>
                  </a:lnTo>
                  <a:lnTo>
                    <a:pt x="1396" y="1357"/>
                  </a:lnTo>
                  <a:lnTo>
                    <a:pt x="1390" y="1353"/>
                  </a:lnTo>
                  <a:lnTo>
                    <a:pt x="1385" y="1350"/>
                  </a:lnTo>
                  <a:lnTo>
                    <a:pt x="1380" y="1349"/>
                  </a:lnTo>
                  <a:lnTo>
                    <a:pt x="1371" y="1349"/>
                  </a:lnTo>
                  <a:lnTo>
                    <a:pt x="1362" y="1352"/>
                  </a:lnTo>
                  <a:lnTo>
                    <a:pt x="1354" y="1354"/>
                  </a:lnTo>
                  <a:lnTo>
                    <a:pt x="1348" y="1357"/>
                  </a:lnTo>
                  <a:lnTo>
                    <a:pt x="1343" y="1360"/>
                  </a:lnTo>
                  <a:lnTo>
                    <a:pt x="1338" y="1365"/>
                  </a:lnTo>
                  <a:lnTo>
                    <a:pt x="1334" y="1369"/>
                  </a:lnTo>
                  <a:lnTo>
                    <a:pt x="1331" y="1373"/>
                  </a:lnTo>
                  <a:lnTo>
                    <a:pt x="1324" y="1383"/>
                  </a:lnTo>
                  <a:lnTo>
                    <a:pt x="1318" y="1390"/>
                  </a:lnTo>
                  <a:lnTo>
                    <a:pt x="1313" y="1394"/>
                  </a:lnTo>
                  <a:lnTo>
                    <a:pt x="1309" y="1396"/>
                  </a:lnTo>
                  <a:lnTo>
                    <a:pt x="1305" y="1397"/>
                  </a:lnTo>
                  <a:lnTo>
                    <a:pt x="1299" y="1398"/>
                  </a:lnTo>
                  <a:lnTo>
                    <a:pt x="1291" y="1398"/>
                  </a:lnTo>
                  <a:lnTo>
                    <a:pt x="1282" y="1396"/>
                  </a:lnTo>
                  <a:lnTo>
                    <a:pt x="1275" y="1394"/>
                  </a:lnTo>
                  <a:lnTo>
                    <a:pt x="1267" y="1392"/>
                  </a:lnTo>
                  <a:lnTo>
                    <a:pt x="1260" y="1387"/>
                  </a:lnTo>
                  <a:lnTo>
                    <a:pt x="1255" y="1383"/>
                  </a:lnTo>
                  <a:lnTo>
                    <a:pt x="1249" y="1379"/>
                  </a:lnTo>
                  <a:lnTo>
                    <a:pt x="1244" y="1373"/>
                  </a:lnTo>
                  <a:lnTo>
                    <a:pt x="1236" y="1360"/>
                  </a:lnTo>
                  <a:lnTo>
                    <a:pt x="1228" y="1347"/>
                  </a:lnTo>
                  <a:lnTo>
                    <a:pt x="1223" y="1332"/>
                  </a:lnTo>
                  <a:lnTo>
                    <a:pt x="1218" y="1317"/>
                  </a:lnTo>
                  <a:lnTo>
                    <a:pt x="1154" y="1317"/>
                  </a:lnTo>
                  <a:lnTo>
                    <a:pt x="1147" y="1317"/>
                  </a:lnTo>
                  <a:lnTo>
                    <a:pt x="1142" y="1316"/>
                  </a:lnTo>
                  <a:lnTo>
                    <a:pt x="1135" y="1314"/>
                  </a:lnTo>
                  <a:lnTo>
                    <a:pt x="1130" y="1312"/>
                  </a:lnTo>
                  <a:lnTo>
                    <a:pt x="1119" y="1307"/>
                  </a:lnTo>
                  <a:lnTo>
                    <a:pt x="1108" y="1300"/>
                  </a:lnTo>
                  <a:lnTo>
                    <a:pt x="1100" y="1292"/>
                  </a:lnTo>
                  <a:lnTo>
                    <a:pt x="1093" y="1285"/>
                  </a:lnTo>
                  <a:lnTo>
                    <a:pt x="1091" y="1280"/>
                  </a:lnTo>
                  <a:lnTo>
                    <a:pt x="1089" y="1276"/>
                  </a:lnTo>
                  <a:lnTo>
                    <a:pt x="1088" y="1272"/>
                  </a:lnTo>
                  <a:lnTo>
                    <a:pt x="1088" y="1268"/>
                  </a:lnTo>
                  <a:lnTo>
                    <a:pt x="1088" y="1245"/>
                  </a:lnTo>
                  <a:lnTo>
                    <a:pt x="1090" y="1222"/>
                  </a:lnTo>
                  <a:lnTo>
                    <a:pt x="1094" y="1200"/>
                  </a:lnTo>
                  <a:lnTo>
                    <a:pt x="1100" y="1181"/>
                  </a:lnTo>
                  <a:lnTo>
                    <a:pt x="1106" y="1163"/>
                  </a:lnTo>
                  <a:lnTo>
                    <a:pt x="1114" y="1145"/>
                  </a:lnTo>
                  <a:lnTo>
                    <a:pt x="1122" y="1130"/>
                  </a:lnTo>
                  <a:lnTo>
                    <a:pt x="1133" y="1115"/>
                  </a:lnTo>
                  <a:lnTo>
                    <a:pt x="1145" y="1102"/>
                  </a:lnTo>
                  <a:lnTo>
                    <a:pt x="1159" y="1090"/>
                  </a:lnTo>
                  <a:lnTo>
                    <a:pt x="1173" y="1079"/>
                  </a:lnTo>
                  <a:lnTo>
                    <a:pt x="1189" y="1070"/>
                  </a:lnTo>
                  <a:lnTo>
                    <a:pt x="1206" y="1061"/>
                  </a:lnTo>
                  <a:lnTo>
                    <a:pt x="1225" y="1053"/>
                  </a:lnTo>
                  <a:lnTo>
                    <a:pt x="1244" y="1047"/>
                  </a:lnTo>
                  <a:lnTo>
                    <a:pt x="1266" y="1042"/>
                  </a:lnTo>
                  <a:lnTo>
                    <a:pt x="1262" y="1029"/>
                  </a:lnTo>
                  <a:lnTo>
                    <a:pt x="1258" y="1018"/>
                  </a:lnTo>
                  <a:lnTo>
                    <a:pt x="1254" y="1009"/>
                  </a:lnTo>
                  <a:lnTo>
                    <a:pt x="1250" y="1003"/>
                  </a:lnTo>
                  <a:lnTo>
                    <a:pt x="1241" y="993"/>
                  </a:lnTo>
                  <a:lnTo>
                    <a:pt x="1233" y="985"/>
                  </a:lnTo>
                  <a:lnTo>
                    <a:pt x="1227" y="980"/>
                  </a:lnTo>
                  <a:lnTo>
                    <a:pt x="1222" y="972"/>
                  </a:lnTo>
                  <a:lnTo>
                    <a:pt x="1219" y="968"/>
                  </a:lnTo>
                  <a:lnTo>
                    <a:pt x="1218" y="962"/>
                  </a:lnTo>
                  <a:lnTo>
                    <a:pt x="1217" y="954"/>
                  </a:lnTo>
                  <a:lnTo>
                    <a:pt x="1217" y="944"/>
                  </a:lnTo>
                  <a:lnTo>
                    <a:pt x="1217" y="933"/>
                  </a:lnTo>
                  <a:lnTo>
                    <a:pt x="1218" y="923"/>
                  </a:lnTo>
                  <a:lnTo>
                    <a:pt x="1221" y="914"/>
                  </a:lnTo>
                  <a:lnTo>
                    <a:pt x="1223" y="906"/>
                  </a:lnTo>
                  <a:lnTo>
                    <a:pt x="1227" y="890"/>
                  </a:lnTo>
                  <a:lnTo>
                    <a:pt x="1233" y="879"/>
                  </a:lnTo>
                  <a:lnTo>
                    <a:pt x="1239" y="869"/>
                  </a:lnTo>
                  <a:lnTo>
                    <a:pt x="1244" y="860"/>
                  </a:lnTo>
                  <a:lnTo>
                    <a:pt x="1249" y="854"/>
                  </a:lnTo>
                  <a:lnTo>
                    <a:pt x="1250" y="847"/>
                  </a:lnTo>
                  <a:lnTo>
                    <a:pt x="1249" y="839"/>
                  </a:lnTo>
                  <a:lnTo>
                    <a:pt x="1248" y="831"/>
                  </a:lnTo>
                  <a:lnTo>
                    <a:pt x="1245" y="822"/>
                  </a:lnTo>
                  <a:lnTo>
                    <a:pt x="1242" y="814"/>
                  </a:lnTo>
                  <a:lnTo>
                    <a:pt x="1235" y="796"/>
                  </a:lnTo>
                  <a:lnTo>
                    <a:pt x="1225" y="777"/>
                  </a:lnTo>
                  <a:lnTo>
                    <a:pt x="1216" y="756"/>
                  </a:lnTo>
                  <a:lnTo>
                    <a:pt x="1209" y="735"/>
                  </a:lnTo>
                  <a:lnTo>
                    <a:pt x="1205" y="723"/>
                  </a:lnTo>
                  <a:lnTo>
                    <a:pt x="1203" y="711"/>
                  </a:lnTo>
                  <a:lnTo>
                    <a:pt x="1201" y="698"/>
                  </a:lnTo>
                  <a:lnTo>
                    <a:pt x="1201" y="685"/>
                  </a:lnTo>
                  <a:lnTo>
                    <a:pt x="1202" y="665"/>
                  </a:lnTo>
                  <a:lnTo>
                    <a:pt x="1204" y="648"/>
                  </a:lnTo>
                  <a:lnTo>
                    <a:pt x="1209" y="634"/>
                  </a:lnTo>
                  <a:lnTo>
                    <a:pt x="1214" y="624"/>
                  </a:lnTo>
                  <a:lnTo>
                    <a:pt x="1219" y="614"/>
                  </a:lnTo>
                  <a:lnTo>
                    <a:pt x="1227" y="605"/>
                  </a:lnTo>
                  <a:lnTo>
                    <a:pt x="1235" y="598"/>
                  </a:lnTo>
                  <a:lnTo>
                    <a:pt x="1242" y="589"/>
                  </a:lnTo>
                  <a:lnTo>
                    <a:pt x="1251" y="578"/>
                  </a:lnTo>
                  <a:lnTo>
                    <a:pt x="1258" y="566"/>
                  </a:lnTo>
                  <a:lnTo>
                    <a:pt x="1266" y="552"/>
                  </a:lnTo>
                  <a:lnTo>
                    <a:pt x="1272" y="535"/>
                  </a:lnTo>
                  <a:lnTo>
                    <a:pt x="1279" y="513"/>
                  </a:lnTo>
                  <a:lnTo>
                    <a:pt x="1283" y="486"/>
                  </a:lnTo>
                  <a:lnTo>
                    <a:pt x="1287" y="455"/>
                  </a:lnTo>
                  <a:lnTo>
                    <a:pt x="1290" y="417"/>
                  </a:lnTo>
                  <a:lnTo>
                    <a:pt x="1477" y="229"/>
                  </a:lnTo>
                  <a:lnTo>
                    <a:pt x="1458" y="229"/>
                  </a:lnTo>
                  <a:lnTo>
                    <a:pt x="1440" y="227"/>
                  </a:lnTo>
                  <a:lnTo>
                    <a:pt x="1421" y="225"/>
                  </a:lnTo>
                  <a:lnTo>
                    <a:pt x="1403" y="221"/>
                  </a:lnTo>
                  <a:lnTo>
                    <a:pt x="1385" y="216"/>
                  </a:lnTo>
                  <a:lnTo>
                    <a:pt x="1367" y="210"/>
                  </a:lnTo>
                  <a:lnTo>
                    <a:pt x="1350" y="204"/>
                  </a:lnTo>
                  <a:lnTo>
                    <a:pt x="1335" y="195"/>
                  </a:lnTo>
                  <a:lnTo>
                    <a:pt x="1320" y="186"/>
                  </a:lnTo>
                  <a:lnTo>
                    <a:pt x="1307" y="177"/>
                  </a:lnTo>
                  <a:lnTo>
                    <a:pt x="1295" y="166"/>
                  </a:lnTo>
                  <a:lnTo>
                    <a:pt x="1285" y="155"/>
                  </a:lnTo>
                  <a:lnTo>
                    <a:pt x="1281" y="148"/>
                  </a:lnTo>
                  <a:lnTo>
                    <a:pt x="1277" y="142"/>
                  </a:lnTo>
                  <a:lnTo>
                    <a:pt x="1273" y="135"/>
                  </a:lnTo>
                  <a:lnTo>
                    <a:pt x="1271" y="129"/>
                  </a:lnTo>
                  <a:lnTo>
                    <a:pt x="1269" y="123"/>
                  </a:lnTo>
                  <a:lnTo>
                    <a:pt x="1267" y="115"/>
                  </a:lnTo>
                  <a:lnTo>
                    <a:pt x="1266" y="107"/>
                  </a:lnTo>
                  <a:lnTo>
                    <a:pt x="1266" y="100"/>
                  </a:lnTo>
                  <a:lnTo>
                    <a:pt x="1264" y="21"/>
                  </a:lnTo>
                  <a:lnTo>
                    <a:pt x="1229" y="0"/>
                  </a:lnTo>
                  <a:lnTo>
                    <a:pt x="1213" y="17"/>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4"/>
            <p:cNvSpPr>
              <a:spLocks/>
            </p:cNvSpPr>
            <p:nvPr/>
          </p:nvSpPr>
          <p:spPr bwMode="auto">
            <a:xfrm>
              <a:off x="5695950" y="2120899"/>
              <a:ext cx="185738" cy="214313"/>
            </a:xfrm>
            <a:custGeom>
              <a:avLst/>
              <a:gdLst>
                <a:gd name="T0" fmla="*/ 61 w 467"/>
                <a:gd name="T1" fmla="*/ 97 h 540"/>
                <a:gd name="T2" fmla="*/ 70 w 467"/>
                <a:gd name="T3" fmla="*/ 121 h 540"/>
                <a:gd name="T4" fmla="*/ 77 w 467"/>
                <a:gd name="T5" fmla="*/ 136 h 540"/>
                <a:gd name="T6" fmla="*/ 94 w 467"/>
                <a:gd name="T7" fmla="*/ 152 h 540"/>
                <a:gd name="T8" fmla="*/ 105 w 467"/>
                <a:gd name="T9" fmla="*/ 166 h 540"/>
                <a:gd name="T10" fmla="*/ 109 w 467"/>
                <a:gd name="T11" fmla="*/ 177 h 540"/>
                <a:gd name="T12" fmla="*/ 110 w 467"/>
                <a:gd name="T13" fmla="*/ 194 h 540"/>
                <a:gd name="T14" fmla="*/ 107 w 467"/>
                <a:gd name="T15" fmla="*/ 210 h 540"/>
                <a:gd name="T16" fmla="*/ 99 w 467"/>
                <a:gd name="T17" fmla="*/ 226 h 540"/>
                <a:gd name="T18" fmla="*/ 70 w 467"/>
                <a:gd name="T19" fmla="*/ 260 h 540"/>
                <a:gd name="T20" fmla="*/ 0 w 467"/>
                <a:gd name="T21" fmla="*/ 330 h 540"/>
                <a:gd name="T22" fmla="*/ 142 w 467"/>
                <a:gd name="T23" fmla="*/ 534 h 540"/>
                <a:gd name="T24" fmla="*/ 180 w 467"/>
                <a:gd name="T25" fmla="*/ 536 h 540"/>
                <a:gd name="T26" fmla="*/ 203 w 467"/>
                <a:gd name="T27" fmla="*/ 540 h 540"/>
                <a:gd name="T28" fmla="*/ 386 w 467"/>
                <a:gd name="T29" fmla="*/ 487 h 540"/>
                <a:gd name="T30" fmla="*/ 461 w 467"/>
                <a:gd name="T31" fmla="*/ 429 h 540"/>
                <a:gd name="T32" fmla="*/ 447 w 467"/>
                <a:gd name="T33" fmla="*/ 415 h 540"/>
                <a:gd name="T34" fmla="*/ 426 w 467"/>
                <a:gd name="T35" fmla="*/ 401 h 540"/>
                <a:gd name="T36" fmla="*/ 408 w 467"/>
                <a:gd name="T37" fmla="*/ 388 h 540"/>
                <a:gd name="T38" fmla="*/ 398 w 467"/>
                <a:gd name="T39" fmla="*/ 379 h 540"/>
                <a:gd name="T40" fmla="*/ 391 w 467"/>
                <a:gd name="T41" fmla="*/ 366 h 540"/>
                <a:gd name="T42" fmla="*/ 386 w 467"/>
                <a:gd name="T43" fmla="*/ 350 h 540"/>
                <a:gd name="T44" fmla="*/ 386 w 467"/>
                <a:gd name="T45" fmla="*/ 324 h 540"/>
                <a:gd name="T46" fmla="*/ 387 w 467"/>
                <a:gd name="T47" fmla="*/ 306 h 540"/>
                <a:gd name="T48" fmla="*/ 391 w 467"/>
                <a:gd name="T49" fmla="*/ 296 h 540"/>
                <a:gd name="T50" fmla="*/ 402 w 467"/>
                <a:gd name="T51" fmla="*/ 284 h 540"/>
                <a:gd name="T52" fmla="*/ 413 w 467"/>
                <a:gd name="T53" fmla="*/ 272 h 540"/>
                <a:gd name="T54" fmla="*/ 417 w 467"/>
                <a:gd name="T55" fmla="*/ 260 h 540"/>
                <a:gd name="T56" fmla="*/ 419 w 467"/>
                <a:gd name="T57" fmla="*/ 243 h 540"/>
                <a:gd name="T58" fmla="*/ 418 w 467"/>
                <a:gd name="T59" fmla="*/ 104 h 540"/>
                <a:gd name="T60" fmla="*/ 409 w 467"/>
                <a:gd name="T61" fmla="*/ 85 h 540"/>
                <a:gd name="T62" fmla="*/ 395 w 467"/>
                <a:gd name="T63" fmla="*/ 67 h 540"/>
                <a:gd name="T64" fmla="*/ 378 w 467"/>
                <a:gd name="T65" fmla="*/ 48 h 540"/>
                <a:gd name="T66" fmla="*/ 356 w 467"/>
                <a:gd name="T67" fmla="*/ 31 h 540"/>
                <a:gd name="T68" fmla="*/ 334 w 467"/>
                <a:gd name="T69" fmla="*/ 17 h 540"/>
                <a:gd name="T70" fmla="*/ 314 w 467"/>
                <a:gd name="T71" fmla="*/ 6 h 540"/>
                <a:gd name="T72" fmla="*/ 296 w 467"/>
                <a:gd name="T73" fmla="*/ 1 h 540"/>
                <a:gd name="T74" fmla="*/ 277 w 467"/>
                <a:gd name="T75" fmla="*/ 1 h 540"/>
                <a:gd name="T76" fmla="*/ 257 w 467"/>
                <a:gd name="T77" fmla="*/ 8 h 540"/>
                <a:gd name="T78" fmla="*/ 238 w 467"/>
                <a:gd name="T79" fmla="*/ 22 h 540"/>
                <a:gd name="T80" fmla="*/ 223 w 467"/>
                <a:gd name="T81" fmla="*/ 40 h 540"/>
                <a:gd name="T82" fmla="*/ 208 w 467"/>
                <a:gd name="T83" fmla="*/ 57 h 540"/>
                <a:gd name="T84" fmla="*/ 192 w 467"/>
                <a:gd name="T85" fmla="*/ 74 h 540"/>
                <a:gd name="T86" fmla="*/ 175 w 467"/>
                <a:gd name="T87" fmla="*/ 88 h 540"/>
                <a:gd name="T88" fmla="*/ 159 w 467"/>
                <a:gd name="T89" fmla="*/ 95 h 540"/>
                <a:gd name="T90" fmla="*/ 149 w 467"/>
                <a:gd name="T91" fmla="*/ 97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7" h="540">
                  <a:moveTo>
                    <a:pt x="142" y="97"/>
                  </a:moveTo>
                  <a:lnTo>
                    <a:pt x="61" y="97"/>
                  </a:lnTo>
                  <a:lnTo>
                    <a:pt x="65" y="110"/>
                  </a:lnTo>
                  <a:lnTo>
                    <a:pt x="70" y="121"/>
                  </a:lnTo>
                  <a:lnTo>
                    <a:pt x="73" y="129"/>
                  </a:lnTo>
                  <a:lnTo>
                    <a:pt x="77" y="136"/>
                  </a:lnTo>
                  <a:lnTo>
                    <a:pt x="86" y="145"/>
                  </a:lnTo>
                  <a:lnTo>
                    <a:pt x="94" y="152"/>
                  </a:lnTo>
                  <a:lnTo>
                    <a:pt x="100" y="158"/>
                  </a:lnTo>
                  <a:lnTo>
                    <a:pt x="105" y="166"/>
                  </a:lnTo>
                  <a:lnTo>
                    <a:pt x="108" y="170"/>
                  </a:lnTo>
                  <a:lnTo>
                    <a:pt x="109" y="177"/>
                  </a:lnTo>
                  <a:lnTo>
                    <a:pt x="110" y="184"/>
                  </a:lnTo>
                  <a:lnTo>
                    <a:pt x="110" y="194"/>
                  </a:lnTo>
                  <a:lnTo>
                    <a:pt x="110" y="202"/>
                  </a:lnTo>
                  <a:lnTo>
                    <a:pt x="107" y="210"/>
                  </a:lnTo>
                  <a:lnTo>
                    <a:pt x="103" y="218"/>
                  </a:lnTo>
                  <a:lnTo>
                    <a:pt x="99" y="226"/>
                  </a:lnTo>
                  <a:lnTo>
                    <a:pt x="86" y="244"/>
                  </a:lnTo>
                  <a:lnTo>
                    <a:pt x="70" y="260"/>
                  </a:lnTo>
                  <a:lnTo>
                    <a:pt x="34" y="294"/>
                  </a:lnTo>
                  <a:lnTo>
                    <a:pt x="0" y="330"/>
                  </a:lnTo>
                  <a:lnTo>
                    <a:pt x="94" y="534"/>
                  </a:lnTo>
                  <a:lnTo>
                    <a:pt x="142" y="534"/>
                  </a:lnTo>
                  <a:lnTo>
                    <a:pt x="167" y="535"/>
                  </a:lnTo>
                  <a:lnTo>
                    <a:pt x="180" y="536"/>
                  </a:lnTo>
                  <a:lnTo>
                    <a:pt x="191" y="539"/>
                  </a:lnTo>
                  <a:lnTo>
                    <a:pt x="203" y="540"/>
                  </a:lnTo>
                  <a:lnTo>
                    <a:pt x="380" y="470"/>
                  </a:lnTo>
                  <a:lnTo>
                    <a:pt x="386" y="487"/>
                  </a:lnTo>
                  <a:lnTo>
                    <a:pt x="467" y="437"/>
                  </a:lnTo>
                  <a:lnTo>
                    <a:pt x="461" y="429"/>
                  </a:lnTo>
                  <a:lnTo>
                    <a:pt x="453" y="422"/>
                  </a:lnTo>
                  <a:lnTo>
                    <a:pt x="447" y="415"/>
                  </a:lnTo>
                  <a:lnTo>
                    <a:pt x="439" y="410"/>
                  </a:lnTo>
                  <a:lnTo>
                    <a:pt x="426" y="401"/>
                  </a:lnTo>
                  <a:lnTo>
                    <a:pt x="413" y="393"/>
                  </a:lnTo>
                  <a:lnTo>
                    <a:pt x="408" y="388"/>
                  </a:lnTo>
                  <a:lnTo>
                    <a:pt x="402" y="384"/>
                  </a:lnTo>
                  <a:lnTo>
                    <a:pt x="398" y="379"/>
                  </a:lnTo>
                  <a:lnTo>
                    <a:pt x="394" y="372"/>
                  </a:lnTo>
                  <a:lnTo>
                    <a:pt x="391" y="366"/>
                  </a:lnTo>
                  <a:lnTo>
                    <a:pt x="387" y="358"/>
                  </a:lnTo>
                  <a:lnTo>
                    <a:pt x="386" y="350"/>
                  </a:lnTo>
                  <a:lnTo>
                    <a:pt x="386" y="340"/>
                  </a:lnTo>
                  <a:lnTo>
                    <a:pt x="386" y="324"/>
                  </a:lnTo>
                  <a:lnTo>
                    <a:pt x="386" y="314"/>
                  </a:lnTo>
                  <a:lnTo>
                    <a:pt x="387" y="306"/>
                  </a:lnTo>
                  <a:lnTo>
                    <a:pt x="388" y="300"/>
                  </a:lnTo>
                  <a:lnTo>
                    <a:pt x="391" y="296"/>
                  </a:lnTo>
                  <a:lnTo>
                    <a:pt x="396" y="288"/>
                  </a:lnTo>
                  <a:lnTo>
                    <a:pt x="402" y="284"/>
                  </a:lnTo>
                  <a:lnTo>
                    <a:pt x="408" y="278"/>
                  </a:lnTo>
                  <a:lnTo>
                    <a:pt x="413" y="272"/>
                  </a:lnTo>
                  <a:lnTo>
                    <a:pt x="415" y="266"/>
                  </a:lnTo>
                  <a:lnTo>
                    <a:pt x="417" y="260"/>
                  </a:lnTo>
                  <a:lnTo>
                    <a:pt x="418" y="252"/>
                  </a:lnTo>
                  <a:lnTo>
                    <a:pt x="419" y="243"/>
                  </a:lnTo>
                  <a:lnTo>
                    <a:pt x="419" y="113"/>
                  </a:lnTo>
                  <a:lnTo>
                    <a:pt x="418" y="104"/>
                  </a:lnTo>
                  <a:lnTo>
                    <a:pt x="414" y="95"/>
                  </a:lnTo>
                  <a:lnTo>
                    <a:pt x="409" y="85"/>
                  </a:lnTo>
                  <a:lnTo>
                    <a:pt x="404" y="76"/>
                  </a:lnTo>
                  <a:lnTo>
                    <a:pt x="395" y="67"/>
                  </a:lnTo>
                  <a:lnTo>
                    <a:pt x="386" y="57"/>
                  </a:lnTo>
                  <a:lnTo>
                    <a:pt x="378" y="48"/>
                  </a:lnTo>
                  <a:lnTo>
                    <a:pt x="367" y="38"/>
                  </a:lnTo>
                  <a:lnTo>
                    <a:pt x="356" y="31"/>
                  </a:lnTo>
                  <a:lnTo>
                    <a:pt x="345" y="23"/>
                  </a:lnTo>
                  <a:lnTo>
                    <a:pt x="334" y="17"/>
                  </a:lnTo>
                  <a:lnTo>
                    <a:pt x="324" y="10"/>
                  </a:lnTo>
                  <a:lnTo>
                    <a:pt x="314" y="6"/>
                  </a:lnTo>
                  <a:lnTo>
                    <a:pt x="304" y="3"/>
                  </a:lnTo>
                  <a:lnTo>
                    <a:pt x="296" y="1"/>
                  </a:lnTo>
                  <a:lnTo>
                    <a:pt x="288" y="0"/>
                  </a:lnTo>
                  <a:lnTo>
                    <a:pt x="277" y="1"/>
                  </a:lnTo>
                  <a:lnTo>
                    <a:pt x="266" y="4"/>
                  </a:lnTo>
                  <a:lnTo>
                    <a:pt x="257" y="8"/>
                  </a:lnTo>
                  <a:lnTo>
                    <a:pt x="247" y="15"/>
                  </a:lnTo>
                  <a:lnTo>
                    <a:pt x="238" y="22"/>
                  </a:lnTo>
                  <a:lnTo>
                    <a:pt x="231" y="30"/>
                  </a:lnTo>
                  <a:lnTo>
                    <a:pt x="223" y="40"/>
                  </a:lnTo>
                  <a:lnTo>
                    <a:pt x="216" y="48"/>
                  </a:lnTo>
                  <a:lnTo>
                    <a:pt x="208" y="57"/>
                  </a:lnTo>
                  <a:lnTo>
                    <a:pt x="200" y="67"/>
                  </a:lnTo>
                  <a:lnTo>
                    <a:pt x="192" y="74"/>
                  </a:lnTo>
                  <a:lnTo>
                    <a:pt x="184" y="82"/>
                  </a:lnTo>
                  <a:lnTo>
                    <a:pt x="175" y="88"/>
                  </a:lnTo>
                  <a:lnTo>
                    <a:pt x="165" y="92"/>
                  </a:lnTo>
                  <a:lnTo>
                    <a:pt x="159" y="95"/>
                  </a:lnTo>
                  <a:lnTo>
                    <a:pt x="154" y="96"/>
                  </a:lnTo>
                  <a:lnTo>
                    <a:pt x="149" y="97"/>
                  </a:lnTo>
                  <a:lnTo>
                    <a:pt x="142" y="97"/>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5"/>
            <p:cNvSpPr>
              <a:spLocks/>
            </p:cNvSpPr>
            <p:nvPr/>
          </p:nvSpPr>
          <p:spPr bwMode="auto">
            <a:xfrm>
              <a:off x="5702300" y="2339974"/>
              <a:ext cx="366713" cy="238125"/>
            </a:xfrm>
            <a:custGeom>
              <a:avLst/>
              <a:gdLst>
                <a:gd name="T0" fmla="*/ 68 w 925"/>
                <a:gd name="T1" fmla="*/ 65 h 601"/>
                <a:gd name="T2" fmla="*/ 38 w 925"/>
                <a:gd name="T3" fmla="*/ 51 h 601"/>
                <a:gd name="T4" fmla="*/ 3 w 925"/>
                <a:gd name="T5" fmla="*/ 38 h 601"/>
                <a:gd name="T6" fmla="*/ 16 w 925"/>
                <a:gd name="T7" fmla="*/ 71 h 601"/>
                <a:gd name="T8" fmla="*/ 45 w 925"/>
                <a:gd name="T9" fmla="*/ 107 h 601"/>
                <a:gd name="T10" fmla="*/ 91 w 925"/>
                <a:gd name="T11" fmla="*/ 147 h 601"/>
                <a:gd name="T12" fmla="*/ 118 w 925"/>
                <a:gd name="T13" fmla="*/ 186 h 601"/>
                <a:gd name="T14" fmla="*/ 128 w 925"/>
                <a:gd name="T15" fmla="*/ 223 h 601"/>
                <a:gd name="T16" fmla="*/ 128 w 925"/>
                <a:gd name="T17" fmla="*/ 270 h 601"/>
                <a:gd name="T18" fmla="*/ 118 w 925"/>
                <a:gd name="T19" fmla="*/ 320 h 601"/>
                <a:gd name="T20" fmla="*/ 187 w 925"/>
                <a:gd name="T21" fmla="*/ 328 h 601"/>
                <a:gd name="T22" fmla="*/ 198 w 925"/>
                <a:gd name="T23" fmla="*/ 314 h 601"/>
                <a:gd name="T24" fmla="*/ 244 w 925"/>
                <a:gd name="T25" fmla="*/ 308 h 601"/>
                <a:gd name="T26" fmla="*/ 283 w 925"/>
                <a:gd name="T27" fmla="*/ 323 h 601"/>
                <a:gd name="T28" fmla="*/ 320 w 925"/>
                <a:gd name="T29" fmla="*/ 356 h 601"/>
                <a:gd name="T30" fmla="*/ 423 w 925"/>
                <a:gd name="T31" fmla="*/ 536 h 601"/>
                <a:gd name="T32" fmla="*/ 429 w 925"/>
                <a:gd name="T33" fmla="*/ 486 h 601"/>
                <a:gd name="T34" fmla="*/ 443 w 925"/>
                <a:gd name="T35" fmla="*/ 475 h 601"/>
                <a:gd name="T36" fmla="*/ 472 w 925"/>
                <a:gd name="T37" fmla="*/ 471 h 601"/>
                <a:gd name="T38" fmla="*/ 477 w 925"/>
                <a:gd name="T39" fmla="*/ 395 h 601"/>
                <a:gd name="T40" fmla="*/ 496 w 925"/>
                <a:gd name="T41" fmla="*/ 374 h 601"/>
                <a:gd name="T42" fmla="*/ 533 w 925"/>
                <a:gd name="T43" fmla="*/ 376 h 601"/>
                <a:gd name="T44" fmla="*/ 593 w 925"/>
                <a:gd name="T45" fmla="*/ 404 h 601"/>
                <a:gd name="T46" fmla="*/ 652 w 925"/>
                <a:gd name="T47" fmla="*/ 547 h 601"/>
                <a:gd name="T48" fmla="*/ 702 w 925"/>
                <a:gd name="T49" fmla="*/ 585 h 601"/>
                <a:gd name="T50" fmla="*/ 748 w 925"/>
                <a:gd name="T51" fmla="*/ 599 h 601"/>
                <a:gd name="T52" fmla="*/ 800 w 925"/>
                <a:gd name="T53" fmla="*/ 598 h 601"/>
                <a:gd name="T54" fmla="*/ 823 w 925"/>
                <a:gd name="T55" fmla="*/ 580 h 601"/>
                <a:gd name="T56" fmla="*/ 829 w 925"/>
                <a:gd name="T57" fmla="*/ 529 h 601"/>
                <a:gd name="T58" fmla="*/ 894 w 925"/>
                <a:gd name="T59" fmla="*/ 452 h 601"/>
                <a:gd name="T60" fmla="*/ 901 w 925"/>
                <a:gd name="T61" fmla="*/ 409 h 601"/>
                <a:gd name="T62" fmla="*/ 915 w 925"/>
                <a:gd name="T63" fmla="*/ 391 h 601"/>
                <a:gd name="T64" fmla="*/ 925 w 925"/>
                <a:gd name="T65" fmla="*/ 368 h 601"/>
                <a:gd name="T66" fmla="*/ 903 w 925"/>
                <a:gd name="T67" fmla="*/ 207 h 601"/>
                <a:gd name="T68" fmla="*/ 802 w 925"/>
                <a:gd name="T69" fmla="*/ 169 h 601"/>
                <a:gd name="T70" fmla="*/ 712 w 925"/>
                <a:gd name="T71" fmla="*/ 133 h 601"/>
                <a:gd name="T72" fmla="*/ 681 w 925"/>
                <a:gd name="T73" fmla="*/ 132 h 601"/>
                <a:gd name="T74" fmla="*/ 657 w 925"/>
                <a:gd name="T75" fmla="*/ 146 h 601"/>
                <a:gd name="T76" fmla="*/ 635 w 925"/>
                <a:gd name="T77" fmla="*/ 161 h 601"/>
                <a:gd name="T78" fmla="*/ 594 w 925"/>
                <a:gd name="T79" fmla="*/ 162 h 601"/>
                <a:gd name="T80" fmla="*/ 559 w 925"/>
                <a:gd name="T81" fmla="*/ 148 h 601"/>
                <a:gd name="T82" fmla="*/ 501 w 925"/>
                <a:gd name="T83" fmla="*/ 97 h 601"/>
                <a:gd name="T84" fmla="*/ 421 w 925"/>
                <a:gd name="T85" fmla="*/ 16 h 601"/>
                <a:gd name="T86" fmla="*/ 394 w 925"/>
                <a:gd name="T87" fmla="*/ 1 h 601"/>
                <a:gd name="T88" fmla="*/ 303 w 925"/>
                <a:gd name="T89" fmla="*/ 4 h 601"/>
                <a:gd name="T90" fmla="*/ 277 w 925"/>
                <a:gd name="T91" fmla="*/ 21 h 601"/>
                <a:gd name="T92" fmla="*/ 258 w 925"/>
                <a:gd name="T93" fmla="*/ 45 h 601"/>
                <a:gd name="T94" fmla="*/ 232 w 925"/>
                <a:gd name="T95" fmla="*/ 63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25" h="601">
                  <a:moveTo>
                    <a:pt x="210" y="65"/>
                  </a:moveTo>
                  <a:lnTo>
                    <a:pt x="81" y="65"/>
                  </a:lnTo>
                  <a:lnTo>
                    <a:pt x="74" y="65"/>
                  </a:lnTo>
                  <a:lnTo>
                    <a:pt x="68" y="65"/>
                  </a:lnTo>
                  <a:lnTo>
                    <a:pt x="62" y="64"/>
                  </a:lnTo>
                  <a:lnTo>
                    <a:pt x="57" y="62"/>
                  </a:lnTo>
                  <a:lnTo>
                    <a:pt x="47" y="58"/>
                  </a:lnTo>
                  <a:lnTo>
                    <a:pt x="38" y="51"/>
                  </a:lnTo>
                  <a:lnTo>
                    <a:pt x="21" y="35"/>
                  </a:lnTo>
                  <a:lnTo>
                    <a:pt x="0" y="18"/>
                  </a:lnTo>
                  <a:lnTo>
                    <a:pt x="1" y="28"/>
                  </a:lnTo>
                  <a:lnTo>
                    <a:pt x="3" y="38"/>
                  </a:lnTo>
                  <a:lnTo>
                    <a:pt x="5" y="47"/>
                  </a:lnTo>
                  <a:lnTo>
                    <a:pt x="8" y="55"/>
                  </a:lnTo>
                  <a:lnTo>
                    <a:pt x="11" y="64"/>
                  </a:lnTo>
                  <a:lnTo>
                    <a:pt x="16" y="71"/>
                  </a:lnTo>
                  <a:lnTo>
                    <a:pt x="20" y="78"/>
                  </a:lnTo>
                  <a:lnTo>
                    <a:pt x="24" y="85"/>
                  </a:lnTo>
                  <a:lnTo>
                    <a:pt x="34" y="97"/>
                  </a:lnTo>
                  <a:lnTo>
                    <a:pt x="45" y="107"/>
                  </a:lnTo>
                  <a:lnTo>
                    <a:pt x="57" y="117"/>
                  </a:lnTo>
                  <a:lnTo>
                    <a:pt x="69" y="127"/>
                  </a:lnTo>
                  <a:lnTo>
                    <a:pt x="79" y="136"/>
                  </a:lnTo>
                  <a:lnTo>
                    <a:pt x="91" y="147"/>
                  </a:lnTo>
                  <a:lnTo>
                    <a:pt x="101" y="159"/>
                  </a:lnTo>
                  <a:lnTo>
                    <a:pt x="111" y="172"/>
                  </a:lnTo>
                  <a:lnTo>
                    <a:pt x="115" y="179"/>
                  </a:lnTo>
                  <a:lnTo>
                    <a:pt x="118" y="186"/>
                  </a:lnTo>
                  <a:lnTo>
                    <a:pt x="122" y="195"/>
                  </a:lnTo>
                  <a:lnTo>
                    <a:pt x="125" y="203"/>
                  </a:lnTo>
                  <a:lnTo>
                    <a:pt x="127" y="212"/>
                  </a:lnTo>
                  <a:lnTo>
                    <a:pt x="128" y="223"/>
                  </a:lnTo>
                  <a:lnTo>
                    <a:pt x="129" y="234"/>
                  </a:lnTo>
                  <a:lnTo>
                    <a:pt x="129" y="244"/>
                  </a:lnTo>
                  <a:lnTo>
                    <a:pt x="129" y="260"/>
                  </a:lnTo>
                  <a:lnTo>
                    <a:pt x="128" y="270"/>
                  </a:lnTo>
                  <a:lnTo>
                    <a:pt x="127" y="280"/>
                  </a:lnTo>
                  <a:lnTo>
                    <a:pt x="125" y="288"/>
                  </a:lnTo>
                  <a:lnTo>
                    <a:pt x="121" y="302"/>
                  </a:lnTo>
                  <a:lnTo>
                    <a:pt x="118" y="320"/>
                  </a:lnTo>
                  <a:lnTo>
                    <a:pt x="179" y="359"/>
                  </a:lnTo>
                  <a:lnTo>
                    <a:pt x="182" y="346"/>
                  </a:lnTo>
                  <a:lnTo>
                    <a:pt x="184" y="335"/>
                  </a:lnTo>
                  <a:lnTo>
                    <a:pt x="187" y="328"/>
                  </a:lnTo>
                  <a:lnTo>
                    <a:pt x="191" y="320"/>
                  </a:lnTo>
                  <a:lnTo>
                    <a:pt x="193" y="318"/>
                  </a:lnTo>
                  <a:lnTo>
                    <a:pt x="195" y="316"/>
                  </a:lnTo>
                  <a:lnTo>
                    <a:pt x="198" y="314"/>
                  </a:lnTo>
                  <a:lnTo>
                    <a:pt x="203" y="313"/>
                  </a:lnTo>
                  <a:lnTo>
                    <a:pt x="213" y="310"/>
                  </a:lnTo>
                  <a:lnTo>
                    <a:pt x="227" y="308"/>
                  </a:lnTo>
                  <a:lnTo>
                    <a:pt x="244" y="308"/>
                  </a:lnTo>
                  <a:lnTo>
                    <a:pt x="253" y="309"/>
                  </a:lnTo>
                  <a:lnTo>
                    <a:pt x="263" y="313"/>
                  </a:lnTo>
                  <a:lnTo>
                    <a:pt x="273" y="317"/>
                  </a:lnTo>
                  <a:lnTo>
                    <a:pt x="283" y="323"/>
                  </a:lnTo>
                  <a:lnTo>
                    <a:pt x="292" y="330"/>
                  </a:lnTo>
                  <a:lnTo>
                    <a:pt x="302" y="337"/>
                  </a:lnTo>
                  <a:lnTo>
                    <a:pt x="311" y="346"/>
                  </a:lnTo>
                  <a:lnTo>
                    <a:pt x="320" y="356"/>
                  </a:lnTo>
                  <a:lnTo>
                    <a:pt x="355" y="394"/>
                  </a:lnTo>
                  <a:lnTo>
                    <a:pt x="384" y="424"/>
                  </a:lnTo>
                  <a:lnTo>
                    <a:pt x="407" y="539"/>
                  </a:lnTo>
                  <a:lnTo>
                    <a:pt x="423" y="536"/>
                  </a:lnTo>
                  <a:lnTo>
                    <a:pt x="424" y="520"/>
                  </a:lnTo>
                  <a:lnTo>
                    <a:pt x="425" y="506"/>
                  </a:lnTo>
                  <a:lnTo>
                    <a:pt x="426" y="495"/>
                  </a:lnTo>
                  <a:lnTo>
                    <a:pt x="429" y="486"/>
                  </a:lnTo>
                  <a:lnTo>
                    <a:pt x="433" y="482"/>
                  </a:lnTo>
                  <a:lnTo>
                    <a:pt x="435" y="479"/>
                  </a:lnTo>
                  <a:lnTo>
                    <a:pt x="439" y="477"/>
                  </a:lnTo>
                  <a:lnTo>
                    <a:pt x="443" y="475"/>
                  </a:lnTo>
                  <a:lnTo>
                    <a:pt x="449" y="472"/>
                  </a:lnTo>
                  <a:lnTo>
                    <a:pt x="455" y="471"/>
                  </a:lnTo>
                  <a:lnTo>
                    <a:pt x="463" y="471"/>
                  </a:lnTo>
                  <a:lnTo>
                    <a:pt x="472" y="471"/>
                  </a:lnTo>
                  <a:lnTo>
                    <a:pt x="536" y="471"/>
                  </a:lnTo>
                  <a:lnTo>
                    <a:pt x="533" y="445"/>
                  </a:lnTo>
                  <a:lnTo>
                    <a:pt x="472" y="406"/>
                  </a:lnTo>
                  <a:lnTo>
                    <a:pt x="477" y="395"/>
                  </a:lnTo>
                  <a:lnTo>
                    <a:pt x="482" y="385"/>
                  </a:lnTo>
                  <a:lnTo>
                    <a:pt x="486" y="381"/>
                  </a:lnTo>
                  <a:lnTo>
                    <a:pt x="490" y="376"/>
                  </a:lnTo>
                  <a:lnTo>
                    <a:pt x="496" y="374"/>
                  </a:lnTo>
                  <a:lnTo>
                    <a:pt x="504" y="374"/>
                  </a:lnTo>
                  <a:lnTo>
                    <a:pt x="515" y="374"/>
                  </a:lnTo>
                  <a:lnTo>
                    <a:pt x="524" y="375"/>
                  </a:lnTo>
                  <a:lnTo>
                    <a:pt x="533" y="376"/>
                  </a:lnTo>
                  <a:lnTo>
                    <a:pt x="542" y="378"/>
                  </a:lnTo>
                  <a:lnTo>
                    <a:pt x="557" y="383"/>
                  </a:lnTo>
                  <a:lnTo>
                    <a:pt x="570" y="389"/>
                  </a:lnTo>
                  <a:lnTo>
                    <a:pt x="593" y="404"/>
                  </a:lnTo>
                  <a:lnTo>
                    <a:pt x="617" y="423"/>
                  </a:lnTo>
                  <a:lnTo>
                    <a:pt x="617" y="520"/>
                  </a:lnTo>
                  <a:lnTo>
                    <a:pt x="636" y="533"/>
                  </a:lnTo>
                  <a:lnTo>
                    <a:pt x="652" y="547"/>
                  </a:lnTo>
                  <a:lnTo>
                    <a:pt x="668" y="561"/>
                  </a:lnTo>
                  <a:lnTo>
                    <a:pt x="684" y="573"/>
                  </a:lnTo>
                  <a:lnTo>
                    <a:pt x="693" y="579"/>
                  </a:lnTo>
                  <a:lnTo>
                    <a:pt x="702" y="585"/>
                  </a:lnTo>
                  <a:lnTo>
                    <a:pt x="712" y="589"/>
                  </a:lnTo>
                  <a:lnTo>
                    <a:pt x="723" y="593"/>
                  </a:lnTo>
                  <a:lnTo>
                    <a:pt x="735" y="597"/>
                  </a:lnTo>
                  <a:lnTo>
                    <a:pt x="748" y="599"/>
                  </a:lnTo>
                  <a:lnTo>
                    <a:pt x="763" y="600"/>
                  </a:lnTo>
                  <a:lnTo>
                    <a:pt x="779" y="601"/>
                  </a:lnTo>
                  <a:lnTo>
                    <a:pt x="790" y="600"/>
                  </a:lnTo>
                  <a:lnTo>
                    <a:pt x="800" y="598"/>
                  </a:lnTo>
                  <a:lnTo>
                    <a:pt x="807" y="595"/>
                  </a:lnTo>
                  <a:lnTo>
                    <a:pt x="813" y="591"/>
                  </a:lnTo>
                  <a:lnTo>
                    <a:pt x="818" y="586"/>
                  </a:lnTo>
                  <a:lnTo>
                    <a:pt x="823" y="580"/>
                  </a:lnTo>
                  <a:lnTo>
                    <a:pt x="825" y="574"/>
                  </a:lnTo>
                  <a:lnTo>
                    <a:pt x="827" y="566"/>
                  </a:lnTo>
                  <a:lnTo>
                    <a:pt x="829" y="549"/>
                  </a:lnTo>
                  <a:lnTo>
                    <a:pt x="829" y="529"/>
                  </a:lnTo>
                  <a:lnTo>
                    <a:pt x="828" y="507"/>
                  </a:lnTo>
                  <a:lnTo>
                    <a:pt x="827" y="484"/>
                  </a:lnTo>
                  <a:lnTo>
                    <a:pt x="893" y="471"/>
                  </a:lnTo>
                  <a:lnTo>
                    <a:pt x="894" y="452"/>
                  </a:lnTo>
                  <a:lnTo>
                    <a:pt x="895" y="437"/>
                  </a:lnTo>
                  <a:lnTo>
                    <a:pt x="897" y="425"/>
                  </a:lnTo>
                  <a:lnTo>
                    <a:pt x="899" y="415"/>
                  </a:lnTo>
                  <a:lnTo>
                    <a:pt x="901" y="409"/>
                  </a:lnTo>
                  <a:lnTo>
                    <a:pt x="904" y="403"/>
                  </a:lnTo>
                  <a:lnTo>
                    <a:pt x="907" y="399"/>
                  </a:lnTo>
                  <a:lnTo>
                    <a:pt x="910" y="397"/>
                  </a:lnTo>
                  <a:lnTo>
                    <a:pt x="915" y="391"/>
                  </a:lnTo>
                  <a:lnTo>
                    <a:pt x="921" y="386"/>
                  </a:lnTo>
                  <a:lnTo>
                    <a:pt x="922" y="382"/>
                  </a:lnTo>
                  <a:lnTo>
                    <a:pt x="924" y="376"/>
                  </a:lnTo>
                  <a:lnTo>
                    <a:pt x="925" y="368"/>
                  </a:lnTo>
                  <a:lnTo>
                    <a:pt x="925" y="358"/>
                  </a:lnTo>
                  <a:lnTo>
                    <a:pt x="925" y="211"/>
                  </a:lnTo>
                  <a:lnTo>
                    <a:pt x="914" y="210"/>
                  </a:lnTo>
                  <a:lnTo>
                    <a:pt x="903" y="207"/>
                  </a:lnTo>
                  <a:lnTo>
                    <a:pt x="888" y="202"/>
                  </a:lnTo>
                  <a:lnTo>
                    <a:pt x="872" y="197"/>
                  </a:lnTo>
                  <a:lnTo>
                    <a:pt x="838" y="184"/>
                  </a:lnTo>
                  <a:lnTo>
                    <a:pt x="802" y="169"/>
                  </a:lnTo>
                  <a:lnTo>
                    <a:pt x="767" y="155"/>
                  </a:lnTo>
                  <a:lnTo>
                    <a:pt x="737" y="143"/>
                  </a:lnTo>
                  <a:lnTo>
                    <a:pt x="724" y="138"/>
                  </a:lnTo>
                  <a:lnTo>
                    <a:pt x="712" y="133"/>
                  </a:lnTo>
                  <a:lnTo>
                    <a:pt x="704" y="131"/>
                  </a:lnTo>
                  <a:lnTo>
                    <a:pt x="698" y="130"/>
                  </a:lnTo>
                  <a:lnTo>
                    <a:pt x="689" y="131"/>
                  </a:lnTo>
                  <a:lnTo>
                    <a:pt x="681" y="132"/>
                  </a:lnTo>
                  <a:lnTo>
                    <a:pt x="675" y="133"/>
                  </a:lnTo>
                  <a:lnTo>
                    <a:pt x="669" y="135"/>
                  </a:lnTo>
                  <a:lnTo>
                    <a:pt x="663" y="141"/>
                  </a:lnTo>
                  <a:lnTo>
                    <a:pt x="657" y="146"/>
                  </a:lnTo>
                  <a:lnTo>
                    <a:pt x="653" y="153"/>
                  </a:lnTo>
                  <a:lnTo>
                    <a:pt x="645" y="158"/>
                  </a:lnTo>
                  <a:lnTo>
                    <a:pt x="641" y="160"/>
                  </a:lnTo>
                  <a:lnTo>
                    <a:pt x="635" y="161"/>
                  </a:lnTo>
                  <a:lnTo>
                    <a:pt x="627" y="162"/>
                  </a:lnTo>
                  <a:lnTo>
                    <a:pt x="617" y="162"/>
                  </a:lnTo>
                  <a:lnTo>
                    <a:pt x="601" y="162"/>
                  </a:lnTo>
                  <a:lnTo>
                    <a:pt x="594" y="162"/>
                  </a:lnTo>
                  <a:lnTo>
                    <a:pt x="587" y="161"/>
                  </a:lnTo>
                  <a:lnTo>
                    <a:pt x="580" y="159"/>
                  </a:lnTo>
                  <a:lnTo>
                    <a:pt x="573" y="156"/>
                  </a:lnTo>
                  <a:lnTo>
                    <a:pt x="559" y="148"/>
                  </a:lnTo>
                  <a:lnTo>
                    <a:pt x="544" y="138"/>
                  </a:lnTo>
                  <a:lnTo>
                    <a:pt x="530" y="126"/>
                  </a:lnTo>
                  <a:lnTo>
                    <a:pt x="515" y="112"/>
                  </a:lnTo>
                  <a:lnTo>
                    <a:pt x="501" y="97"/>
                  </a:lnTo>
                  <a:lnTo>
                    <a:pt x="487" y="81"/>
                  </a:lnTo>
                  <a:lnTo>
                    <a:pt x="459" y="52"/>
                  </a:lnTo>
                  <a:lnTo>
                    <a:pt x="433" y="26"/>
                  </a:lnTo>
                  <a:lnTo>
                    <a:pt x="421" y="16"/>
                  </a:lnTo>
                  <a:lnTo>
                    <a:pt x="409" y="8"/>
                  </a:lnTo>
                  <a:lnTo>
                    <a:pt x="404" y="5"/>
                  </a:lnTo>
                  <a:lnTo>
                    <a:pt x="399" y="3"/>
                  </a:lnTo>
                  <a:lnTo>
                    <a:pt x="394" y="1"/>
                  </a:lnTo>
                  <a:lnTo>
                    <a:pt x="389" y="0"/>
                  </a:lnTo>
                  <a:lnTo>
                    <a:pt x="325" y="0"/>
                  </a:lnTo>
                  <a:lnTo>
                    <a:pt x="313" y="1"/>
                  </a:lnTo>
                  <a:lnTo>
                    <a:pt x="303" y="4"/>
                  </a:lnTo>
                  <a:lnTo>
                    <a:pt x="295" y="7"/>
                  </a:lnTo>
                  <a:lnTo>
                    <a:pt x="288" y="11"/>
                  </a:lnTo>
                  <a:lnTo>
                    <a:pt x="283" y="16"/>
                  </a:lnTo>
                  <a:lnTo>
                    <a:pt x="277" y="21"/>
                  </a:lnTo>
                  <a:lnTo>
                    <a:pt x="272" y="27"/>
                  </a:lnTo>
                  <a:lnTo>
                    <a:pt x="267" y="33"/>
                  </a:lnTo>
                  <a:lnTo>
                    <a:pt x="263" y="39"/>
                  </a:lnTo>
                  <a:lnTo>
                    <a:pt x="258" y="45"/>
                  </a:lnTo>
                  <a:lnTo>
                    <a:pt x="252" y="50"/>
                  </a:lnTo>
                  <a:lnTo>
                    <a:pt x="247" y="55"/>
                  </a:lnTo>
                  <a:lnTo>
                    <a:pt x="239" y="60"/>
                  </a:lnTo>
                  <a:lnTo>
                    <a:pt x="232" y="63"/>
                  </a:lnTo>
                  <a:lnTo>
                    <a:pt x="222" y="65"/>
                  </a:lnTo>
                  <a:lnTo>
                    <a:pt x="210" y="65"/>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6"/>
            <p:cNvSpPr>
              <a:spLocks/>
            </p:cNvSpPr>
            <p:nvPr/>
          </p:nvSpPr>
          <p:spPr bwMode="auto">
            <a:xfrm>
              <a:off x="6078538" y="2028824"/>
              <a:ext cx="1208088" cy="908050"/>
            </a:xfrm>
            <a:custGeom>
              <a:avLst/>
              <a:gdLst>
                <a:gd name="T0" fmla="*/ 1749 w 3046"/>
                <a:gd name="T1" fmla="*/ 742 h 2289"/>
                <a:gd name="T2" fmla="*/ 1606 w 3046"/>
                <a:gd name="T3" fmla="*/ 777 h 2289"/>
                <a:gd name="T4" fmla="*/ 1523 w 3046"/>
                <a:gd name="T5" fmla="*/ 719 h 2289"/>
                <a:gd name="T6" fmla="*/ 1429 w 3046"/>
                <a:gd name="T7" fmla="*/ 718 h 2289"/>
                <a:gd name="T8" fmla="*/ 1246 w 3046"/>
                <a:gd name="T9" fmla="*/ 812 h 2289"/>
                <a:gd name="T10" fmla="*/ 1054 w 3046"/>
                <a:gd name="T11" fmla="*/ 804 h 2289"/>
                <a:gd name="T12" fmla="*/ 535 w 3046"/>
                <a:gd name="T13" fmla="*/ 911 h 2289"/>
                <a:gd name="T14" fmla="*/ 329 w 3046"/>
                <a:gd name="T15" fmla="*/ 917 h 2289"/>
                <a:gd name="T16" fmla="*/ 281 w 3046"/>
                <a:gd name="T17" fmla="*/ 870 h 2289"/>
                <a:gd name="T18" fmla="*/ 215 w 3046"/>
                <a:gd name="T19" fmla="*/ 874 h 2289"/>
                <a:gd name="T20" fmla="*/ 158 w 3046"/>
                <a:gd name="T21" fmla="*/ 951 h 2289"/>
                <a:gd name="T22" fmla="*/ 41 w 3046"/>
                <a:gd name="T23" fmla="*/ 1140 h 2289"/>
                <a:gd name="T24" fmla="*/ 2 w 3046"/>
                <a:gd name="T25" fmla="*/ 1280 h 2289"/>
                <a:gd name="T26" fmla="*/ 25 w 3046"/>
                <a:gd name="T27" fmla="*/ 1376 h 2289"/>
                <a:gd name="T28" fmla="*/ 64 w 3046"/>
                <a:gd name="T29" fmla="*/ 1470 h 2289"/>
                <a:gd name="T30" fmla="*/ 217 w 3046"/>
                <a:gd name="T31" fmla="*/ 1350 h 2289"/>
                <a:gd name="T32" fmla="*/ 359 w 3046"/>
                <a:gd name="T33" fmla="*/ 1340 h 2289"/>
                <a:gd name="T34" fmla="*/ 623 w 3046"/>
                <a:gd name="T35" fmla="*/ 1354 h 2289"/>
                <a:gd name="T36" fmla="*/ 834 w 3046"/>
                <a:gd name="T37" fmla="*/ 1376 h 2289"/>
                <a:gd name="T38" fmla="*/ 912 w 3046"/>
                <a:gd name="T39" fmla="*/ 1287 h 2289"/>
                <a:gd name="T40" fmla="*/ 999 w 3046"/>
                <a:gd name="T41" fmla="*/ 1242 h 2289"/>
                <a:gd name="T42" fmla="*/ 1060 w 3046"/>
                <a:gd name="T43" fmla="*/ 1224 h 2289"/>
                <a:gd name="T44" fmla="*/ 1300 w 3046"/>
                <a:gd name="T45" fmla="*/ 1253 h 2289"/>
                <a:gd name="T46" fmla="*/ 1301 w 3046"/>
                <a:gd name="T47" fmla="*/ 1313 h 2289"/>
                <a:gd name="T48" fmla="*/ 1274 w 3046"/>
                <a:gd name="T49" fmla="*/ 1414 h 2289"/>
                <a:gd name="T50" fmla="*/ 1376 w 3046"/>
                <a:gd name="T51" fmla="*/ 1398 h 2289"/>
                <a:gd name="T52" fmla="*/ 1444 w 3046"/>
                <a:gd name="T53" fmla="*/ 1455 h 2289"/>
                <a:gd name="T54" fmla="*/ 1534 w 3046"/>
                <a:gd name="T55" fmla="*/ 1576 h 2289"/>
                <a:gd name="T56" fmla="*/ 1595 w 3046"/>
                <a:gd name="T57" fmla="*/ 1635 h 2289"/>
                <a:gd name="T58" fmla="*/ 1578 w 3046"/>
                <a:gd name="T59" fmla="*/ 1701 h 2289"/>
                <a:gd name="T60" fmla="*/ 1443 w 3046"/>
                <a:gd name="T61" fmla="*/ 1867 h 2289"/>
                <a:gd name="T62" fmla="*/ 1442 w 3046"/>
                <a:gd name="T63" fmla="*/ 1939 h 2289"/>
                <a:gd name="T64" fmla="*/ 1363 w 3046"/>
                <a:gd name="T65" fmla="*/ 1936 h 2289"/>
                <a:gd name="T66" fmla="*/ 1357 w 3046"/>
                <a:gd name="T67" fmla="*/ 2095 h 2289"/>
                <a:gd name="T68" fmla="*/ 1384 w 3046"/>
                <a:gd name="T69" fmla="*/ 2164 h 2289"/>
                <a:gd name="T70" fmla="*/ 1536 w 3046"/>
                <a:gd name="T71" fmla="*/ 2207 h 2289"/>
                <a:gd name="T72" fmla="*/ 1605 w 3046"/>
                <a:gd name="T73" fmla="*/ 2112 h 2289"/>
                <a:gd name="T74" fmla="*/ 1665 w 3046"/>
                <a:gd name="T75" fmla="*/ 2136 h 2289"/>
                <a:gd name="T76" fmla="*/ 1810 w 3046"/>
                <a:gd name="T77" fmla="*/ 1835 h 2289"/>
                <a:gd name="T78" fmla="*/ 1813 w 3046"/>
                <a:gd name="T79" fmla="*/ 1693 h 2289"/>
                <a:gd name="T80" fmla="*/ 1890 w 3046"/>
                <a:gd name="T81" fmla="*/ 1625 h 2289"/>
                <a:gd name="T82" fmla="*/ 1835 w 3046"/>
                <a:gd name="T83" fmla="*/ 1562 h 2289"/>
                <a:gd name="T84" fmla="*/ 1810 w 3046"/>
                <a:gd name="T85" fmla="*/ 1474 h 2289"/>
                <a:gd name="T86" fmla="*/ 1912 w 3046"/>
                <a:gd name="T87" fmla="*/ 1344 h 2289"/>
                <a:gd name="T88" fmla="*/ 2033 w 3046"/>
                <a:gd name="T89" fmla="*/ 1235 h 2289"/>
                <a:gd name="T90" fmla="*/ 2100 w 3046"/>
                <a:gd name="T91" fmla="*/ 1260 h 2289"/>
                <a:gd name="T92" fmla="*/ 2185 w 3046"/>
                <a:gd name="T93" fmla="*/ 934 h 2289"/>
                <a:gd name="T94" fmla="*/ 2257 w 3046"/>
                <a:gd name="T95" fmla="*/ 863 h 2289"/>
                <a:gd name="T96" fmla="*/ 2337 w 3046"/>
                <a:gd name="T97" fmla="*/ 786 h 2289"/>
                <a:gd name="T98" fmla="*/ 2461 w 3046"/>
                <a:gd name="T99" fmla="*/ 700 h 2289"/>
                <a:gd name="T100" fmla="*/ 2993 w 3046"/>
                <a:gd name="T101" fmla="*/ 264 h 2289"/>
                <a:gd name="T102" fmla="*/ 2939 w 3046"/>
                <a:gd name="T103" fmla="*/ 132 h 2289"/>
                <a:gd name="T104" fmla="*/ 2938 w 3046"/>
                <a:gd name="T105" fmla="*/ 63 h 2289"/>
                <a:gd name="T106" fmla="*/ 2970 w 3046"/>
                <a:gd name="T107" fmla="*/ 0 h 2289"/>
                <a:gd name="T108" fmla="*/ 2808 w 3046"/>
                <a:gd name="T109" fmla="*/ 92 h 2289"/>
                <a:gd name="T110" fmla="*/ 2640 w 3046"/>
                <a:gd name="T111" fmla="*/ 142 h 2289"/>
                <a:gd name="T112" fmla="*/ 2372 w 3046"/>
                <a:gd name="T113" fmla="*/ 299 h 2289"/>
                <a:gd name="T114" fmla="*/ 2263 w 3046"/>
                <a:gd name="T115" fmla="*/ 319 h 2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6" h="2289">
                  <a:moveTo>
                    <a:pt x="2230" y="310"/>
                  </a:moveTo>
                  <a:lnTo>
                    <a:pt x="1940" y="715"/>
                  </a:lnTo>
                  <a:lnTo>
                    <a:pt x="1903" y="717"/>
                  </a:lnTo>
                  <a:lnTo>
                    <a:pt x="1870" y="719"/>
                  </a:lnTo>
                  <a:lnTo>
                    <a:pt x="1840" y="722"/>
                  </a:lnTo>
                  <a:lnTo>
                    <a:pt x="1813" y="726"/>
                  </a:lnTo>
                  <a:lnTo>
                    <a:pt x="1790" y="731"/>
                  </a:lnTo>
                  <a:lnTo>
                    <a:pt x="1768" y="736"/>
                  </a:lnTo>
                  <a:lnTo>
                    <a:pt x="1749" y="742"/>
                  </a:lnTo>
                  <a:lnTo>
                    <a:pt x="1731" y="748"/>
                  </a:lnTo>
                  <a:lnTo>
                    <a:pt x="1702" y="760"/>
                  </a:lnTo>
                  <a:lnTo>
                    <a:pt x="1677" y="771"/>
                  </a:lnTo>
                  <a:lnTo>
                    <a:pt x="1665" y="775"/>
                  </a:lnTo>
                  <a:lnTo>
                    <a:pt x="1654" y="778"/>
                  </a:lnTo>
                  <a:lnTo>
                    <a:pt x="1643" y="780"/>
                  </a:lnTo>
                  <a:lnTo>
                    <a:pt x="1631" y="780"/>
                  </a:lnTo>
                  <a:lnTo>
                    <a:pt x="1618" y="779"/>
                  </a:lnTo>
                  <a:lnTo>
                    <a:pt x="1606" y="777"/>
                  </a:lnTo>
                  <a:lnTo>
                    <a:pt x="1595" y="773"/>
                  </a:lnTo>
                  <a:lnTo>
                    <a:pt x="1586" y="768"/>
                  </a:lnTo>
                  <a:lnTo>
                    <a:pt x="1576" y="762"/>
                  </a:lnTo>
                  <a:lnTo>
                    <a:pt x="1567" y="755"/>
                  </a:lnTo>
                  <a:lnTo>
                    <a:pt x="1557" y="748"/>
                  </a:lnTo>
                  <a:lnTo>
                    <a:pt x="1549" y="740"/>
                  </a:lnTo>
                  <a:lnTo>
                    <a:pt x="1541" y="733"/>
                  </a:lnTo>
                  <a:lnTo>
                    <a:pt x="1533" y="725"/>
                  </a:lnTo>
                  <a:lnTo>
                    <a:pt x="1523" y="719"/>
                  </a:lnTo>
                  <a:lnTo>
                    <a:pt x="1514" y="712"/>
                  </a:lnTo>
                  <a:lnTo>
                    <a:pt x="1505" y="707"/>
                  </a:lnTo>
                  <a:lnTo>
                    <a:pt x="1493" y="702"/>
                  </a:lnTo>
                  <a:lnTo>
                    <a:pt x="1481" y="700"/>
                  </a:lnTo>
                  <a:lnTo>
                    <a:pt x="1468" y="699"/>
                  </a:lnTo>
                  <a:lnTo>
                    <a:pt x="1459" y="700"/>
                  </a:lnTo>
                  <a:lnTo>
                    <a:pt x="1451" y="705"/>
                  </a:lnTo>
                  <a:lnTo>
                    <a:pt x="1440" y="710"/>
                  </a:lnTo>
                  <a:lnTo>
                    <a:pt x="1429" y="718"/>
                  </a:lnTo>
                  <a:lnTo>
                    <a:pt x="1404" y="736"/>
                  </a:lnTo>
                  <a:lnTo>
                    <a:pt x="1375" y="756"/>
                  </a:lnTo>
                  <a:lnTo>
                    <a:pt x="1359" y="768"/>
                  </a:lnTo>
                  <a:lnTo>
                    <a:pt x="1340" y="778"/>
                  </a:lnTo>
                  <a:lnTo>
                    <a:pt x="1322" y="788"/>
                  </a:lnTo>
                  <a:lnTo>
                    <a:pt x="1303" y="796"/>
                  </a:lnTo>
                  <a:lnTo>
                    <a:pt x="1281" y="804"/>
                  </a:lnTo>
                  <a:lnTo>
                    <a:pt x="1258" y="809"/>
                  </a:lnTo>
                  <a:lnTo>
                    <a:pt x="1246" y="812"/>
                  </a:lnTo>
                  <a:lnTo>
                    <a:pt x="1234" y="813"/>
                  </a:lnTo>
                  <a:lnTo>
                    <a:pt x="1222" y="814"/>
                  </a:lnTo>
                  <a:lnTo>
                    <a:pt x="1209" y="814"/>
                  </a:lnTo>
                  <a:lnTo>
                    <a:pt x="1128" y="814"/>
                  </a:lnTo>
                  <a:lnTo>
                    <a:pt x="1110" y="814"/>
                  </a:lnTo>
                  <a:lnTo>
                    <a:pt x="1096" y="813"/>
                  </a:lnTo>
                  <a:lnTo>
                    <a:pt x="1085" y="812"/>
                  </a:lnTo>
                  <a:lnTo>
                    <a:pt x="1075" y="809"/>
                  </a:lnTo>
                  <a:lnTo>
                    <a:pt x="1054" y="804"/>
                  </a:lnTo>
                  <a:lnTo>
                    <a:pt x="1030" y="798"/>
                  </a:lnTo>
                  <a:lnTo>
                    <a:pt x="1016" y="804"/>
                  </a:lnTo>
                  <a:lnTo>
                    <a:pt x="994" y="812"/>
                  </a:lnTo>
                  <a:lnTo>
                    <a:pt x="963" y="820"/>
                  </a:lnTo>
                  <a:lnTo>
                    <a:pt x="926" y="831"/>
                  </a:lnTo>
                  <a:lnTo>
                    <a:pt x="835" y="852"/>
                  </a:lnTo>
                  <a:lnTo>
                    <a:pt x="733" y="874"/>
                  </a:lnTo>
                  <a:lnTo>
                    <a:pt x="630" y="895"/>
                  </a:lnTo>
                  <a:lnTo>
                    <a:pt x="535" y="911"/>
                  </a:lnTo>
                  <a:lnTo>
                    <a:pt x="494" y="918"/>
                  </a:lnTo>
                  <a:lnTo>
                    <a:pt x="459" y="923"/>
                  </a:lnTo>
                  <a:lnTo>
                    <a:pt x="432" y="926"/>
                  </a:lnTo>
                  <a:lnTo>
                    <a:pt x="414" y="927"/>
                  </a:lnTo>
                  <a:lnTo>
                    <a:pt x="365" y="927"/>
                  </a:lnTo>
                  <a:lnTo>
                    <a:pt x="354" y="927"/>
                  </a:lnTo>
                  <a:lnTo>
                    <a:pt x="344" y="925"/>
                  </a:lnTo>
                  <a:lnTo>
                    <a:pt x="337" y="922"/>
                  </a:lnTo>
                  <a:lnTo>
                    <a:pt x="329" y="917"/>
                  </a:lnTo>
                  <a:lnTo>
                    <a:pt x="323" y="912"/>
                  </a:lnTo>
                  <a:lnTo>
                    <a:pt x="319" y="907"/>
                  </a:lnTo>
                  <a:lnTo>
                    <a:pt x="313" y="901"/>
                  </a:lnTo>
                  <a:lnTo>
                    <a:pt x="309" y="896"/>
                  </a:lnTo>
                  <a:lnTo>
                    <a:pt x="303" y="890"/>
                  </a:lnTo>
                  <a:lnTo>
                    <a:pt x="299" y="883"/>
                  </a:lnTo>
                  <a:lnTo>
                    <a:pt x="294" y="879"/>
                  </a:lnTo>
                  <a:lnTo>
                    <a:pt x="287" y="874"/>
                  </a:lnTo>
                  <a:lnTo>
                    <a:pt x="281" y="870"/>
                  </a:lnTo>
                  <a:lnTo>
                    <a:pt x="272" y="867"/>
                  </a:lnTo>
                  <a:lnTo>
                    <a:pt x="263" y="864"/>
                  </a:lnTo>
                  <a:lnTo>
                    <a:pt x="252" y="863"/>
                  </a:lnTo>
                  <a:lnTo>
                    <a:pt x="244" y="864"/>
                  </a:lnTo>
                  <a:lnTo>
                    <a:pt x="238" y="866"/>
                  </a:lnTo>
                  <a:lnTo>
                    <a:pt x="231" y="867"/>
                  </a:lnTo>
                  <a:lnTo>
                    <a:pt x="226" y="869"/>
                  </a:lnTo>
                  <a:lnTo>
                    <a:pt x="219" y="871"/>
                  </a:lnTo>
                  <a:lnTo>
                    <a:pt x="215" y="874"/>
                  </a:lnTo>
                  <a:lnTo>
                    <a:pt x="209" y="877"/>
                  </a:lnTo>
                  <a:lnTo>
                    <a:pt x="205" y="882"/>
                  </a:lnTo>
                  <a:lnTo>
                    <a:pt x="198" y="890"/>
                  </a:lnTo>
                  <a:lnTo>
                    <a:pt x="190" y="900"/>
                  </a:lnTo>
                  <a:lnTo>
                    <a:pt x="184" y="910"/>
                  </a:lnTo>
                  <a:lnTo>
                    <a:pt x="177" y="921"/>
                  </a:lnTo>
                  <a:lnTo>
                    <a:pt x="171" y="931"/>
                  </a:lnTo>
                  <a:lnTo>
                    <a:pt x="164" y="941"/>
                  </a:lnTo>
                  <a:lnTo>
                    <a:pt x="158" y="951"/>
                  </a:lnTo>
                  <a:lnTo>
                    <a:pt x="150" y="960"/>
                  </a:lnTo>
                  <a:lnTo>
                    <a:pt x="141" y="967"/>
                  </a:lnTo>
                  <a:lnTo>
                    <a:pt x="131" y="972"/>
                  </a:lnTo>
                  <a:lnTo>
                    <a:pt x="125" y="975"/>
                  </a:lnTo>
                  <a:lnTo>
                    <a:pt x="120" y="976"/>
                  </a:lnTo>
                  <a:lnTo>
                    <a:pt x="113" y="977"/>
                  </a:lnTo>
                  <a:lnTo>
                    <a:pt x="106" y="977"/>
                  </a:lnTo>
                  <a:lnTo>
                    <a:pt x="41" y="977"/>
                  </a:lnTo>
                  <a:lnTo>
                    <a:pt x="41" y="1140"/>
                  </a:lnTo>
                  <a:lnTo>
                    <a:pt x="41" y="1151"/>
                  </a:lnTo>
                  <a:lnTo>
                    <a:pt x="39" y="1161"/>
                  </a:lnTo>
                  <a:lnTo>
                    <a:pt x="37" y="1172"/>
                  </a:lnTo>
                  <a:lnTo>
                    <a:pt x="33" y="1183"/>
                  </a:lnTo>
                  <a:lnTo>
                    <a:pt x="26" y="1205"/>
                  </a:lnTo>
                  <a:lnTo>
                    <a:pt x="18" y="1225"/>
                  </a:lnTo>
                  <a:lnTo>
                    <a:pt x="10" y="1247"/>
                  </a:lnTo>
                  <a:lnTo>
                    <a:pt x="4" y="1269"/>
                  </a:lnTo>
                  <a:lnTo>
                    <a:pt x="2" y="1280"/>
                  </a:lnTo>
                  <a:lnTo>
                    <a:pt x="1" y="1292"/>
                  </a:lnTo>
                  <a:lnTo>
                    <a:pt x="0" y="1303"/>
                  </a:lnTo>
                  <a:lnTo>
                    <a:pt x="2" y="1315"/>
                  </a:lnTo>
                  <a:lnTo>
                    <a:pt x="3" y="1327"/>
                  </a:lnTo>
                  <a:lnTo>
                    <a:pt x="6" y="1336"/>
                  </a:lnTo>
                  <a:lnTo>
                    <a:pt x="9" y="1344"/>
                  </a:lnTo>
                  <a:lnTo>
                    <a:pt x="12" y="1352"/>
                  </a:lnTo>
                  <a:lnTo>
                    <a:pt x="18" y="1363"/>
                  </a:lnTo>
                  <a:lnTo>
                    <a:pt x="25" y="1376"/>
                  </a:lnTo>
                  <a:lnTo>
                    <a:pt x="28" y="1384"/>
                  </a:lnTo>
                  <a:lnTo>
                    <a:pt x="31" y="1393"/>
                  </a:lnTo>
                  <a:lnTo>
                    <a:pt x="33" y="1403"/>
                  </a:lnTo>
                  <a:lnTo>
                    <a:pt x="37" y="1416"/>
                  </a:lnTo>
                  <a:lnTo>
                    <a:pt x="38" y="1431"/>
                  </a:lnTo>
                  <a:lnTo>
                    <a:pt x="40" y="1450"/>
                  </a:lnTo>
                  <a:lnTo>
                    <a:pt x="41" y="1471"/>
                  </a:lnTo>
                  <a:lnTo>
                    <a:pt x="41" y="1496"/>
                  </a:lnTo>
                  <a:lnTo>
                    <a:pt x="64" y="1470"/>
                  </a:lnTo>
                  <a:lnTo>
                    <a:pt x="89" y="1443"/>
                  </a:lnTo>
                  <a:lnTo>
                    <a:pt x="101" y="1429"/>
                  </a:lnTo>
                  <a:lnTo>
                    <a:pt x="117" y="1416"/>
                  </a:lnTo>
                  <a:lnTo>
                    <a:pt x="131" y="1403"/>
                  </a:lnTo>
                  <a:lnTo>
                    <a:pt x="147" y="1390"/>
                  </a:lnTo>
                  <a:lnTo>
                    <a:pt x="163" y="1379"/>
                  </a:lnTo>
                  <a:lnTo>
                    <a:pt x="180" y="1368"/>
                  </a:lnTo>
                  <a:lnTo>
                    <a:pt x="199" y="1358"/>
                  </a:lnTo>
                  <a:lnTo>
                    <a:pt x="217" y="1350"/>
                  </a:lnTo>
                  <a:lnTo>
                    <a:pt x="236" y="1343"/>
                  </a:lnTo>
                  <a:lnTo>
                    <a:pt x="257" y="1339"/>
                  </a:lnTo>
                  <a:lnTo>
                    <a:pt x="279" y="1335"/>
                  </a:lnTo>
                  <a:lnTo>
                    <a:pt x="300" y="1334"/>
                  </a:lnTo>
                  <a:lnTo>
                    <a:pt x="316" y="1334"/>
                  </a:lnTo>
                  <a:lnTo>
                    <a:pt x="329" y="1334"/>
                  </a:lnTo>
                  <a:lnTo>
                    <a:pt x="340" y="1335"/>
                  </a:lnTo>
                  <a:lnTo>
                    <a:pt x="350" y="1338"/>
                  </a:lnTo>
                  <a:lnTo>
                    <a:pt x="359" y="1340"/>
                  </a:lnTo>
                  <a:lnTo>
                    <a:pt x="373" y="1345"/>
                  </a:lnTo>
                  <a:lnTo>
                    <a:pt x="384" y="1353"/>
                  </a:lnTo>
                  <a:lnTo>
                    <a:pt x="395" y="1359"/>
                  </a:lnTo>
                  <a:lnTo>
                    <a:pt x="406" y="1365"/>
                  </a:lnTo>
                  <a:lnTo>
                    <a:pt x="411" y="1367"/>
                  </a:lnTo>
                  <a:lnTo>
                    <a:pt x="417" y="1369"/>
                  </a:lnTo>
                  <a:lnTo>
                    <a:pt x="423" y="1370"/>
                  </a:lnTo>
                  <a:lnTo>
                    <a:pt x="431" y="1370"/>
                  </a:lnTo>
                  <a:lnTo>
                    <a:pt x="623" y="1354"/>
                  </a:lnTo>
                  <a:lnTo>
                    <a:pt x="756" y="1414"/>
                  </a:lnTo>
                  <a:lnTo>
                    <a:pt x="775" y="1401"/>
                  </a:lnTo>
                  <a:lnTo>
                    <a:pt x="792" y="1392"/>
                  </a:lnTo>
                  <a:lnTo>
                    <a:pt x="804" y="1385"/>
                  </a:lnTo>
                  <a:lnTo>
                    <a:pt x="813" y="1381"/>
                  </a:lnTo>
                  <a:lnTo>
                    <a:pt x="824" y="1379"/>
                  </a:lnTo>
                  <a:lnTo>
                    <a:pt x="829" y="1379"/>
                  </a:lnTo>
                  <a:lnTo>
                    <a:pt x="832" y="1377"/>
                  </a:lnTo>
                  <a:lnTo>
                    <a:pt x="834" y="1376"/>
                  </a:lnTo>
                  <a:lnTo>
                    <a:pt x="837" y="1373"/>
                  </a:lnTo>
                  <a:lnTo>
                    <a:pt x="841" y="1368"/>
                  </a:lnTo>
                  <a:lnTo>
                    <a:pt x="855" y="1348"/>
                  </a:lnTo>
                  <a:lnTo>
                    <a:pt x="881" y="1313"/>
                  </a:lnTo>
                  <a:lnTo>
                    <a:pt x="892" y="1300"/>
                  </a:lnTo>
                  <a:lnTo>
                    <a:pt x="901" y="1292"/>
                  </a:lnTo>
                  <a:lnTo>
                    <a:pt x="905" y="1290"/>
                  </a:lnTo>
                  <a:lnTo>
                    <a:pt x="908" y="1288"/>
                  </a:lnTo>
                  <a:lnTo>
                    <a:pt x="912" y="1287"/>
                  </a:lnTo>
                  <a:lnTo>
                    <a:pt x="915" y="1287"/>
                  </a:lnTo>
                  <a:lnTo>
                    <a:pt x="922" y="1286"/>
                  </a:lnTo>
                  <a:lnTo>
                    <a:pt x="932" y="1286"/>
                  </a:lnTo>
                  <a:lnTo>
                    <a:pt x="944" y="1282"/>
                  </a:lnTo>
                  <a:lnTo>
                    <a:pt x="959" y="1276"/>
                  </a:lnTo>
                  <a:lnTo>
                    <a:pt x="970" y="1269"/>
                  </a:lnTo>
                  <a:lnTo>
                    <a:pt x="981" y="1262"/>
                  </a:lnTo>
                  <a:lnTo>
                    <a:pt x="990" y="1252"/>
                  </a:lnTo>
                  <a:lnTo>
                    <a:pt x="999" y="1242"/>
                  </a:lnTo>
                  <a:lnTo>
                    <a:pt x="1008" y="1234"/>
                  </a:lnTo>
                  <a:lnTo>
                    <a:pt x="1016" y="1226"/>
                  </a:lnTo>
                  <a:lnTo>
                    <a:pt x="1020" y="1223"/>
                  </a:lnTo>
                  <a:lnTo>
                    <a:pt x="1024" y="1221"/>
                  </a:lnTo>
                  <a:lnTo>
                    <a:pt x="1027" y="1220"/>
                  </a:lnTo>
                  <a:lnTo>
                    <a:pt x="1031" y="1220"/>
                  </a:lnTo>
                  <a:lnTo>
                    <a:pt x="1043" y="1220"/>
                  </a:lnTo>
                  <a:lnTo>
                    <a:pt x="1053" y="1222"/>
                  </a:lnTo>
                  <a:lnTo>
                    <a:pt x="1060" y="1224"/>
                  </a:lnTo>
                  <a:lnTo>
                    <a:pt x="1066" y="1228"/>
                  </a:lnTo>
                  <a:lnTo>
                    <a:pt x="1079" y="1238"/>
                  </a:lnTo>
                  <a:lnTo>
                    <a:pt x="1096" y="1251"/>
                  </a:lnTo>
                  <a:lnTo>
                    <a:pt x="1258" y="1220"/>
                  </a:lnTo>
                  <a:lnTo>
                    <a:pt x="1277" y="1231"/>
                  </a:lnTo>
                  <a:lnTo>
                    <a:pt x="1292" y="1241"/>
                  </a:lnTo>
                  <a:lnTo>
                    <a:pt x="1295" y="1246"/>
                  </a:lnTo>
                  <a:lnTo>
                    <a:pt x="1298" y="1249"/>
                  </a:lnTo>
                  <a:lnTo>
                    <a:pt x="1300" y="1253"/>
                  </a:lnTo>
                  <a:lnTo>
                    <a:pt x="1303" y="1258"/>
                  </a:lnTo>
                  <a:lnTo>
                    <a:pt x="1305" y="1264"/>
                  </a:lnTo>
                  <a:lnTo>
                    <a:pt x="1306" y="1269"/>
                  </a:lnTo>
                  <a:lnTo>
                    <a:pt x="1307" y="1276"/>
                  </a:lnTo>
                  <a:lnTo>
                    <a:pt x="1307" y="1285"/>
                  </a:lnTo>
                  <a:lnTo>
                    <a:pt x="1307" y="1293"/>
                  </a:lnTo>
                  <a:lnTo>
                    <a:pt x="1306" y="1302"/>
                  </a:lnTo>
                  <a:lnTo>
                    <a:pt x="1304" y="1307"/>
                  </a:lnTo>
                  <a:lnTo>
                    <a:pt x="1301" y="1313"/>
                  </a:lnTo>
                  <a:lnTo>
                    <a:pt x="1297" y="1320"/>
                  </a:lnTo>
                  <a:lnTo>
                    <a:pt x="1291" y="1325"/>
                  </a:lnTo>
                  <a:lnTo>
                    <a:pt x="1284" y="1330"/>
                  </a:lnTo>
                  <a:lnTo>
                    <a:pt x="1280" y="1336"/>
                  </a:lnTo>
                  <a:lnTo>
                    <a:pt x="1278" y="1342"/>
                  </a:lnTo>
                  <a:lnTo>
                    <a:pt x="1276" y="1348"/>
                  </a:lnTo>
                  <a:lnTo>
                    <a:pt x="1274" y="1356"/>
                  </a:lnTo>
                  <a:lnTo>
                    <a:pt x="1274" y="1366"/>
                  </a:lnTo>
                  <a:lnTo>
                    <a:pt x="1274" y="1414"/>
                  </a:lnTo>
                  <a:lnTo>
                    <a:pt x="1295" y="1412"/>
                  </a:lnTo>
                  <a:lnTo>
                    <a:pt x="1309" y="1409"/>
                  </a:lnTo>
                  <a:lnTo>
                    <a:pt x="1319" y="1407"/>
                  </a:lnTo>
                  <a:lnTo>
                    <a:pt x="1325" y="1403"/>
                  </a:lnTo>
                  <a:lnTo>
                    <a:pt x="1332" y="1401"/>
                  </a:lnTo>
                  <a:lnTo>
                    <a:pt x="1340" y="1399"/>
                  </a:lnTo>
                  <a:lnTo>
                    <a:pt x="1352" y="1398"/>
                  </a:lnTo>
                  <a:lnTo>
                    <a:pt x="1372" y="1398"/>
                  </a:lnTo>
                  <a:lnTo>
                    <a:pt x="1376" y="1398"/>
                  </a:lnTo>
                  <a:lnTo>
                    <a:pt x="1379" y="1399"/>
                  </a:lnTo>
                  <a:lnTo>
                    <a:pt x="1384" y="1401"/>
                  </a:lnTo>
                  <a:lnTo>
                    <a:pt x="1387" y="1404"/>
                  </a:lnTo>
                  <a:lnTo>
                    <a:pt x="1395" y="1412"/>
                  </a:lnTo>
                  <a:lnTo>
                    <a:pt x="1404" y="1421"/>
                  </a:lnTo>
                  <a:lnTo>
                    <a:pt x="1413" y="1430"/>
                  </a:lnTo>
                  <a:lnTo>
                    <a:pt x="1422" y="1440"/>
                  </a:lnTo>
                  <a:lnTo>
                    <a:pt x="1433" y="1448"/>
                  </a:lnTo>
                  <a:lnTo>
                    <a:pt x="1444" y="1455"/>
                  </a:lnTo>
                  <a:lnTo>
                    <a:pt x="1460" y="1462"/>
                  </a:lnTo>
                  <a:lnTo>
                    <a:pt x="1472" y="1466"/>
                  </a:lnTo>
                  <a:lnTo>
                    <a:pt x="1480" y="1468"/>
                  </a:lnTo>
                  <a:lnTo>
                    <a:pt x="1487" y="1470"/>
                  </a:lnTo>
                  <a:lnTo>
                    <a:pt x="1494" y="1473"/>
                  </a:lnTo>
                  <a:lnTo>
                    <a:pt x="1503" y="1476"/>
                  </a:lnTo>
                  <a:lnTo>
                    <a:pt x="1516" y="1483"/>
                  </a:lnTo>
                  <a:lnTo>
                    <a:pt x="1534" y="1495"/>
                  </a:lnTo>
                  <a:lnTo>
                    <a:pt x="1534" y="1576"/>
                  </a:lnTo>
                  <a:lnTo>
                    <a:pt x="1544" y="1583"/>
                  </a:lnTo>
                  <a:lnTo>
                    <a:pt x="1555" y="1590"/>
                  </a:lnTo>
                  <a:lnTo>
                    <a:pt x="1566" y="1598"/>
                  </a:lnTo>
                  <a:lnTo>
                    <a:pt x="1577" y="1606"/>
                  </a:lnTo>
                  <a:lnTo>
                    <a:pt x="1581" y="1611"/>
                  </a:lnTo>
                  <a:lnTo>
                    <a:pt x="1586" y="1616"/>
                  </a:lnTo>
                  <a:lnTo>
                    <a:pt x="1589" y="1622"/>
                  </a:lnTo>
                  <a:lnTo>
                    <a:pt x="1592" y="1628"/>
                  </a:lnTo>
                  <a:lnTo>
                    <a:pt x="1595" y="1635"/>
                  </a:lnTo>
                  <a:lnTo>
                    <a:pt x="1597" y="1641"/>
                  </a:lnTo>
                  <a:lnTo>
                    <a:pt x="1598" y="1649"/>
                  </a:lnTo>
                  <a:lnTo>
                    <a:pt x="1598" y="1657"/>
                  </a:lnTo>
                  <a:lnTo>
                    <a:pt x="1598" y="1662"/>
                  </a:lnTo>
                  <a:lnTo>
                    <a:pt x="1597" y="1667"/>
                  </a:lnTo>
                  <a:lnTo>
                    <a:pt x="1595" y="1671"/>
                  </a:lnTo>
                  <a:lnTo>
                    <a:pt x="1593" y="1677"/>
                  </a:lnTo>
                  <a:lnTo>
                    <a:pt x="1587" y="1689"/>
                  </a:lnTo>
                  <a:lnTo>
                    <a:pt x="1578" y="1701"/>
                  </a:lnTo>
                  <a:lnTo>
                    <a:pt x="1567" y="1716"/>
                  </a:lnTo>
                  <a:lnTo>
                    <a:pt x="1555" y="1730"/>
                  </a:lnTo>
                  <a:lnTo>
                    <a:pt x="1543" y="1744"/>
                  </a:lnTo>
                  <a:lnTo>
                    <a:pt x="1529" y="1758"/>
                  </a:lnTo>
                  <a:lnTo>
                    <a:pt x="1501" y="1786"/>
                  </a:lnTo>
                  <a:lnTo>
                    <a:pt x="1475" y="1813"/>
                  </a:lnTo>
                  <a:lnTo>
                    <a:pt x="1453" y="1834"/>
                  </a:lnTo>
                  <a:lnTo>
                    <a:pt x="1436" y="1852"/>
                  </a:lnTo>
                  <a:lnTo>
                    <a:pt x="1443" y="1867"/>
                  </a:lnTo>
                  <a:lnTo>
                    <a:pt x="1449" y="1883"/>
                  </a:lnTo>
                  <a:lnTo>
                    <a:pt x="1452" y="1890"/>
                  </a:lnTo>
                  <a:lnTo>
                    <a:pt x="1454" y="1899"/>
                  </a:lnTo>
                  <a:lnTo>
                    <a:pt x="1454" y="1907"/>
                  </a:lnTo>
                  <a:lnTo>
                    <a:pt x="1454" y="1914"/>
                  </a:lnTo>
                  <a:lnTo>
                    <a:pt x="1453" y="1922"/>
                  </a:lnTo>
                  <a:lnTo>
                    <a:pt x="1451" y="1928"/>
                  </a:lnTo>
                  <a:lnTo>
                    <a:pt x="1447" y="1934"/>
                  </a:lnTo>
                  <a:lnTo>
                    <a:pt x="1442" y="1939"/>
                  </a:lnTo>
                  <a:lnTo>
                    <a:pt x="1435" y="1943"/>
                  </a:lnTo>
                  <a:lnTo>
                    <a:pt x="1427" y="1947"/>
                  </a:lnTo>
                  <a:lnTo>
                    <a:pt x="1417" y="1948"/>
                  </a:lnTo>
                  <a:lnTo>
                    <a:pt x="1404" y="1949"/>
                  </a:lnTo>
                  <a:lnTo>
                    <a:pt x="1388" y="1948"/>
                  </a:lnTo>
                  <a:lnTo>
                    <a:pt x="1379" y="1947"/>
                  </a:lnTo>
                  <a:lnTo>
                    <a:pt x="1373" y="1943"/>
                  </a:lnTo>
                  <a:lnTo>
                    <a:pt x="1368" y="1940"/>
                  </a:lnTo>
                  <a:lnTo>
                    <a:pt x="1363" y="1936"/>
                  </a:lnTo>
                  <a:lnTo>
                    <a:pt x="1353" y="1932"/>
                  </a:lnTo>
                  <a:lnTo>
                    <a:pt x="1337" y="1927"/>
                  </a:lnTo>
                  <a:lnTo>
                    <a:pt x="1313" y="1923"/>
                  </a:lnTo>
                  <a:lnTo>
                    <a:pt x="1372" y="2014"/>
                  </a:lnTo>
                  <a:lnTo>
                    <a:pt x="1366" y="2037"/>
                  </a:lnTo>
                  <a:lnTo>
                    <a:pt x="1361" y="2058"/>
                  </a:lnTo>
                  <a:lnTo>
                    <a:pt x="1360" y="2069"/>
                  </a:lnTo>
                  <a:lnTo>
                    <a:pt x="1358" y="2081"/>
                  </a:lnTo>
                  <a:lnTo>
                    <a:pt x="1357" y="2095"/>
                  </a:lnTo>
                  <a:lnTo>
                    <a:pt x="1357" y="2111"/>
                  </a:lnTo>
                  <a:lnTo>
                    <a:pt x="1357" y="2121"/>
                  </a:lnTo>
                  <a:lnTo>
                    <a:pt x="1358" y="2128"/>
                  </a:lnTo>
                  <a:lnTo>
                    <a:pt x="1360" y="2135"/>
                  </a:lnTo>
                  <a:lnTo>
                    <a:pt x="1362" y="2139"/>
                  </a:lnTo>
                  <a:lnTo>
                    <a:pt x="1367" y="2146"/>
                  </a:lnTo>
                  <a:lnTo>
                    <a:pt x="1373" y="2152"/>
                  </a:lnTo>
                  <a:lnTo>
                    <a:pt x="1379" y="2156"/>
                  </a:lnTo>
                  <a:lnTo>
                    <a:pt x="1384" y="2164"/>
                  </a:lnTo>
                  <a:lnTo>
                    <a:pt x="1386" y="2168"/>
                  </a:lnTo>
                  <a:lnTo>
                    <a:pt x="1388" y="2175"/>
                  </a:lnTo>
                  <a:lnTo>
                    <a:pt x="1389" y="2182"/>
                  </a:lnTo>
                  <a:lnTo>
                    <a:pt x="1389" y="2192"/>
                  </a:lnTo>
                  <a:lnTo>
                    <a:pt x="1390" y="2270"/>
                  </a:lnTo>
                  <a:lnTo>
                    <a:pt x="1502" y="2289"/>
                  </a:lnTo>
                  <a:lnTo>
                    <a:pt x="1514" y="2264"/>
                  </a:lnTo>
                  <a:lnTo>
                    <a:pt x="1524" y="2236"/>
                  </a:lnTo>
                  <a:lnTo>
                    <a:pt x="1536" y="2207"/>
                  </a:lnTo>
                  <a:lnTo>
                    <a:pt x="1547" y="2178"/>
                  </a:lnTo>
                  <a:lnTo>
                    <a:pt x="1553" y="2165"/>
                  </a:lnTo>
                  <a:lnTo>
                    <a:pt x="1561" y="2152"/>
                  </a:lnTo>
                  <a:lnTo>
                    <a:pt x="1567" y="2140"/>
                  </a:lnTo>
                  <a:lnTo>
                    <a:pt x="1576" y="2130"/>
                  </a:lnTo>
                  <a:lnTo>
                    <a:pt x="1584" y="2123"/>
                  </a:lnTo>
                  <a:lnTo>
                    <a:pt x="1594" y="2116"/>
                  </a:lnTo>
                  <a:lnTo>
                    <a:pt x="1600" y="2114"/>
                  </a:lnTo>
                  <a:lnTo>
                    <a:pt x="1605" y="2112"/>
                  </a:lnTo>
                  <a:lnTo>
                    <a:pt x="1610" y="2111"/>
                  </a:lnTo>
                  <a:lnTo>
                    <a:pt x="1616" y="2111"/>
                  </a:lnTo>
                  <a:lnTo>
                    <a:pt x="1625" y="2111"/>
                  </a:lnTo>
                  <a:lnTo>
                    <a:pt x="1633" y="2112"/>
                  </a:lnTo>
                  <a:lnTo>
                    <a:pt x="1640" y="2114"/>
                  </a:lnTo>
                  <a:lnTo>
                    <a:pt x="1645" y="2116"/>
                  </a:lnTo>
                  <a:lnTo>
                    <a:pt x="1652" y="2121"/>
                  </a:lnTo>
                  <a:lnTo>
                    <a:pt x="1658" y="2128"/>
                  </a:lnTo>
                  <a:lnTo>
                    <a:pt x="1665" y="2136"/>
                  </a:lnTo>
                  <a:lnTo>
                    <a:pt x="1676" y="2143"/>
                  </a:lnTo>
                  <a:lnTo>
                    <a:pt x="1684" y="2148"/>
                  </a:lnTo>
                  <a:lnTo>
                    <a:pt x="1692" y="2151"/>
                  </a:lnTo>
                  <a:lnTo>
                    <a:pt x="1704" y="2155"/>
                  </a:lnTo>
                  <a:lnTo>
                    <a:pt x="1717" y="2159"/>
                  </a:lnTo>
                  <a:lnTo>
                    <a:pt x="1694" y="2027"/>
                  </a:lnTo>
                  <a:lnTo>
                    <a:pt x="1725" y="1998"/>
                  </a:lnTo>
                  <a:lnTo>
                    <a:pt x="1708" y="1910"/>
                  </a:lnTo>
                  <a:lnTo>
                    <a:pt x="1810" y="1835"/>
                  </a:lnTo>
                  <a:lnTo>
                    <a:pt x="1807" y="1819"/>
                  </a:lnTo>
                  <a:lnTo>
                    <a:pt x="1805" y="1803"/>
                  </a:lnTo>
                  <a:lnTo>
                    <a:pt x="1803" y="1787"/>
                  </a:lnTo>
                  <a:lnTo>
                    <a:pt x="1803" y="1771"/>
                  </a:lnTo>
                  <a:lnTo>
                    <a:pt x="1803" y="1754"/>
                  </a:lnTo>
                  <a:lnTo>
                    <a:pt x="1803" y="1738"/>
                  </a:lnTo>
                  <a:lnTo>
                    <a:pt x="1805" y="1723"/>
                  </a:lnTo>
                  <a:lnTo>
                    <a:pt x="1809" y="1708"/>
                  </a:lnTo>
                  <a:lnTo>
                    <a:pt x="1813" y="1693"/>
                  </a:lnTo>
                  <a:lnTo>
                    <a:pt x="1820" y="1680"/>
                  </a:lnTo>
                  <a:lnTo>
                    <a:pt x="1827" y="1667"/>
                  </a:lnTo>
                  <a:lnTo>
                    <a:pt x="1837" y="1656"/>
                  </a:lnTo>
                  <a:lnTo>
                    <a:pt x="1848" y="1646"/>
                  </a:lnTo>
                  <a:lnTo>
                    <a:pt x="1860" y="1637"/>
                  </a:lnTo>
                  <a:lnTo>
                    <a:pt x="1867" y="1633"/>
                  </a:lnTo>
                  <a:lnTo>
                    <a:pt x="1875" y="1630"/>
                  </a:lnTo>
                  <a:lnTo>
                    <a:pt x="1883" y="1627"/>
                  </a:lnTo>
                  <a:lnTo>
                    <a:pt x="1890" y="1625"/>
                  </a:lnTo>
                  <a:lnTo>
                    <a:pt x="1886" y="1610"/>
                  </a:lnTo>
                  <a:lnTo>
                    <a:pt x="1880" y="1597"/>
                  </a:lnTo>
                  <a:lnTo>
                    <a:pt x="1875" y="1589"/>
                  </a:lnTo>
                  <a:lnTo>
                    <a:pt x="1868" y="1582"/>
                  </a:lnTo>
                  <a:lnTo>
                    <a:pt x="1862" y="1576"/>
                  </a:lnTo>
                  <a:lnTo>
                    <a:pt x="1854" y="1572"/>
                  </a:lnTo>
                  <a:lnTo>
                    <a:pt x="1848" y="1569"/>
                  </a:lnTo>
                  <a:lnTo>
                    <a:pt x="1841" y="1565"/>
                  </a:lnTo>
                  <a:lnTo>
                    <a:pt x="1835" y="1562"/>
                  </a:lnTo>
                  <a:lnTo>
                    <a:pt x="1830" y="1559"/>
                  </a:lnTo>
                  <a:lnTo>
                    <a:pt x="1824" y="1555"/>
                  </a:lnTo>
                  <a:lnTo>
                    <a:pt x="1819" y="1550"/>
                  </a:lnTo>
                  <a:lnTo>
                    <a:pt x="1816" y="1544"/>
                  </a:lnTo>
                  <a:lnTo>
                    <a:pt x="1812" y="1535"/>
                  </a:lnTo>
                  <a:lnTo>
                    <a:pt x="1810" y="1524"/>
                  </a:lnTo>
                  <a:lnTo>
                    <a:pt x="1809" y="1511"/>
                  </a:lnTo>
                  <a:lnTo>
                    <a:pt x="1809" y="1479"/>
                  </a:lnTo>
                  <a:lnTo>
                    <a:pt x="1810" y="1474"/>
                  </a:lnTo>
                  <a:lnTo>
                    <a:pt x="1811" y="1469"/>
                  </a:lnTo>
                  <a:lnTo>
                    <a:pt x="1814" y="1464"/>
                  </a:lnTo>
                  <a:lnTo>
                    <a:pt x="1818" y="1457"/>
                  </a:lnTo>
                  <a:lnTo>
                    <a:pt x="1827" y="1443"/>
                  </a:lnTo>
                  <a:lnTo>
                    <a:pt x="1840" y="1426"/>
                  </a:lnTo>
                  <a:lnTo>
                    <a:pt x="1856" y="1407"/>
                  </a:lnTo>
                  <a:lnTo>
                    <a:pt x="1873" y="1386"/>
                  </a:lnTo>
                  <a:lnTo>
                    <a:pt x="1892" y="1365"/>
                  </a:lnTo>
                  <a:lnTo>
                    <a:pt x="1912" y="1344"/>
                  </a:lnTo>
                  <a:lnTo>
                    <a:pt x="1931" y="1322"/>
                  </a:lnTo>
                  <a:lnTo>
                    <a:pt x="1952" y="1303"/>
                  </a:lnTo>
                  <a:lnTo>
                    <a:pt x="1970" y="1285"/>
                  </a:lnTo>
                  <a:lnTo>
                    <a:pt x="1988" y="1267"/>
                  </a:lnTo>
                  <a:lnTo>
                    <a:pt x="2005" y="1254"/>
                  </a:lnTo>
                  <a:lnTo>
                    <a:pt x="2018" y="1244"/>
                  </a:lnTo>
                  <a:lnTo>
                    <a:pt x="2024" y="1239"/>
                  </a:lnTo>
                  <a:lnTo>
                    <a:pt x="2029" y="1237"/>
                  </a:lnTo>
                  <a:lnTo>
                    <a:pt x="2033" y="1235"/>
                  </a:lnTo>
                  <a:lnTo>
                    <a:pt x="2037" y="1235"/>
                  </a:lnTo>
                  <a:lnTo>
                    <a:pt x="2052" y="1235"/>
                  </a:lnTo>
                  <a:lnTo>
                    <a:pt x="2062" y="1237"/>
                  </a:lnTo>
                  <a:lnTo>
                    <a:pt x="2067" y="1240"/>
                  </a:lnTo>
                  <a:lnTo>
                    <a:pt x="2072" y="1244"/>
                  </a:lnTo>
                  <a:lnTo>
                    <a:pt x="2077" y="1249"/>
                  </a:lnTo>
                  <a:lnTo>
                    <a:pt x="2086" y="1254"/>
                  </a:lnTo>
                  <a:lnTo>
                    <a:pt x="2091" y="1258"/>
                  </a:lnTo>
                  <a:lnTo>
                    <a:pt x="2100" y="1260"/>
                  </a:lnTo>
                  <a:lnTo>
                    <a:pt x="2109" y="1263"/>
                  </a:lnTo>
                  <a:lnTo>
                    <a:pt x="2122" y="1267"/>
                  </a:lnTo>
                  <a:lnTo>
                    <a:pt x="2118" y="1138"/>
                  </a:lnTo>
                  <a:lnTo>
                    <a:pt x="2118" y="1088"/>
                  </a:lnTo>
                  <a:lnTo>
                    <a:pt x="2121" y="1078"/>
                  </a:lnTo>
                  <a:lnTo>
                    <a:pt x="2132" y="1052"/>
                  </a:lnTo>
                  <a:lnTo>
                    <a:pt x="2148" y="1016"/>
                  </a:lnTo>
                  <a:lnTo>
                    <a:pt x="2167" y="975"/>
                  </a:lnTo>
                  <a:lnTo>
                    <a:pt x="2185" y="934"/>
                  </a:lnTo>
                  <a:lnTo>
                    <a:pt x="2204" y="897"/>
                  </a:lnTo>
                  <a:lnTo>
                    <a:pt x="2212" y="883"/>
                  </a:lnTo>
                  <a:lnTo>
                    <a:pt x="2220" y="871"/>
                  </a:lnTo>
                  <a:lnTo>
                    <a:pt x="2223" y="868"/>
                  </a:lnTo>
                  <a:lnTo>
                    <a:pt x="2226" y="864"/>
                  </a:lnTo>
                  <a:lnTo>
                    <a:pt x="2229" y="862"/>
                  </a:lnTo>
                  <a:lnTo>
                    <a:pt x="2231" y="861"/>
                  </a:lnTo>
                  <a:lnTo>
                    <a:pt x="2245" y="862"/>
                  </a:lnTo>
                  <a:lnTo>
                    <a:pt x="2257" y="863"/>
                  </a:lnTo>
                  <a:lnTo>
                    <a:pt x="2266" y="864"/>
                  </a:lnTo>
                  <a:lnTo>
                    <a:pt x="2275" y="867"/>
                  </a:lnTo>
                  <a:lnTo>
                    <a:pt x="2291" y="872"/>
                  </a:lnTo>
                  <a:lnTo>
                    <a:pt x="2312" y="877"/>
                  </a:lnTo>
                  <a:lnTo>
                    <a:pt x="2313" y="857"/>
                  </a:lnTo>
                  <a:lnTo>
                    <a:pt x="2317" y="836"/>
                  </a:lnTo>
                  <a:lnTo>
                    <a:pt x="2322" y="818"/>
                  </a:lnTo>
                  <a:lnTo>
                    <a:pt x="2329" y="801"/>
                  </a:lnTo>
                  <a:lnTo>
                    <a:pt x="2337" y="786"/>
                  </a:lnTo>
                  <a:lnTo>
                    <a:pt x="2347" y="772"/>
                  </a:lnTo>
                  <a:lnTo>
                    <a:pt x="2358" y="759"/>
                  </a:lnTo>
                  <a:lnTo>
                    <a:pt x="2370" y="747"/>
                  </a:lnTo>
                  <a:lnTo>
                    <a:pt x="2384" y="736"/>
                  </a:lnTo>
                  <a:lnTo>
                    <a:pt x="2398" y="727"/>
                  </a:lnTo>
                  <a:lnTo>
                    <a:pt x="2413" y="719"/>
                  </a:lnTo>
                  <a:lnTo>
                    <a:pt x="2429" y="712"/>
                  </a:lnTo>
                  <a:lnTo>
                    <a:pt x="2445" y="706"/>
                  </a:lnTo>
                  <a:lnTo>
                    <a:pt x="2461" y="700"/>
                  </a:lnTo>
                  <a:lnTo>
                    <a:pt x="2480" y="697"/>
                  </a:lnTo>
                  <a:lnTo>
                    <a:pt x="2497" y="693"/>
                  </a:lnTo>
                  <a:lnTo>
                    <a:pt x="2555" y="601"/>
                  </a:lnTo>
                  <a:lnTo>
                    <a:pt x="2632" y="596"/>
                  </a:lnTo>
                  <a:lnTo>
                    <a:pt x="2847" y="390"/>
                  </a:lnTo>
                  <a:lnTo>
                    <a:pt x="2927" y="387"/>
                  </a:lnTo>
                  <a:lnTo>
                    <a:pt x="3046" y="339"/>
                  </a:lnTo>
                  <a:lnTo>
                    <a:pt x="2993" y="293"/>
                  </a:lnTo>
                  <a:lnTo>
                    <a:pt x="2993" y="264"/>
                  </a:lnTo>
                  <a:lnTo>
                    <a:pt x="2991" y="239"/>
                  </a:lnTo>
                  <a:lnTo>
                    <a:pt x="2987" y="219"/>
                  </a:lnTo>
                  <a:lnTo>
                    <a:pt x="2983" y="201"/>
                  </a:lnTo>
                  <a:lnTo>
                    <a:pt x="2978" y="186"/>
                  </a:lnTo>
                  <a:lnTo>
                    <a:pt x="2972" y="174"/>
                  </a:lnTo>
                  <a:lnTo>
                    <a:pt x="2967" y="165"/>
                  </a:lnTo>
                  <a:lnTo>
                    <a:pt x="2960" y="157"/>
                  </a:lnTo>
                  <a:lnTo>
                    <a:pt x="2949" y="144"/>
                  </a:lnTo>
                  <a:lnTo>
                    <a:pt x="2939" y="132"/>
                  </a:lnTo>
                  <a:lnTo>
                    <a:pt x="2935" y="126"/>
                  </a:lnTo>
                  <a:lnTo>
                    <a:pt x="2931" y="118"/>
                  </a:lnTo>
                  <a:lnTo>
                    <a:pt x="2929" y="110"/>
                  </a:lnTo>
                  <a:lnTo>
                    <a:pt x="2928" y="99"/>
                  </a:lnTo>
                  <a:lnTo>
                    <a:pt x="2929" y="90"/>
                  </a:lnTo>
                  <a:lnTo>
                    <a:pt x="2930" y="83"/>
                  </a:lnTo>
                  <a:lnTo>
                    <a:pt x="2932" y="76"/>
                  </a:lnTo>
                  <a:lnTo>
                    <a:pt x="2935" y="70"/>
                  </a:lnTo>
                  <a:lnTo>
                    <a:pt x="2938" y="63"/>
                  </a:lnTo>
                  <a:lnTo>
                    <a:pt x="2942" y="58"/>
                  </a:lnTo>
                  <a:lnTo>
                    <a:pt x="2946" y="52"/>
                  </a:lnTo>
                  <a:lnTo>
                    <a:pt x="2951" y="48"/>
                  </a:lnTo>
                  <a:lnTo>
                    <a:pt x="2972" y="31"/>
                  </a:lnTo>
                  <a:lnTo>
                    <a:pt x="2996" y="15"/>
                  </a:lnTo>
                  <a:lnTo>
                    <a:pt x="2977" y="2"/>
                  </a:lnTo>
                  <a:lnTo>
                    <a:pt x="2976" y="0"/>
                  </a:lnTo>
                  <a:lnTo>
                    <a:pt x="2973" y="0"/>
                  </a:lnTo>
                  <a:lnTo>
                    <a:pt x="2970" y="0"/>
                  </a:lnTo>
                  <a:lnTo>
                    <a:pt x="2967" y="0"/>
                  </a:lnTo>
                  <a:lnTo>
                    <a:pt x="2958" y="4"/>
                  </a:lnTo>
                  <a:lnTo>
                    <a:pt x="2949" y="8"/>
                  </a:lnTo>
                  <a:lnTo>
                    <a:pt x="2925" y="22"/>
                  </a:lnTo>
                  <a:lnTo>
                    <a:pt x="2898" y="38"/>
                  </a:lnTo>
                  <a:lnTo>
                    <a:pt x="2870" y="57"/>
                  </a:lnTo>
                  <a:lnTo>
                    <a:pt x="2845" y="73"/>
                  </a:lnTo>
                  <a:lnTo>
                    <a:pt x="2823" y="86"/>
                  </a:lnTo>
                  <a:lnTo>
                    <a:pt x="2808" y="92"/>
                  </a:lnTo>
                  <a:lnTo>
                    <a:pt x="2766" y="103"/>
                  </a:lnTo>
                  <a:lnTo>
                    <a:pt x="2736" y="110"/>
                  </a:lnTo>
                  <a:lnTo>
                    <a:pt x="2714" y="113"/>
                  </a:lnTo>
                  <a:lnTo>
                    <a:pt x="2698" y="116"/>
                  </a:lnTo>
                  <a:lnTo>
                    <a:pt x="2690" y="118"/>
                  </a:lnTo>
                  <a:lnTo>
                    <a:pt x="2683" y="120"/>
                  </a:lnTo>
                  <a:lnTo>
                    <a:pt x="2674" y="125"/>
                  </a:lnTo>
                  <a:lnTo>
                    <a:pt x="2665" y="129"/>
                  </a:lnTo>
                  <a:lnTo>
                    <a:pt x="2640" y="142"/>
                  </a:lnTo>
                  <a:lnTo>
                    <a:pt x="2604" y="162"/>
                  </a:lnTo>
                  <a:lnTo>
                    <a:pt x="2567" y="186"/>
                  </a:lnTo>
                  <a:lnTo>
                    <a:pt x="2524" y="214"/>
                  </a:lnTo>
                  <a:lnTo>
                    <a:pt x="2500" y="229"/>
                  </a:lnTo>
                  <a:lnTo>
                    <a:pt x="2477" y="245"/>
                  </a:lnTo>
                  <a:lnTo>
                    <a:pt x="2451" y="260"/>
                  </a:lnTo>
                  <a:lnTo>
                    <a:pt x="2425" y="274"/>
                  </a:lnTo>
                  <a:lnTo>
                    <a:pt x="2399" y="287"/>
                  </a:lnTo>
                  <a:lnTo>
                    <a:pt x="2372" y="299"/>
                  </a:lnTo>
                  <a:lnTo>
                    <a:pt x="2359" y="303"/>
                  </a:lnTo>
                  <a:lnTo>
                    <a:pt x="2347" y="307"/>
                  </a:lnTo>
                  <a:lnTo>
                    <a:pt x="2334" y="312"/>
                  </a:lnTo>
                  <a:lnTo>
                    <a:pt x="2321" y="315"/>
                  </a:lnTo>
                  <a:lnTo>
                    <a:pt x="2309" y="317"/>
                  </a:lnTo>
                  <a:lnTo>
                    <a:pt x="2297" y="319"/>
                  </a:lnTo>
                  <a:lnTo>
                    <a:pt x="2285" y="319"/>
                  </a:lnTo>
                  <a:lnTo>
                    <a:pt x="2274" y="319"/>
                  </a:lnTo>
                  <a:lnTo>
                    <a:pt x="2263" y="319"/>
                  </a:lnTo>
                  <a:lnTo>
                    <a:pt x="2252" y="318"/>
                  </a:lnTo>
                  <a:lnTo>
                    <a:pt x="2240" y="315"/>
                  </a:lnTo>
                  <a:lnTo>
                    <a:pt x="2230" y="31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7"/>
            <p:cNvSpPr>
              <a:spLocks/>
            </p:cNvSpPr>
            <p:nvPr/>
          </p:nvSpPr>
          <p:spPr bwMode="auto">
            <a:xfrm>
              <a:off x="6821488" y="2279649"/>
              <a:ext cx="355600" cy="403225"/>
            </a:xfrm>
            <a:custGeom>
              <a:avLst/>
              <a:gdLst>
                <a:gd name="T0" fmla="*/ 473 w 892"/>
                <a:gd name="T1" fmla="*/ 301 h 1016"/>
                <a:gd name="T2" fmla="*/ 438 w 892"/>
                <a:gd name="T3" fmla="*/ 309 h 1016"/>
                <a:gd name="T4" fmla="*/ 366 w 892"/>
                <a:gd name="T5" fmla="*/ 366 h 1016"/>
                <a:gd name="T6" fmla="*/ 346 w 892"/>
                <a:gd name="T7" fmla="*/ 418 h 1016"/>
                <a:gd name="T8" fmla="*/ 314 w 892"/>
                <a:gd name="T9" fmla="*/ 460 h 1016"/>
                <a:gd name="T10" fmla="*/ 309 w 892"/>
                <a:gd name="T11" fmla="*/ 494 h 1016"/>
                <a:gd name="T12" fmla="*/ 316 w 892"/>
                <a:gd name="T13" fmla="*/ 567 h 1016"/>
                <a:gd name="T14" fmla="*/ 316 w 892"/>
                <a:gd name="T15" fmla="*/ 625 h 1016"/>
                <a:gd name="T16" fmla="*/ 292 w 892"/>
                <a:gd name="T17" fmla="*/ 676 h 1016"/>
                <a:gd name="T18" fmla="*/ 148 w 892"/>
                <a:gd name="T19" fmla="*/ 700 h 1016"/>
                <a:gd name="T20" fmla="*/ 38 w 892"/>
                <a:gd name="T21" fmla="*/ 888 h 1016"/>
                <a:gd name="T22" fmla="*/ 71 w 892"/>
                <a:gd name="T23" fmla="*/ 908 h 1016"/>
                <a:gd name="T24" fmla="*/ 90 w 892"/>
                <a:gd name="T25" fmla="*/ 940 h 1016"/>
                <a:gd name="T26" fmla="*/ 97 w 892"/>
                <a:gd name="T27" fmla="*/ 991 h 1016"/>
                <a:gd name="T28" fmla="*/ 179 w 892"/>
                <a:gd name="T29" fmla="*/ 829 h 1016"/>
                <a:gd name="T30" fmla="*/ 222 w 892"/>
                <a:gd name="T31" fmla="*/ 798 h 1016"/>
                <a:gd name="T32" fmla="*/ 321 w 892"/>
                <a:gd name="T33" fmla="*/ 796 h 1016"/>
                <a:gd name="T34" fmla="*/ 363 w 892"/>
                <a:gd name="T35" fmla="*/ 806 h 1016"/>
                <a:gd name="T36" fmla="*/ 401 w 892"/>
                <a:gd name="T37" fmla="*/ 825 h 1016"/>
                <a:gd name="T38" fmla="*/ 432 w 892"/>
                <a:gd name="T39" fmla="*/ 828 h 1016"/>
                <a:gd name="T40" fmla="*/ 463 w 892"/>
                <a:gd name="T41" fmla="*/ 821 h 1016"/>
                <a:gd name="T42" fmla="*/ 492 w 892"/>
                <a:gd name="T43" fmla="*/ 802 h 1016"/>
                <a:gd name="T44" fmla="*/ 532 w 892"/>
                <a:gd name="T45" fmla="*/ 751 h 1016"/>
                <a:gd name="T46" fmla="*/ 569 w 892"/>
                <a:gd name="T47" fmla="*/ 717 h 1016"/>
                <a:gd name="T48" fmla="*/ 601 w 892"/>
                <a:gd name="T49" fmla="*/ 715 h 1016"/>
                <a:gd name="T50" fmla="*/ 626 w 892"/>
                <a:gd name="T51" fmla="*/ 720 h 1016"/>
                <a:gd name="T52" fmla="*/ 640 w 892"/>
                <a:gd name="T53" fmla="*/ 733 h 1016"/>
                <a:gd name="T54" fmla="*/ 649 w 892"/>
                <a:gd name="T55" fmla="*/ 771 h 1016"/>
                <a:gd name="T56" fmla="*/ 654 w 892"/>
                <a:gd name="T57" fmla="*/ 810 h 1016"/>
                <a:gd name="T58" fmla="*/ 664 w 892"/>
                <a:gd name="T59" fmla="*/ 823 h 1016"/>
                <a:gd name="T60" fmla="*/ 683 w 892"/>
                <a:gd name="T61" fmla="*/ 829 h 1016"/>
                <a:gd name="T62" fmla="*/ 705 w 892"/>
                <a:gd name="T63" fmla="*/ 824 h 1016"/>
                <a:gd name="T64" fmla="*/ 747 w 892"/>
                <a:gd name="T65" fmla="*/ 793 h 1016"/>
                <a:gd name="T66" fmla="*/ 802 w 892"/>
                <a:gd name="T67" fmla="*/ 723 h 1016"/>
                <a:gd name="T68" fmla="*/ 816 w 892"/>
                <a:gd name="T69" fmla="*/ 656 h 1016"/>
                <a:gd name="T70" fmla="*/ 812 w 892"/>
                <a:gd name="T71" fmla="*/ 618 h 1016"/>
                <a:gd name="T72" fmla="*/ 818 w 892"/>
                <a:gd name="T73" fmla="*/ 561 h 1016"/>
                <a:gd name="T74" fmla="*/ 835 w 892"/>
                <a:gd name="T75" fmla="*/ 533 h 1016"/>
                <a:gd name="T76" fmla="*/ 880 w 892"/>
                <a:gd name="T77" fmla="*/ 495 h 1016"/>
                <a:gd name="T78" fmla="*/ 853 w 892"/>
                <a:gd name="T79" fmla="*/ 440 h 1016"/>
                <a:gd name="T80" fmla="*/ 843 w 892"/>
                <a:gd name="T81" fmla="*/ 413 h 1016"/>
                <a:gd name="T82" fmla="*/ 846 w 892"/>
                <a:gd name="T83" fmla="*/ 374 h 1016"/>
                <a:gd name="T84" fmla="*/ 845 w 892"/>
                <a:gd name="T85" fmla="*/ 312 h 1016"/>
                <a:gd name="T86" fmla="*/ 814 w 892"/>
                <a:gd name="T87" fmla="*/ 239 h 1016"/>
                <a:gd name="T88" fmla="*/ 811 w 892"/>
                <a:gd name="T89" fmla="*/ 195 h 1016"/>
                <a:gd name="T90" fmla="*/ 815 w 892"/>
                <a:gd name="T91" fmla="*/ 171 h 1016"/>
                <a:gd name="T92" fmla="*/ 839 w 892"/>
                <a:gd name="T93" fmla="*/ 136 h 1016"/>
                <a:gd name="T94" fmla="*/ 806 w 892"/>
                <a:gd name="T95" fmla="*/ 15 h 1016"/>
                <a:gd name="T96" fmla="*/ 770 w 892"/>
                <a:gd name="T97" fmla="*/ 27 h 1016"/>
                <a:gd name="T98" fmla="*/ 720 w 892"/>
                <a:gd name="T99" fmla="*/ 41 h 1016"/>
                <a:gd name="T100" fmla="*/ 697 w 892"/>
                <a:gd name="T101" fmla="*/ 55 h 1016"/>
                <a:gd name="T102" fmla="*/ 698 w 892"/>
                <a:gd name="T103" fmla="*/ 66 h 1016"/>
                <a:gd name="T104" fmla="*/ 697 w 892"/>
                <a:gd name="T105" fmla="*/ 85 h 1016"/>
                <a:gd name="T106" fmla="*/ 667 w 892"/>
                <a:gd name="T107" fmla="*/ 117 h 1016"/>
                <a:gd name="T108" fmla="*/ 571 w 892"/>
                <a:gd name="T109" fmla="*/ 162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92" h="1016">
                  <a:moveTo>
                    <a:pt x="503" y="196"/>
                  </a:moveTo>
                  <a:lnTo>
                    <a:pt x="503" y="277"/>
                  </a:lnTo>
                  <a:lnTo>
                    <a:pt x="486" y="291"/>
                  </a:lnTo>
                  <a:lnTo>
                    <a:pt x="473" y="301"/>
                  </a:lnTo>
                  <a:lnTo>
                    <a:pt x="466" y="305"/>
                  </a:lnTo>
                  <a:lnTo>
                    <a:pt x="460" y="307"/>
                  </a:lnTo>
                  <a:lnTo>
                    <a:pt x="450" y="309"/>
                  </a:lnTo>
                  <a:lnTo>
                    <a:pt x="438" y="309"/>
                  </a:lnTo>
                  <a:lnTo>
                    <a:pt x="374" y="309"/>
                  </a:lnTo>
                  <a:lnTo>
                    <a:pt x="373" y="331"/>
                  </a:lnTo>
                  <a:lnTo>
                    <a:pt x="369" y="349"/>
                  </a:lnTo>
                  <a:lnTo>
                    <a:pt x="366" y="366"/>
                  </a:lnTo>
                  <a:lnTo>
                    <a:pt x="362" y="382"/>
                  </a:lnTo>
                  <a:lnTo>
                    <a:pt x="357" y="396"/>
                  </a:lnTo>
                  <a:lnTo>
                    <a:pt x="352" y="408"/>
                  </a:lnTo>
                  <a:lnTo>
                    <a:pt x="346" y="418"/>
                  </a:lnTo>
                  <a:lnTo>
                    <a:pt x="340" y="428"/>
                  </a:lnTo>
                  <a:lnTo>
                    <a:pt x="328" y="444"/>
                  </a:lnTo>
                  <a:lnTo>
                    <a:pt x="319" y="456"/>
                  </a:lnTo>
                  <a:lnTo>
                    <a:pt x="314" y="460"/>
                  </a:lnTo>
                  <a:lnTo>
                    <a:pt x="311" y="465"/>
                  </a:lnTo>
                  <a:lnTo>
                    <a:pt x="309" y="469"/>
                  </a:lnTo>
                  <a:lnTo>
                    <a:pt x="309" y="471"/>
                  </a:lnTo>
                  <a:lnTo>
                    <a:pt x="309" y="494"/>
                  </a:lnTo>
                  <a:lnTo>
                    <a:pt x="310" y="514"/>
                  </a:lnTo>
                  <a:lnTo>
                    <a:pt x="312" y="533"/>
                  </a:lnTo>
                  <a:lnTo>
                    <a:pt x="314" y="551"/>
                  </a:lnTo>
                  <a:lnTo>
                    <a:pt x="316" y="567"/>
                  </a:lnTo>
                  <a:lnTo>
                    <a:pt x="317" y="582"/>
                  </a:lnTo>
                  <a:lnTo>
                    <a:pt x="319" y="598"/>
                  </a:lnTo>
                  <a:lnTo>
                    <a:pt x="319" y="612"/>
                  </a:lnTo>
                  <a:lnTo>
                    <a:pt x="316" y="625"/>
                  </a:lnTo>
                  <a:lnTo>
                    <a:pt x="313" y="638"/>
                  </a:lnTo>
                  <a:lnTo>
                    <a:pt x="309" y="651"/>
                  </a:lnTo>
                  <a:lnTo>
                    <a:pt x="301" y="663"/>
                  </a:lnTo>
                  <a:lnTo>
                    <a:pt x="292" y="676"/>
                  </a:lnTo>
                  <a:lnTo>
                    <a:pt x="279" y="690"/>
                  </a:lnTo>
                  <a:lnTo>
                    <a:pt x="262" y="705"/>
                  </a:lnTo>
                  <a:lnTo>
                    <a:pt x="243" y="719"/>
                  </a:lnTo>
                  <a:lnTo>
                    <a:pt x="148" y="700"/>
                  </a:lnTo>
                  <a:lnTo>
                    <a:pt x="0" y="877"/>
                  </a:lnTo>
                  <a:lnTo>
                    <a:pt x="14" y="881"/>
                  </a:lnTo>
                  <a:lnTo>
                    <a:pt x="26" y="884"/>
                  </a:lnTo>
                  <a:lnTo>
                    <a:pt x="38" y="888"/>
                  </a:lnTo>
                  <a:lnTo>
                    <a:pt x="47" y="891"/>
                  </a:lnTo>
                  <a:lnTo>
                    <a:pt x="56" y="897"/>
                  </a:lnTo>
                  <a:lnTo>
                    <a:pt x="64" y="902"/>
                  </a:lnTo>
                  <a:lnTo>
                    <a:pt x="71" y="908"/>
                  </a:lnTo>
                  <a:lnTo>
                    <a:pt x="77" y="914"/>
                  </a:lnTo>
                  <a:lnTo>
                    <a:pt x="82" y="922"/>
                  </a:lnTo>
                  <a:lnTo>
                    <a:pt x="86" y="930"/>
                  </a:lnTo>
                  <a:lnTo>
                    <a:pt x="90" y="940"/>
                  </a:lnTo>
                  <a:lnTo>
                    <a:pt x="93" y="951"/>
                  </a:lnTo>
                  <a:lnTo>
                    <a:pt x="95" y="963"/>
                  </a:lnTo>
                  <a:lnTo>
                    <a:pt x="96" y="976"/>
                  </a:lnTo>
                  <a:lnTo>
                    <a:pt x="97" y="991"/>
                  </a:lnTo>
                  <a:lnTo>
                    <a:pt x="99" y="1007"/>
                  </a:lnTo>
                  <a:lnTo>
                    <a:pt x="112" y="1016"/>
                  </a:lnTo>
                  <a:lnTo>
                    <a:pt x="179" y="910"/>
                  </a:lnTo>
                  <a:lnTo>
                    <a:pt x="179" y="829"/>
                  </a:lnTo>
                  <a:lnTo>
                    <a:pt x="196" y="815"/>
                  </a:lnTo>
                  <a:lnTo>
                    <a:pt x="208" y="805"/>
                  </a:lnTo>
                  <a:lnTo>
                    <a:pt x="215" y="801"/>
                  </a:lnTo>
                  <a:lnTo>
                    <a:pt x="222" y="798"/>
                  </a:lnTo>
                  <a:lnTo>
                    <a:pt x="232" y="796"/>
                  </a:lnTo>
                  <a:lnTo>
                    <a:pt x="244" y="796"/>
                  </a:lnTo>
                  <a:lnTo>
                    <a:pt x="309" y="796"/>
                  </a:lnTo>
                  <a:lnTo>
                    <a:pt x="321" y="796"/>
                  </a:lnTo>
                  <a:lnTo>
                    <a:pt x="331" y="797"/>
                  </a:lnTo>
                  <a:lnTo>
                    <a:pt x="341" y="798"/>
                  </a:lnTo>
                  <a:lnTo>
                    <a:pt x="349" y="801"/>
                  </a:lnTo>
                  <a:lnTo>
                    <a:pt x="363" y="806"/>
                  </a:lnTo>
                  <a:lnTo>
                    <a:pt x="374" y="813"/>
                  </a:lnTo>
                  <a:lnTo>
                    <a:pt x="383" y="818"/>
                  </a:lnTo>
                  <a:lnTo>
                    <a:pt x="395" y="823"/>
                  </a:lnTo>
                  <a:lnTo>
                    <a:pt x="401" y="825"/>
                  </a:lnTo>
                  <a:lnTo>
                    <a:pt x="407" y="827"/>
                  </a:lnTo>
                  <a:lnTo>
                    <a:pt x="415" y="828"/>
                  </a:lnTo>
                  <a:lnTo>
                    <a:pt x="423" y="829"/>
                  </a:lnTo>
                  <a:lnTo>
                    <a:pt x="432" y="828"/>
                  </a:lnTo>
                  <a:lnTo>
                    <a:pt x="441" y="828"/>
                  </a:lnTo>
                  <a:lnTo>
                    <a:pt x="449" y="825"/>
                  </a:lnTo>
                  <a:lnTo>
                    <a:pt x="457" y="823"/>
                  </a:lnTo>
                  <a:lnTo>
                    <a:pt x="463" y="821"/>
                  </a:lnTo>
                  <a:lnTo>
                    <a:pt x="470" y="818"/>
                  </a:lnTo>
                  <a:lnTo>
                    <a:pt x="476" y="815"/>
                  </a:lnTo>
                  <a:lnTo>
                    <a:pt x="482" y="810"/>
                  </a:lnTo>
                  <a:lnTo>
                    <a:pt x="492" y="802"/>
                  </a:lnTo>
                  <a:lnTo>
                    <a:pt x="502" y="792"/>
                  </a:lnTo>
                  <a:lnTo>
                    <a:pt x="510" y="782"/>
                  </a:lnTo>
                  <a:lnTo>
                    <a:pt x="517" y="771"/>
                  </a:lnTo>
                  <a:lnTo>
                    <a:pt x="532" y="751"/>
                  </a:lnTo>
                  <a:lnTo>
                    <a:pt x="546" y="733"/>
                  </a:lnTo>
                  <a:lnTo>
                    <a:pt x="554" y="725"/>
                  </a:lnTo>
                  <a:lnTo>
                    <a:pt x="564" y="720"/>
                  </a:lnTo>
                  <a:lnTo>
                    <a:pt x="569" y="717"/>
                  </a:lnTo>
                  <a:lnTo>
                    <a:pt x="573" y="716"/>
                  </a:lnTo>
                  <a:lnTo>
                    <a:pt x="579" y="715"/>
                  </a:lnTo>
                  <a:lnTo>
                    <a:pt x="585" y="715"/>
                  </a:lnTo>
                  <a:lnTo>
                    <a:pt x="601" y="715"/>
                  </a:lnTo>
                  <a:lnTo>
                    <a:pt x="609" y="715"/>
                  </a:lnTo>
                  <a:lnTo>
                    <a:pt x="616" y="716"/>
                  </a:lnTo>
                  <a:lnTo>
                    <a:pt x="621" y="717"/>
                  </a:lnTo>
                  <a:lnTo>
                    <a:pt x="626" y="720"/>
                  </a:lnTo>
                  <a:lnTo>
                    <a:pt x="631" y="723"/>
                  </a:lnTo>
                  <a:lnTo>
                    <a:pt x="635" y="725"/>
                  </a:lnTo>
                  <a:lnTo>
                    <a:pt x="638" y="729"/>
                  </a:lnTo>
                  <a:lnTo>
                    <a:pt x="640" y="733"/>
                  </a:lnTo>
                  <a:lnTo>
                    <a:pt x="645" y="741"/>
                  </a:lnTo>
                  <a:lnTo>
                    <a:pt x="647" y="751"/>
                  </a:lnTo>
                  <a:lnTo>
                    <a:pt x="649" y="761"/>
                  </a:lnTo>
                  <a:lnTo>
                    <a:pt x="649" y="771"/>
                  </a:lnTo>
                  <a:lnTo>
                    <a:pt x="650" y="782"/>
                  </a:lnTo>
                  <a:lnTo>
                    <a:pt x="651" y="792"/>
                  </a:lnTo>
                  <a:lnTo>
                    <a:pt x="652" y="802"/>
                  </a:lnTo>
                  <a:lnTo>
                    <a:pt x="654" y="810"/>
                  </a:lnTo>
                  <a:lnTo>
                    <a:pt x="657" y="815"/>
                  </a:lnTo>
                  <a:lnTo>
                    <a:pt x="659" y="818"/>
                  </a:lnTo>
                  <a:lnTo>
                    <a:pt x="661" y="821"/>
                  </a:lnTo>
                  <a:lnTo>
                    <a:pt x="664" y="823"/>
                  </a:lnTo>
                  <a:lnTo>
                    <a:pt x="667" y="825"/>
                  </a:lnTo>
                  <a:lnTo>
                    <a:pt x="672" y="828"/>
                  </a:lnTo>
                  <a:lnTo>
                    <a:pt x="677" y="828"/>
                  </a:lnTo>
                  <a:lnTo>
                    <a:pt x="683" y="829"/>
                  </a:lnTo>
                  <a:lnTo>
                    <a:pt x="688" y="828"/>
                  </a:lnTo>
                  <a:lnTo>
                    <a:pt x="693" y="828"/>
                  </a:lnTo>
                  <a:lnTo>
                    <a:pt x="699" y="825"/>
                  </a:lnTo>
                  <a:lnTo>
                    <a:pt x="705" y="824"/>
                  </a:lnTo>
                  <a:lnTo>
                    <a:pt x="716" y="819"/>
                  </a:lnTo>
                  <a:lnTo>
                    <a:pt x="727" y="811"/>
                  </a:lnTo>
                  <a:lnTo>
                    <a:pt x="737" y="803"/>
                  </a:lnTo>
                  <a:lnTo>
                    <a:pt x="747" y="793"/>
                  </a:lnTo>
                  <a:lnTo>
                    <a:pt x="757" y="783"/>
                  </a:lnTo>
                  <a:lnTo>
                    <a:pt x="767" y="771"/>
                  </a:lnTo>
                  <a:lnTo>
                    <a:pt x="785" y="748"/>
                  </a:lnTo>
                  <a:lnTo>
                    <a:pt x="802" y="723"/>
                  </a:lnTo>
                  <a:lnTo>
                    <a:pt x="816" y="701"/>
                  </a:lnTo>
                  <a:lnTo>
                    <a:pt x="828" y="683"/>
                  </a:lnTo>
                  <a:lnTo>
                    <a:pt x="821" y="668"/>
                  </a:lnTo>
                  <a:lnTo>
                    <a:pt x="816" y="656"/>
                  </a:lnTo>
                  <a:lnTo>
                    <a:pt x="814" y="648"/>
                  </a:lnTo>
                  <a:lnTo>
                    <a:pt x="813" y="641"/>
                  </a:lnTo>
                  <a:lnTo>
                    <a:pt x="812" y="630"/>
                  </a:lnTo>
                  <a:lnTo>
                    <a:pt x="812" y="618"/>
                  </a:lnTo>
                  <a:lnTo>
                    <a:pt x="812" y="586"/>
                  </a:lnTo>
                  <a:lnTo>
                    <a:pt x="813" y="577"/>
                  </a:lnTo>
                  <a:lnTo>
                    <a:pt x="814" y="570"/>
                  </a:lnTo>
                  <a:lnTo>
                    <a:pt x="818" y="561"/>
                  </a:lnTo>
                  <a:lnTo>
                    <a:pt x="820" y="553"/>
                  </a:lnTo>
                  <a:lnTo>
                    <a:pt x="824" y="547"/>
                  </a:lnTo>
                  <a:lnTo>
                    <a:pt x="829" y="539"/>
                  </a:lnTo>
                  <a:lnTo>
                    <a:pt x="835" y="533"/>
                  </a:lnTo>
                  <a:lnTo>
                    <a:pt x="841" y="527"/>
                  </a:lnTo>
                  <a:lnTo>
                    <a:pt x="854" y="516"/>
                  </a:lnTo>
                  <a:lnTo>
                    <a:pt x="867" y="505"/>
                  </a:lnTo>
                  <a:lnTo>
                    <a:pt x="880" y="495"/>
                  </a:lnTo>
                  <a:lnTo>
                    <a:pt x="892" y="487"/>
                  </a:lnTo>
                  <a:lnTo>
                    <a:pt x="875" y="466"/>
                  </a:lnTo>
                  <a:lnTo>
                    <a:pt x="860" y="449"/>
                  </a:lnTo>
                  <a:lnTo>
                    <a:pt x="853" y="440"/>
                  </a:lnTo>
                  <a:lnTo>
                    <a:pt x="848" y="430"/>
                  </a:lnTo>
                  <a:lnTo>
                    <a:pt x="847" y="425"/>
                  </a:lnTo>
                  <a:lnTo>
                    <a:pt x="845" y="419"/>
                  </a:lnTo>
                  <a:lnTo>
                    <a:pt x="843" y="413"/>
                  </a:lnTo>
                  <a:lnTo>
                    <a:pt x="843" y="405"/>
                  </a:lnTo>
                  <a:lnTo>
                    <a:pt x="843" y="392"/>
                  </a:lnTo>
                  <a:lnTo>
                    <a:pt x="845" y="382"/>
                  </a:lnTo>
                  <a:lnTo>
                    <a:pt x="846" y="374"/>
                  </a:lnTo>
                  <a:lnTo>
                    <a:pt x="847" y="368"/>
                  </a:lnTo>
                  <a:lnTo>
                    <a:pt x="852" y="356"/>
                  </a:lnTo>
                  <a:lnTo>
                    <a:pt x="860" y="341"/>
                  </a:lnTo>
                  <a:lnTo>
                    <a:pt x="845" y="312"/>
                  </a:lnTo>
                  <a:lnTo>
                    <a:pt x="828" y="281"/>
                  </a:lnTo>
                  <a:lnTo>
                    <a:pt x="822" y="265"/>
                  </a:lnTo>
                  <a:lnTo>
                    <a:pt x="816" y="248"/>
                  </a:lnTo>
                  <a:lnTo>
                    <a:pt x="814" y="239"/>
                  </a:lnTo>
                  <a:lnTo>
                    <a:pt x="812" y="230"/>
                  </a:lnTo>
                  <a:lnTo>
                    <a:pt x="811" y="221"/>
                  </a:lnTo>
                  <a:lnTo>
                    <a:pt x="811" y="211"/>
                  </a:lnTo>
                  <a:lnTo>
                    <a:pt x="811" y="195"/>
                  </a:lnTo>
                  <a:lnTo>
                    <a:pt x="811" y="188"/>
                  </a:lnTo>
                  <a:lnTo>
                    <a:pt x="812" y="182"/>
                  </a:lnTo>
                  <a:lnTo>
                    <a:pt x="813" y="176"/>
                  </a:lnTo>
                  <a:lnTo>
                    <a:pt x="815" y="171"/>
                  </a:lnTo>
                  <a:lnTo>
                    <a:pt x="821" y="161"/>
                  </a:lnTo>
                  <a:lnTo>
                    <a:pt x="826" y="153"/>
                  </a:lnTo>
                  <a:lnTo>
                    <a:pt x="833" y="145"/>
                  </a:lnTo>
                  <a:lnTo>
                    <a:pt x="839" y="136"/>
                  </a:lnTo>
                  <a:lnTo>
                    <a:pt x="847" y="127"/>
                  </a:lnTo>
                  <a:lnTo>
                    <a:pt x="852" y="116"/>
                  </a:lnTo>
                  <a:lnTo>
                    <a:pt x="827" y="0"/>
                  </a:lnTo>
                  <a:lnTo>
                    <a:pt x="806" y="15"/>
                  </a:lnTo>
                  <a:lnTo>
                    <a:pt x="791" y="23"/>
                  </a:lnTo>
                  <a:lnTo>
                    <a:pt x="782" y="26"/>
                  </a:lnTo>
                  <a:lnTo>
                    <a:pt x="775" y="27"/>
                  </a:lnTo>
                  <a:lnTo>
                    <a:pt x="770" y="27"/>
                  </a:lnTo>
                  <a:lnTo>
                    <a:pt x="762" y="27"/>
                  </a:lnTo>
                  <a:lnTo>
                    <a:pt x="751" y="30"/>
                  </a:lnTo>
                  <a:lnTo>
                    <a:pt x="733" y="36"/>
                  </a:lnTo>
                  <a:lnTo>
                    <a:pt x="720" y="41"/>
                  </a:lnTo>
                  <a:lnTo>
                    <a:pt x="711" y="46"/>
                  </a:lnTo>
                  <a:lnTo>
                    <a:pt x="704" y="49"/>
                  </a:lnTo>
                  <a:lnTo>
                    <a:pt x="700" y="52"/>
                  </a:lnTo>
                  <a:lnTo>
                    <a:pt x="697" y="55"/>
                  </a:lnTo>
                  <a:lnTo>
                    <a:pt x="695" y="58"/>
                  </a:lnTo>
                  <a:lnTo>
                    <a:pt x="695" y="61"/>
                  </a:lnTo>
                  <a:lnTo>
                    <a:pt x="697" y="63"/>
                  </a:lnTo>
                  <a:lnTo>
                    <a:pt x="698" y="66"/>
                  </a:lnTo>
                  <a:lnTo>
                    <a:pt x="699" y="69"/>
                  </a:lnTo>
                  <a:lnTo>
                    <a:pt x="699" y="74"/>
                  </a:lnTo>
                  <a:lnTo>
                    <a:pt x="699" y="79"/>
                  </a:lnTo>
                  <a:lnTo>
                    <a:pt x="697" y="85"/>
                  </a:lnTo>
                  <a:lnTo>
                    <a:pt x="692" y="92"/>
                  </a:lnTo>
                  <a:lnTo>
                    <a:pt x="687" y="101"/>
                  </a:lnTo>
                  <a:lnTo>
                    <a:pt x="678" y="111"/>
                  </a:lnTo>
                  <a:lnTo>
                    <a:pt x="667" y="117"/>
                  </a:lnTo>
                  <a:lnTo>
                    <a:pt x="649" y="127"/>
                  </a:lnTo>
                  <a:lnTo>
                    <a:pt x="626" y="139"/>
                  </a:lnTo>
                  <a:lnTo>
                    <a:pt x="599" y="150"/>
                  </a:lnTo>
                  <a:lnTo>
                    <a:pt x="571" y="162"/>
                  </a:lnTo>
                  <a:lnTo>
                    <a:pt x="544" y="174"/>
                  </a:lnTo>
                  <a:lnTo>
                    <a:pt x="520" y="186"/>
                  </a:lnTo>
                  <a:lnTo>
                    <a:pt x="503" y="196"/>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8"/>
            <p:cNvSpPr>
              <a:spLocks/>
            </p:cNvSpPr>
            <p:nvPr/>
          </p:nvSpPr>
          <p:spPr bwMode="auto">
            <a:xfrm>
              <a:off x="5695950" y="2487612"/>
              <a:ext cx="227013" cy="412750"/>
            </a:xfrm>
            <a:custGeom>
              <a:avLst/>
              <a:gdLst>
                <a:gd name="T0" fmla="*/ 8 w 574"/>
                <a:gd name="T1" fmla="*/ 318 h 1040"/>
                <a:gd name="T2" fmla="*/ 25 w 574"/>
                <a:gd name="T3" fmla="*/ 359 h 1040"/>
                <a:gd name="T4" fmla="*/ 57 w 574"/>
                <a:gd name="T5" fmla="*/ 403 h 1040"/>
                <a:gd name="T6" fmla="*/ 89 w 574"/>
                <a:gd name="T7" fmla="*/ 436 h 1040"/>
                <a:gd name="T8" fmla="*/ 115 w 574"/>
                <a:gd name="T9" fmla="*/ 469 h 1040"/>
                <a:gd name="T10" fmla="*/ 128 w 574"/>
                <a:gd name="T11" fmla="*/ 506 h 1040"/>
                <a:gd name="T12" fmla="*/ 130 w 574"/>
                <a:gd name="T13" fmla="*/ 535 h 1040"/>
                <a:gd name="T14" fmla="*/ 128 w 574"/>
                <a:gd name="T15" fmla="*/ 590 h 1040"/>
                <a:gd name="T16" fmla="*/ 116 w 574"/>
                <a:gd name="T17" fmla="*/ 610 h 1040"/>
                <a:gd name="T18" fmla="*/ 97 w 574"/>
                <a:gd name="T19" fmla="*/ 617 h 1040"/>
                <a:gd name="T20" fmla="*/ 74 w 574"/>
                <a:gd name="T21" fmla="*/ 616 h 1040"/>
                <a:gd name="T22" fmla="*/ 36 w 574"/>
                <a:gd name="T23" fmla="*/ 603 h 1040"/>
                <a:gd name="T24" fmla="*/ 21 w 574"/>
                <a:gd name="T25" fmla="*/ 670 h 1040"/>
                <a:gd name="T26" fmla="*/ 32 w 574"/>
                <a:gd name="T27" fmla="*/ 702 h 1040"/>
                <a:gd name="T28" fmla="*/ 32 w 574"/>
                <a:gd name="T29" fmla="*/ 730 h 1040"/>
                <a:gd name="T30" fmla="*/ 23 w 574"/>
                <a:gd name="T31" fmla="*/ 749 h 1040"/>
                <a:gd name="T32" fmla="*/ 6 w 574"/>
                <a:gd name="T33" fmla="*/ 766 h 1040"/>
                <a:gd name="T34" fmla="*/ 2 w 574"/>
                <a:gd name="T35" fmla="*/ 784 h 1040"/>
                <a:gd name="T36" fmla="*/ 3 w 574"/>
                <a:gd name="T37" fmla="*/ 812 h 1040"/>
                <a:gd name="T38" fmla="*/ 17 w 574"/>
                <a:gd name="T39" fmla="*/ 837 h 1040"/>
                <a:gd name="T40" fmla="*/ 46 w 574"/>
                <a:gd name="T41" fmla="*/ 867 h 1040"/>
                <a:gd name="T42" fmla="*/ 58 w 574"/>
                <a:gd name="T43" fmla="*/ 888 h 1040"/>
                <a:gd name="T44" fmla="*/ 65 w 574"/>
                <a:gd name="T45" fmla="*/ 924 h 1040"/>
                <a:gd name="T46" fmla="*/ 60 w 574"/>
                <a:gd name="T47" fmla="*/ 953 h 1040"/>
                <a:gd name="T48" fmla="*/ 50 w 574"/>
                <a:gd name="T49" fmla="*/ 973 h 1040"/>
                <a:gd name="T50" fmla="*/ 51 w 574"/>
                <a:gd name="T51" fmla="*/ 997 h 1040"/>
                <a:gd name="T52" fmla="*/ 68 w 574"/>
                <a:gd name="T53" fmla="*/ 1040 h 1040"/>
                <a:gd name="T54" fmla="*/ 147 w 574"/>
                <a:gd name="T55" fmla="*/ 894 h 1040"/>
                <a:gd name="T56" fmla="*/ 174 w 574"/>
                <a:gd name="T57" fmla="*/ 877 h 1040"/>
                <a:gd name="T58" fmla="*/ 208 w 574"/>
                <a:gd name="T59" fmla="*/ 876 h 1040"/>
                <a:gd name="T60" fmla="*/ 230 w 574"/>
                <a:gd name="T61" fmla="*/ 884 h 1040"/>
                <a:gd name="T62" fmla="*/ 269 w 574"/>
                <a:gd name="T63" fmla="*/ 895 h 1040"/>
                <a:gd name="T64" fmla="*/ 289 w 574"/>
                <a:gd name="T65" fmla="*/ 868 h 1040"/>
                <a:gd name="T66" fmla="*/ 292 w 574"/>
                <a:gd name="T67" fmla="*/ 845 h 1040"/>
                <a:gd name="T68" fmla="*/ 288 w 574"/>
                <a:gd name="T69" fmla="*/ 816 h 1040"/>
                <a:gd name="T70" fmla="*/ 309 w 574"/>
                <a:gd name="T71" fmla="*/ 737 h 1040"/>
                <a:gd name="T72" fmla="*/ 488 w 574"/>
                <a:gd name="T73" fmla="*/ 551 h 1040"/>
                <a:gd name="T74" fmla="*/ 443 w 574"/>
                <a:gd name="T75" fmla="*/ 557 h 1040"/>
                <a:gd name="T76" fmla="*/ 408 w 574"/>
                <a:gd name="T77" fmla="*/ 565 h 1040"/>
                <a:gd name="T78" fmla="*/ 358 w 574"/>
                <a:gd name="T79" fmla="*/ 567 h 1040"/>
                <a:gd name="T80" fmla="*/ 341 w 574"/>
                <a:gd name="T81" fmla="*/ 564 h 1040"/>
                <a:gd name="T82" fmla="*/ 311 w 574"/>
                <a:gd name="T83" fmla="*/ 547 h 1040"/>
                <a:gd name="T84" fmla="*/ 275 w 574"/>
                <a:gd name="T85" fmla="*/ 511 h 1040"/>
                <a:gd name="T86" fmla="*/ 216 w 574"/>
                <a:gd name="T87" fmla="*/ 444 h 1040"/>
                <a:gd name="T88" fmla="*/ 187 w 574"/>
                <a:gd name="T89" fmla="*/ 412 h 1040"/>
                <a:gd name="T90" fmla="*/ 153 w 574"/>
                <a:gd name="T91" fmla="*/ 425 h 1040"/>
                <a:gd name="T92" fmla="*/ 134 w 574"/>
                <a:gd name="T93" fmla="*/ 436 h 1040"/>
                <a:gd name="T94" fmla="*/ 107 w 574"/>
                <a:gd name="T95" fmla="*/ 435 h 1040"/>
                <a:gd name="T96" fmla="*/ 95 w 574"/>
                <a:gd name="T97" fmla="*/ 430 h 1040"/>
                <a:gd name="T98" fmla="*/ 87 w 574"/>
                <a:gd name="T99" fmla="*/ 420 h 1040"/>
                <a:gd name="T100" fmla="*/ 83 w 574"/>
                <a:gd name="T101" fmla="*/ 402 h 1040"/>
                <a:gd name="T102" fmla="*/ 83 w 574"/>
                <a:gd name="T103" fmla="*/ 299 h 1040"/>
                <a:gd name="T104" fmla="*/ 88 w 574"/>
                <a:gd name="T105" fmla="*/ 276 h 1040"/>
                <a:gd name="T106" fmla="*/ 117 w 574"/>
                <a:gd name="T107" fmla="*/ 225 h 1040"/>
                <a:gd name="T108" fmla="*/ 160 w 574"/>
                <a:gd name="T109" fmla="*/ 173 h 1040"/>
                <a:gd name="T110" fmla="*/ 239 w 574"/>
                <a:gd name="T111" fmla="*/ 92 h 1040"/>
                <a:gd name="T112" fmla="*/ 275 w 574"/>
                <a:gd name="T113" fmla="*/ 51 h 1040"/>
                <a:gd name="T114" fmla="*/ 194 w 574"/>
                <a:gd name="T115" fmla="*/ 25 h 1040"/>
                <a:gd name="T116" fmla="*/ 185 w 574"/>
                <a:gd name="T117" fmla="*/ 74 h 1040"/>
                <a:gd name="T118" fmla="*/ 157 w 574"/>
                <a:gd name="T119" fmla="*/ 139 h 1040"/>
                <a:gd name="T120" fmla="*/ 116 w 574"/>
                <a:gd name="T121" fmla="*/ 198 h 1040"/>
                <a:gd name="T122" fmla="*/ 67 w 574"/>
                <a:gd name="T123" fmla="*/ 245 h 1040"/>
                <a:gd name="T124" fmla="*/ 18 w 574"/>
                <a:gd name="T125" fmla="*/ 282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4" h="1040">
                  <a:moveTo>
                    <a:pt x="0" y="292"/>
                  </a:moveTo>
                  <a:lnTo>
                    <a:pt x="4" y="305"/>
                  </a:lnTo>
                  <a:lnTo>
                    <a:pt x="8" y="318"/>
                  </a:lnTo>
                  <a:lnTo>
                    <a:pt x="12" y="328"/>
                  </a:lnTo>
                  <a:lnTo>
                    <a:pt x="17" y="339"/>
                  </a:lnTo>
                  <a:lnTo>
                    <a:pt x="25" y="359"/>
                  </a:lnTo>
                  <a:lnTo>
                    <a:pt x="35" y="376"/>
                  </a:lnTo>
                  <a:lnTo>
                    <a:pt x="46" y="390"/>
                  </a:lnTo>
                  <a:lnTo>
                    <a:pt x="57" y="403"/>
                  </a:lnTo>
                  <a:lnTo>
                    <a:pt x="67" y="415"/>
                  </a:lnTo>
                  <a:lnTo>
                    <a:pt x="78" y="426"/>
                  </a:lnTo>
                  <a:lnTo>
                    <a:pt x="89" y="436"/>
                  </a:lnTo>
                  <a:lnTo>
                    <a:pt x="99" y="446"/>
                  </a:lnTo>
                  <a:lnTo>
                    <a:pt x="107" y="457"/>
                  </a:lnTo>
                  <a:lnTo>
                    <a:pt x="115" y="469"/>
                  </a:lnTo>
                  <a:lnTo>
                    <a:pt x="121" y="482"/>
                  </a:lnTo>
                  <a:lnTo>
                    <a:pt x="126" y="497"/>
                  </a:lnTo>
                  <a:lnTo>
                    <a:pt x="128" y="506"/>
                  </a:lnTo>
                  <a:lnTo>
                    <a:pt x="129" y="514"/>
                  </a:lnTo>
                  <a:lnTo>
                    <a:pt x="130" y="524"/>
                  </a:lnTo>
                  <a:lnTo>
                    <a:pt x="130" y="535"/>
                  </a:lnTo>
                  <a:lnTo>
                    <a:pt x="130" y="567"/>
                  </a:lnTo>
                  <a:lnTo>
                    <a:pt x="130" y="579"/>
                  </a:lnTo>
                  <a:lnTo>
                    <a:pt x="128" y="590"/>
                  </a:lnTo>
                  <a:lnTo>
                    <a:pt x="125" y="598"/>
                  </a:lnTo>
                  <a:lnTo>
                    <a:pt x="120" y="605"/>
                  </a:lnTo>
                  <a:lnTo>
                    <a:pt x="116" y="610"/>
                  </a:lnTo>
                  <a:lnTo>
                    <a:pt x="110" y="614"/>
                  </a:lnTo>
                  <a:lnTo>
                    <a:pt x="103" y="616"/>
                  </a:lnTo>
                  <a:lnTo>
                    <a:pt x="97" y="617"/>
                  </a:lnTo>
                  <a:lnTo>
                    <a:pt x="89" y="618"/>
                  </a:lnTo>
                  <a:lnTo>
                    <a:pt x="81" y="617"/>
                  </a:lnTo>
                  <a:lnTo>
                    <a:pt x="74" y="616"/>
                  </a:lnTo>
                  <a:lnTo>
                    <a:pt x="65" y="614"/>
                  </a:lnTo>
                  <a:lnTo>
                    <a:pt x="50" y="608"/>
                  </a:lnTo>
                  <a:lnTo>
                    <a:pt x="36" y="603"/>
                  </a:lnTo>
                  <a:lnTo>
                    <a:pt x="0" y="632"/>
                  </a:lnTo>
                  <a:lnTo>
                    <a:pt x="10" y="649"/>
                  </a:lnTo>
                  <a:lnTo>
                    <a:pt x="21" y="670"/>
                  </a:lnTo>
                  <a:lnTo>
                    <a:pt x="25" y="681"/>
                  </a:lnTo>
                  <a:lnTo>
                    <a:pt x="30" y="691"/>
                  </a:lnTo>
                  <a:lnTo>
                    <a:pt x="32" y="702"/>
                  </a:lnTo>
                  <a:lnTo>
                    <a:pt x="33" y="713"/>
                  </a:lnTo>
                  <a:lnTo>
                    <a:pt x="33" y="723"/>
                  </a:lnTo>
                  <a:lnTo>
                    <a:pt x="32" y="730"/>
                  </a:lnTo>
                  <a:lnTo>
                    <a:pt x="30" y="737"/>
                  </a:lnTo>
                  <a:lnTo>
                    <a:pt x="29" y="741"/>
                  </a:lnTo>
                  <a:lnTo>
                    <a:pt x="23" y="749"/>
                  </a:lnTo>
                  <a:lnTo>
                    <a:pt x="17" y="753"/>
                  </a:lnTo>
                  <a:lnTo>
                    <a:pt x="11" y="758"/>
                  </a:lnTo>
                  <a:lnTo>
                    <a:pt x="6" y="766"/>
                  </a:lnTo>
                  <a:lnTo>
                    <a:pt x="4" y="770"/>
                  </a:lnTo>
                  <a:lnTo>
                    <a:pt x="3" y="777"/>
                  </a:lnTo>
                  <a:lnTo>
                    <a:pt x="2" y="784"/>
                  </a:lnTo>
                  <a:lnTo>
                    <a:pt x="0" y="794"/>
                  </a:lnTo>
                  <a:lnTo>
                    <a:pt x="2" y="804"/>
                  </a:lnTo>
                  <a:lnTo>
                    <a:pt x="3" y="812"/>
                  </a:lnTo>
                  <a:lnTo>
                    <a:pt x="5" y="819"/>
                  </a:lnTo>
                  <a:lnTo>
                    <a:pt x="8" y="825"/>
                  </a:lnTo>
                  <a:lnTo>
                    <a:pt x="17" y="837"/>
                  </a:lnTo>
                  <a:lnTo>
                    <a:pt x="25" y="847"/>
                  </a:lnTo>
                  <a:lnTo>
                    <a:pt x="36" y="857"/>
                  </a:lnTo>
                  <a:lnTo>
                    <a:pt x="46" y="867"/>
                  </a:lnTo>
                  <a:lnTo>
                    <a:pt x="50" y="874"/>
                  </a:lnTo>
                  <a:lnTo>
                    <a:pt x="54" y="880"/>
                  </a:lnTo>
                  <a:lnTo>
                    <a:pt x="58" y="888"/>
                  </a:lnTo>
                  <a:lnTo>
                    <a:pt x="61" y="898"/>
                  </a:lnTo>
                  <a:lnTo>
                    <a:pt x="64" y="912"/>
                  </a:lnTo>
                  <a:lnTo>
                    <a:pt x="65" y="924"/>
                  </a:lnTo>
                  <a:lnTo>
                    <a:pt x="65" y="933"/>
                  </a:lnTo>
                  <a:lnTo>
                    <a:pt x="64" y="941"/>
                  </a:lnTo>
                  <a:lnTo>
                    <a:pt x="60" y="953"/>
                  </a:lnTo>
                  <a:lnTo>
                    <a:pt x="54" y="962"/>
                  </a:lnTo>
                  <a:lnTo>
                    <a:pt x="51" y="968"/>
                  </a:lnTo>
                  <a:lnTo>
                    <a:pt x="50" y="973"/>
                  </a:lnTo>
                  <a:lnTo>
                    <a:pt x="49" y="980"/>
                  </a:lnTo>
                  <a:lnTo>
                    <a:pt x="49" y="987"/>
                  </a:lnTo>
                  <a:lnTo>
                    <a:pt x="51" y="997"/>
                  </a:lnTo>
                  <a:lnTo>
                    <a:pt x="54" y="1009"/>
                  </a:lnTo>
                  <a:lnTo>
                    <a:pt x="60" y="1023"/>
                  </a:lnTo>
                  <a:lnTo>
                    <a:pt x="68" y="1040"/>
                  </a:lnTo>
                  <a:lnTo>
                    <a:pt x="130" y="988"/>
                  </a:lnTo>
                  <a:lnTo>
                    <a:pt x="130" y="907"/>
                  </a:lnTo>
                  <a:lnTo>
                    <a:pt x="147" y="894"/>
                  </a:lnTo>
                  <a:lnTo>
                    <a:pt x="160" y="884"/>
                  </a:lnTo>
                  <a:lnTo>
                    <a:pt x="167" y="880"/>
                  </a:lnTo>
                  <a:lnTo>
                    <a:pt x="174" y="877"/>
                  </a:lnTo>
                  <a:lnTo>
                    <a:pt x="183" y="876"/>
                  </a:lnTo>
                  <a:lnTo>
                    <a:pt x="195" y="875"/>
                  </a:lnTo>
                  <a:lnTo>
                    <a:pt x="208" y="876"/>
                  </a:lnTo>
                  <a:lnTo>
                    <a:pt x="216" y="877"/>
                  </a:lnTo>
                  <a:lnTo>
                    <a:pt x="224" y="880"/>
                  </a:lnTo>
                  <a:lnTo>
                    <a:pt x="230" y="884"/>
                  </a:lnTo>
                  <a:lnTo>
                    <a:pt x="242" y="894"/>
                  </a:lnTo>
                  <a:lnTo>
                    <a:pt x="260" y="907"/>
                  </a:lnTo>
                  <a:lnTo>
                    <a:pt x="269" y="895"/>
                  </a:lnTo>
                  <a:lnTo>
                    <a:pt x="280" y="881"/>
                  </a:lnTo>
                  <a:lnTo>
                    <a:pt x="284" y="875"/>
                  </a:lnTo>
                  <a:lnTo>
                    <a:pt x="289" y="868"/>
                  </a:lnTo>
                  <a:lnTo>
                    <a:pt x="292" y="863"/>
                  </a:lnTo>
                  <a:lnTo>
                    <a:pt x="292" y="859"/>
                  </a:lnTo>
                  <a:lnTo>
                    <a:pt x="292" y="845"/>
                  </a:lnTo>
                  <a:lnTo>
                    <a:pt x="291" y="833"/>
                  </a:lnTo>
                  <a:lnTo>
                    <a:pt x="290" y="823"/>
                  </a:lnTo>
                  <a:lnTo>
                    <a:pt x="288" y="816"/>
                  </a:lnTo>
                  <a:lnTo>
                    <a:pt x="281" y="798"/>
                  </a:lnTo>
                  <a:lnTo>
                    <a:pt x="274" y="776"/>
                  </a:lnTo>
                  <a:lnTo>
                    <a:pt x="309" y="737"/>
                  </a:lnTo>
                  <a:lnTo>
                    <a:pt x="570" y="710"/>
                  </a:lnTo>
                  <a:lnTo>
                    <a:pt x="574" y="692"/>
                  </a:lnTo>
                  <a:lnTo>
                    <a:pt x="488" y="551"/>
                  </a:lnTo>
                  <a:lnTo>
                    <a:pt x="470" y="553"/>
                  </a:lnTo>
                  <a:lnTo>
                    <a:pt x="456" y="555"/>
                  </a:lnTo>
                  <a:lnTo>
                    <a:pt x="443" y="557"/>
                  </a:lnTo>
                  <a:lnTo>
                    <a:pt x="432" y="561"/>
                  </a:lnTo>
                  <a:lnTo>
                    <a:pt x="421" y="563"/>
                  </a:lnTo>
                  <a:lnTo>
                    <a:pt x="408" y="565"/>
                  </a:lnTo>
                  <a:lnTo>
                    <a:pt x="393" y="566"/>
                  </a:lnTo>
                  <a:lnTo>
                    <a:pt x="374" y="567"/>
                  </a:lnTo>
                  <a:lnTo>
                    <a:pt x="358" y="567"/>
                  </a:lnTo>
                  <a:lnTo>
                    <a:pt x="351" y="567"/>
                  </a:lnTo>
                  <a:lnTo>
                    <a:pt x="346" y="565"/>
                  </a:lnTo>
                  <a:lnTo>
                    <a:pt x="341" y="564"/>
                  </a:lnTo>
                  <a:lnTo>
                    <a:pt x="335" y="562"/>
                  </a:lnTo>
                  <a:lnTo>
                    <a:pt x="323" y="555"/>
                  </a:lnTo>
                  <a:lnTo>
                    <a:pt x="311" y="547"/>
                  </a:lnTo>
                  <a:lnTo>
                    <a:pt x="299" y="536"/>
                  </a:lnTo>
                  <a:lnTo>
                    <a:pt x="287" y="524"/>
                  </a:lnTo>
                  <a:lnTo>
                    <a:pt x="275" y="511"/>
                  </a:lnTo>
                  <a:lnTo>
                    <a:pt x="263" y="498"/>
                  </a:lnTo>
                  <a:lnTo>
                    <a:pt x="239" y="470"/>
                  </a:lnTo>
                  <a:lnTo>
                    <a:pt x="216" y="444"/>
                  </a:lnTo>
                  <a:lnTo>
                    <a:pt x="207" y="432"/>
                  </a:lnTo>
                  <a:lnTo>
                    <a:pt x="197" y="421"/>
                  </a:lnTo>
                  <a:lnTo>
                    <a:pt x="187" y="412"/>
                  </a:lnTo>
                  <a:lnTo>
                    <a:pt x="179" y="405"/>
                  </a:lnTo>
                  <a:lnTo>
                    <a:pt x="167" y="414"/>
                  </a:lnTo>
                  <a:lnTo>
                    <a:pt x="153" y="425"/>
                  </a:lnTo>
                  <a:lnTo>
                    <a:pt x="146" y="430"/>
                  </a:lnTo>
                  <a:lnTo>
                    <a:pt x="140" y="433"/>
                  </a:lnTo>
                  <a:lnTo>
                    <a:pt x="134" y="436"/>
                  </a:lnTo>
                  <a:lnTo>
                    <a:pt x="130" y="438"/>
                  </a:lnTo>
                  <a:lnTo>
                    <a:pt x="117" y="436"/>
                  </a:lnTo>
                  <a:lnTo>
                    <a:pt x="107" y="435"/>
                  </a:lnTo>
                  <a:lnTo>
                    <a:pt x="103" y="433"/>
                  </a:lnTo>
                  <a:lnTo>
                    <a:pt x="99" y="432"/>
                  </a:lnTo>
                  <a:lnTo>
                    <a:pt x="95" y="430"/>
                  </a:lnTo>
                  <a:lnTo>
                    <a:pt x="92" y="427"/>
                  </a:lnTo>
                  <a:lnTo>
                    <a:pt x="89" y="424"/>
                  </a:lnTo>
                  <a:lnTo>
                    <a:pt x="87" y="420"/>
                  </a:lnTo>
                  <a:lnTo>
                    <a:pt x="86" y="417"/>
                  </a:lnTo>
                  <a:lnTo>
                    <a:pt x="84" y="412"/>
                  </a:lnTo>
                  <a:lnTo>
                    <a:pt x="83" y="402"/>
                  </a:lnTo>
                  <a:lnTo>
                    <a:pt x="81" y="389"/>
                  </a:lnTo>
                  <a:lnTo>
                    <a:pt x="81" y="308"/>
                  </a:lnTo>
                  <a:lnTo>
                    <a:pt x="83" y="299"/>
                  </a:lnTo>
                  <a:lnTo>
                    <a:pt x="84" y="292"/>
                  </a:lnTo>
                  <a:lnTo>
                    <a:pt x="86" y="284"/>
                  </a:lnTo>
                  <a:lnTo>
                    <a:pt x="88" y="276"/>
                  </a:lnTo>
                  <a:lnTo>
                    <a:pt x="95" y="258"/>
                  </a:lnTo>
                  <a:lnTo>
                    <a:pt x="105" y="242"/>
                  </a:lnTo>
                  <a:lnTo>
                    <a:pt x="117" y="225"/>
                  </a:lnTo>
                  <a:lnTo>
                    <a:pt x="130" y="208"/>
                  </a:lnTo>
                  <a:lnTo>
                    <a:pt x="145" y="190"/>
                  </a:lnTo>
                  <a:lnTo>
                    <a:pt x="160" y="173"/>
                  </a:lnTo>
                  <a:lnTo>
                    <a:pt x="193" y="138"/>
                  </a:lnTo>
                  <a:lnTo>
                    <a:pt x="224" y="107"/>
                  </a:lnTo>
                  <a:lnTo>
                    <a:pt x="239" y="92"/>
                  </a:lnTo>
                  <a:lnTo>
                    <a:pt x="252" y="77"/>
                  </a:lnTo>
                  <a:lnTo>
                    <a:pt x="265" y="64"/>
                  </a:lnTo>
                  <a:lnTo>
                    <a:pt x="275" y="51"/>
                  </a:lnTo>
                  <a:lnTo>
                    <a:pt x="195" y="0"/>
                  </a:lnTo>
                  <a:lnTo>
                    <a:pt x="195" y="12"/>
                  </a:lnTo>
                  <a:lnTo>
                    <a:pt x="194" y="25"/>
                  </a:lnTo>
                  <a:lnTo>
                    <a:pt x="193" y="37"/>
                  </a:lnTo>
                  <a:lnTo>
                    <a:pt x="191" y="50"/>
                  </a:lnTo>
                  <a:lnTo>
                    <a:pt x="185" y="74"/>
                  </a:lnTo>
                  <a:lnTo>
                    <a:pt x="178" y="96"/>
                  </a:lnTo>
                  <a:lnTo>
                    <a:pt x="168" y="119"/>
                  </a:lnTo>
                  <a:lnTo>
                    <a:pt x="157" y="139"/>
                  </a:lnTo>
                  <a:lnTo>
                    <a:pt x="144" y="160"/>
                  </a:lnTo>
                  <a:lnTo>
                    <a:pt x="131" y="179"/>
                  </a:lnTo>
                  <a:lnTo>
                    <a:pt x="116" y="198"/>
                  </a:lnTo>
                  <a:lnTo>
                    <a:pt x="101" y="215"/>
                  </a:lnTo>
                  <a:lnTo>
                    <a:pt x="85" y="231"/>
                  </a:lnTo>
                  <a:lnTo>
                    <a:pt x="67" y="245"/>
                  </a:lnTo>
                  <a:lnTo>
                    <a:pt x="51" y="259"/>
                  </a:lnTo>
                  <a:lnTo>
                    <a:pt x="34" y="271"/>
                  </a:lnTo>
                  <a:lnTo>
                    <a:pt x="18" y="282"/>
                  </a:lnTo>
                  <a:lnTo>
                    <a:pt x="0" y="292"/>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9"/>
            <p:cNvSpPr>
              <a:spLocks/>
            </p:cNvSpPr>
            <p:nvPr/>
          </p:nvSpPr>
          <p:spPr bwMode="auto">
            <a:xfrm>
              <a:off x="6102350" y="2546349"/>
              <a:ext cx="577850" cy="207963"/>
            </a:xfrm>
            <a:custGeom>
              <a:avLst/>
              <a:gdLst>
                <a:gd name="T0" fmla="*/ 872 w 1456"/>
                <a:gd name="T1" fmla="*/ 96 h 526"/>
                <a:gd name="T2" fmla="*/ 848 w 1456"/>
                <a:gd name="T3" fmla="*/ 120 h 526"/>
                <a:gd name="T4" fmla="*/ 819 w 1456"/>
                <a:gd name="T5" fmla="*/ 137 h 526"/>
                <a:gd name="T6" fmla="*/ 715 w 1456"/>
                <a:gd name="T7" fmla="*/ 182 h 526"/>
                <a:gd name="T8" fmla="*/ 672 w 1456"/>
                <a:gd name="T9" fmla="*/ 191 h 526"/>
                <a:gd name="T10" fmla="*/ 633 w 1456"/>
                <a:gd name="T11" fmla="*/ 185 h 526"/>
                <a:gd name="T12" fmla="*/ 576 w 1456"/>
                <a:gd name="T13" fmla="*/ 159 h 526"/>
                <a:gd name="T14" fmla="*/ 258 w 1456"/>
                <a:gd name="T15" fmla="*/ 96 h 526"/>
                <a:gd name="T16" fmla="*/ 221 w 1456"/>
                <a:gd name="T17" fmla="*/ 100 h 526"/>
                <a:gd name="T18" fmla="*/ 178 w 1456"/>
                <a:gd name="T19" fmla="*/ 117 h 526"/>
                <a:gd name="T20" fmla="*/ 136 w 1456"/>
                <a:gd name="T21" fmla="*/ 143 h 526"/>
                <a:gd name="T22" fmla="*/ 99 w 1456"/>
                <a:gd name="T23" fmla="*/ 172 h 526"/>
                <a:gd name="T24" fmla="*/ 70 w 1456"/>
                <a:gd name="T25" fmla="*/ 201 h 526"/>
                <a:gd name="T26" fmla="*/ 68 w 1456"/>
                <a:gd name="T27" fmla="*/ 241 h 526"/>
                <a:gd name="T28" fmla="*/ 76 w 1456"/>
                <a:gd name="T29" fmla="*/ 275 h 526"/>
                <a:gd name="T30" fmla="*/ 80 w 1456"/>
                <a:gd name="T31" fmla="*/ 323 h 526"/>
                <a:gd name="T32" fmla="*/ 76 w 1456"/>
                <a:gd name="T33" fmla="*/ 352 h 526"/>
                <a:gd name="T34" fmla="*/ 68 w 1456"/>
                <a:gd name="T35" fmla="*/ 361 h 526"/>
                <a:gd name="T36" fmla="*/ 49 w 1456"/>
                <a:gd name="T37" fmla="*/ 369 h 526"/>
                <a:gd name="T38" fmla="*/ 26 w 1456"/>
                <a:gd name="T39" fmla="*/ 375 h 526"/>
                <a:gd name="T40" fmla="*/ 10 w 1456"/>
                <a:gd name="T41" fmla="*/ 384 h 526"/>
                <a:gd name="T42" fmla="*/ 4 w 1456"/>
                <a:gd name="T43" fmla="*/ 395 h 526"/>
                <a:gd name="T44" fmla="*/ 1 w 1456"/>
                <a:gd name="T45" fmla="*/ 425 h 526"/>
                <a:gd name="T46" fmla="*/ 12 w 1456"/>
                <a:gd name="T47" fmla="*/ 443 h 526"/>
                <a:gd name="T48" fmla="*/ 35 w 1456"/>
                <a:gd name="T49" fmla="*/ 459 h 526"/>
                <a:gd name="T50" fmla="*/ 90 w 1456"/>
                <a:gd name="T51" fmla="*/ 483 h 526"/>
                <a:gd name="T52" fmla="*/ 168 w 1456"/>
                <a:gd name="T53" fmla="*/ 506 h 526"/>
                <a:gd name="T54" fmla="*/ 241 w 1456"/>
                <a:gd name="T55" fmla="*/ 522 h 526"/>
                <a:gd name="T56" fmla="*/ 286 w 1456"/>
                <a:gd name="T57" fmla="*/ 526 h 526"/>
                <a:gd name="T58" fmla="*/ 714 w 1456"/>
                <a:gd name="T59" fmla="*/ 469 h 526"/>
                <a:gd name="T60" fmla="*/ 754 w 1456"/>
                <a:gd name="T61" fmla="*/ 472 h 526"/>
                <a:gd name="T62" fmla="*/ 801 w 1456"/>
                <a:gd name="T63" fmla="*/ 484 h 526"/>
                <a:gd name="T64" fmla="*/ 843 w 1456"/>
                <a:gd name="T65" fmla="*/ 497 h 526"/>
                <a:gd name="T66" fmla="*/ 876 w 1456"/>
                <a:gd name="T67" fmla="*/ 500 h 526"/>
                <a:gd name="T68" fmla="*/ 903 w 1456"/>
                <a:gd name="T69" fmla="*/ 496 h 526"/>
                <a:gd name="T70" fmla="*/ 941 w 1456"/>
                <a:gd name="T71" fmla="*/ 475 h 526"/>
                <a:gd name="T72" fmla="*/ 985 w 1456"/>
                <a:gd name="T73" fmla="*/ 456 h 526"/>
                <a:gd name="T74" fmla="*/ 1022 w 1456"/>
                <a:gd name="T75" fmla="*/ 451 h 526"/>
                <a:gd name="T76" fmla="*/ 1170 w 1456"/>
                <a:gd name="T77" fmla="*/ 454 h 526"/>
                <a:gd name="T78" fmla="*/ 1193 w 1456"/>
                <a:gd name="T79" fmla="*/ 467 h 526"/>
                <a:gd name="T80" fmla="*/ 1208 w 1456"/>
                <a:gd name="T81" fmla="*/ 485 h 526"/>
                <a:gd name="T82" fmla="*/ 1223 w 1456"/>
                <a:gd name="T83" fmla="*/ 496 h 526"/>
                <a:gd name="T84" fmla="*/ 1249 w 1456"/>
                <a:gd name="T85" fmla="*/ 500 h 526"/>
                <a:gd name="T86" fmla="*/ 1317 w 1456"/>
                <a:gd name="T87" fmla="*/ 495 h 526"/>
                <a:gd name="T88" fmla="*/ 1351 w 1456"/>
                <a:gd name="T89" fmla="*/ 473 h 526"/>
                <a:gd name="T90" fmla="*/ 1387 w 1456"/>
                <a:gd name="T91" fmla="*/ 440 h 526"/>
                <a:gd name="T92" fmla="*/ 1445 w 1456"/>
                <a:gd name="T93" fmla="*/ 371 h 526"/>
                <a:gd name="T94" fmla="*/ 1395 w 1456"/>
                <a:gd name="T95" fmla="*/ 225 h 526"/>
                <a:gd name="T96" fmla="*/ 1355 w 1456"/>
                <a:gd name="T97" fmla="*/ 217 h 526"/>
                <a:gd name="T98" fmla="*/ 1333 w 1456"/>
                <a:gd name="T99" fmla="*/ 205 h 526"/>
                <a:gd name="T100" fmla="*/ 1320 w 1456"/>
                <a:gd name="T101" fmla="*/ 189 h 526"/>
                <a:gd name="T102" fmla="*/ 1308 w 1456"/>
                <a:gd name="T103" fmla="*/ 177 h 526"/>
                <a:gd name="T104" fmla="*/ 1279 w 1456"/>
                <a:gd name="T105" fmla="*/ 176 h 526"/>
                <a:gd name="T106" fmla="*/ 1238 w 1456"/>
                <a:gd name="T107" fmla="*/ 182 h 526"/>
                <a:gd name="T108" fmla="*/ 1137 w 1456"/>
                <a:gd name="T109" fmla="*/ 144 h 526"/>
                <a:gd name="T110" fmla="*/ 884 w 1456"/>
                <a:gd name="T111" fmla="*/ 7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56" h="526">
                  <a:moveTo>
                    <a:pt x="884" y="76"/>
                  </a:moveTo>
                  <a:lnTo>
                    <a:pt x="878" y="86"/>
                  </a:lnTo>
                  <a:lnTo>
                    <a:pt x="872" y="96"/>
                  </a:lnTo>
                  <a:lnTo>
                    <a:pt x="864" y="105"/>
                  </a:lnTo>
                  <a:lnTo>
                    <a:pt x="857" y="112"/>
                  </a:lnTo>
                  <a:lnTo>
                    <a:pt x="848" y="120"/>
                  </a:lnTo>
                  <a:lnTo>
                    <a:pt x="838" y="125"/>
                  </a:lnTo>
                  <a:lnTo>
                    <a:pt x="829" y="132"/>
                  </a:lnTo>
                  <a:lnTo>
                    <a:pt x="819" y="137"/>
                  </a:lnTo>
                  <a:lnTo>
                    <a:pt x="775" y="157"/>
                  </a:lnTo>
                  <a:lnTo>
                    <a:pt x="729" y="176"/>
                  </a:lnTo>
                  <a:lnTo>
                    <a:pt x="715" y="182"/>
                  </a:lnTo>
                  <a:lnTo>
                    <a:pt x="700" y="187"/>
                  </a:lnTo>
                  <a:lnTo>
                    <a:pt x="686" y="190"/>
                  </a:lnTo>
                  <a:lnTo>
                    <a:pt x="672" y="191"/>
                  </a:lnTo>
                  <a:lnTo>
                    <a:pt x="659" y="190"/>
                  </a:lnTo>
                  <a:lnTo>
                    <a:pt x="646" y="188"/>
                  </a:lnTo>
                  <a:lnTo>
                    <a:pt x="633" y="185"/>
                  </a:lnTo>
                  <a:lnTo>
                    <a:pt x="621" y="180"/>
                  </a:lnTo>
                  <a:lnTo>
                    <a:pt x="598" y="171"/>
                  </a:lnTo>
                  <a:lnTo>
                    <a:pt x="576" y="159"/>
                  </a:lnTo>
                  <a:lnTo>
                    <a:pt x="554" y="147"/>
                  </a:lnTo>
                  <a:lnTo>
                    <a:pt x="535" y="136"/>
                  </a:lnTo>
                  <a:lnTo>
                    <a:pt x="258" y="96"/>
                  </a:lnTo>
                  <a:lnTo>
                    <a:pt x="247" y="95"/>
                  </a:lnTo>
                  <a:lnTo>
                    <a:pt x="234" y="97"/>
                  </a:lnTo>
                  <a:lnTo>
                    <a:pt x="221" y="100"/>
                  </a:lnTo>
                  <a:lnTo>
                    <a:pt x="207" y="105"/>
                  </a:lnTo>
                  <a:lnTo>
                    <a:pt x="193" y="110"/>
                  </a:lnTo>
                  <a:lnTo>
                    <a:pt x="178" y="117"/>
                  </a:lnTo>
                  <a:lnTo>
                    <a:pt x="163" y="124"/>
                  </a:lnTo>
                  <a:lnTo>
                    <a:pt x="149" y="133"/>
                  </a:lnTo>
                  <a:lnTo>
                    <a:pt x="136" y="143"/>
                  </a:lnTo>
                  <a:lnTo>
                    <a:pt x="122" y="152"/>
                  </a:lnTo>
                  <a:lnTo>
                    <a:pt x="110" y="162"/>
                  </a:lnTo>
                  <a:lnTo>
                    <a:pt x="99" y="172"/>
                  </a:lnTo>
                  <a:lnTo>
                    <a:pt x="88" y="181"/>
                  </a:lnTo>
                  <a:lnTo>
                    <a:pt x="79" y="191"/>
                  </a:lnTo>
                  <a:lnTo>
                    <a:pt x="70" y="201"/>
                  </a:lnTo>
                  <a:lnTo>
                    <a:pt x="64" y="209"/>
                  </a:lnTo>
                  <a:lnTo>
                    <a:pt x="66" y="227"/>
                  </a:lnTo>
                  <a:lnTo>
                    <a:pt x="68" y="241"/>
                  </a:lnTo>
                  <a:lnTo>
                    <a:pt x="72" y="253"/>
                  </a:lnTo>
                  <a:lnTo>
                    <a:pt x="74" y="263"/>
                  </a:lnTo>
                  <a:lnTo>
                    <a:pt x="76" y="275"/>
                  </a:lnTo>
                  <a:lnTo>
                    <a:pt x="78" y="288"/>
                  </a:lnTo>
                  <a:lnTo>
                    <a:pt x="80" y="303"/>
                  </a:lnTo>
                  <a:lnTo>
                    <a:pt x="80" y="323"/>
                  </a:lnTo>
                  <a:lnTo>
                    <a:pt x="80" y="337"/>
                  </a:lnTo>
                  <a:lnTo>
                    <a:pt x="78" y="347"/>
                  </a:lnTo>
                  <a:lnTo>
                    <a:pt x="76" y="352"/>
                  </a:lnTo>
                  <a:lnTo>
                    <a:pt x="74" y="355"/>
                  </a:lnTo>
                  <a:lnTo>
                    <a:pt x="72" y="359"/>
                  </a:lnTo>
                  <a:lnTo>
                    <a:pt x="68" y="361"/>
                  </a:lnTo>
                  <a:lnTo>
                    <a:pt x="63" y="365"/>
                  </a:lnTo>
                  <a:lnTo>
                    <a:pt x="55" y="368"/>
                  </a:lnTo>
                  <a:lnTo>
                    <a:pt x="49" y="369"/>
                  </a:lnTo>
                  <a:lnTo>
                    <a:pt x="41" y="371"/>
                  </a:lnTo>
                  <a:lnTo>
                    <a:pt x="34" y="373"/>
                  </a:lnTo>
                  <a:lnTo>
                    <a:pt x="26" y="375"/>
                  </a:lnTo>
                  <a:lnTo>
                    <a:pt x="19" y="378"/>
                  </a:lnTo>
                  <a:lnTo>
                    <a:pt x="13" y="381"/>
                  </a:lnTo>
                  <a:lnTo>
                    <a:pt x="10" y="384"/>
                  </a:lnTo>
                  <a:lnTo>
                    <a:pt x="8" y="388"/>
                  </a:lnTo>
                  <a:lnTo>
                    <a:pt x="6" y="391"/>
                  </a:lnTo>
                  <a:lnTo>
                    <a:pt x="4" y="395"/>
                  </a:lnTo>
                  <a:lnTo>
                    <a:pt x="1" y="406"/>
                  </a:lnTo>
                  <a:lnTo>
                    <a:pt x="0" y="420"/>
                  </a:lnTo>
                  <a:lnTo>
                    <a:pt x="1" y="425"/>
                  </a:lnTo>
                  <a:lnTo>
                    <a:pt x="4" y="431"/>
                  </a:lnTo>
                  <a:lnTo>
                    <a:pt x="7" y="437"/>
                  </a:lnTo>
                  <a:lnTo>
                    <a:pt x="12" y="443"/>
                  </a:lnTo>
                  <a:lnTo>
                    <a:pt x="19" y="448"/>
                  </a:lnTo>
                  <a:lnTo>
                    <a:pt x="26" y="454"/>
                  </a:lnTo>
                  <a:lnTo>
                    <a:pt x="35" y="459"/>
                  </a:lnTo>
                  <a:lnTo>
                    <a:pt x="45" y="463"/>
                  </a:lnTo>
                  <a:lnTo>
                    <a:pt x="65" y="474"/>
                  </a:lnTo>
                  <a:lnTo>
                    <a:pt x="90" y="483"/>
                  </a:lnTo>
                  <a:lnTo>
                    <a:pt x="115" y="491"/>
                  </a:lnTo>
                  <a:lnTo>
                    <a:pt x="142" y="499"/>
                  </a:lnTo>
                  <a:lnTo>
                    <a:pt x="168" y="506"/>
                  </a:lnTo>
                  <a:lnTo>
                    <a:pt x="195" y="513"/>
                  </a:lnTo>
                  <a:lnTo>
                    <a:pt x="218" y="517"/>
                  </a:lnTo>
                  <a:lnTo>
                    <a:pt x="241" y="522"/>
                  </a:lnTo>
                  <a:lnTo>
                    <a:pt x="261" y="525"/>
                  </a:lnTo>
                  <a:lnTo>
                    <a:pt x="276" y="526"/>
                  </a:lnTo>
                  <a:lnTo>
                    <a:pt x="286" y="526"/>
                  </a:lnTo>
                  <a:lnTo>
                    <a:pt x="291" y="525"/>
                  </a:lnTo>
                  <a:lnTo>
                    <a:pt x="666" y="469"/>
                  </a:lnTo>
                  <a:lnTo>
                    <a:pt x="714" y="469"/>
                  </a:lnTo>
                  <a:lnTo>
                    <a:pt x="728" y="469"/>
                  </a:lnTo>
                  <a:lnTo>
                    <a:pt x="742" y="470"/>
                  </a:lnTo>
                  <a:lnTo>
                    <a:pt x="754" y="472"/>
                  </a:lnTo>
                  <a:lnTo>
                    <a:pt x="765" y="474"/>
                  </a:lnTo>
                  <a:lnTo>
                    <a:pt x="784" y="477"/>
                  </a:lnTo>
                  <a:lnTo>
                    <a:pt x="801" y="484"/>
                  </a:lnTo>
                  <a:lnTo>
                    <a:pt x="817" y="489"/>
                  </a:lnTo>
                  <a:lnTo>
                    <a:pt x="834" y="495"/>
                  </a:lnTo>
                  <a:lnTo>
                    <a:pt x="843" y="497"/>
                  </a:lnTo>
                  <a:lnTo>
                    <a:pt x="852" y="499"/>
                  </a:lnTo>
                  <a:lnTo>
                    <a:pt x="863" y="500"/>
                  </a:lnTo>
                  <a:lnTo>
                    <a:pt x="876" y="500"/>
                  </a:lnTo>
                  <a:lnTo>
                    <a:pt x="886" y="499"/>
                  </a:lnTo>
                  <a:lnTo>
                    <a:pt x="895" y="498"/>
                  </a:lnTo>
                  <a:lnTo>
                    <a:pt x="903" y="496"/>
                  </a:lnTo>
                  <a:lnTo>
                    <a:pt x="911" y="492"/>
                  </a:lnTo>
                  <a:lnTo>
                    <a:pt x="926" y="485"/>
                  </a:lnTo>
                  <a:lnTo>
                    <a:pt x="941" y="475"/>
                  </a:lnTo>
                  <a:lnTo>
                    <a:pt x="956" y="467"/>
                  </a:lnTo>
                  <a:lnTo>
                    <a:pt x="975" y="459"/>
                  </a:lnTo>
                  <a:lnTo>
                    <a:pt x="985" y="456"/>
                  </a:lnTo>
                  <a:lnTo>
                    <a:pt x="996" y="454"/>
                  </a:lnTo>
                  <a:lnTo>
                    <a:pt x="1008" y="451"/>
                  </a:lnTo>
                  <a:lnTo>
                    <a:pt x="1022" y="451"/>
                  </a:lnTo>
                  <a:lnTo>
                    <a:pt x="1152" y="451"/>
                  </a:lnTo>
                  <a:lnTo>
                    <a:pt x="1161" y="451"/>
                  </a:lnTo>
                  <a:lnTo>
                    <a:pt x="1170" y="454"/>
                  </a:lnTo>
                  <a:lnTo>
                    <a:pt x="1178" y="456"/>
                  </a:lnTo>
                  <a:lnTo>
                    <a:pt x="1184" y="459"/>
                  </a:lnTo>
                  <a:lnTo>
                    <a:pt x="1193" y="467"/>
                  </a:lnTo>
                  <a:lnTo>
                    <a:pt x="1200" y="475"/>
                  </a:lnTo>
                  <a:lnTo>
                    <a:pt x="1203" y="481"/>
                  </a:lnTo>
                  <a:lnTo>
                    <a:pt x="1208" y="485"/>
                  </a:lnTo>
                  <a:lnTo>
                    <a:pt x="1212" y="488"/>
                  </a:lnTo>
                  <a:lnTo>
                    <a:pt x="1216" y="492"/>
                  </a:lnTo>
                  <a:lnTo>
                    <a:pt x="1223" y="496"/>
                  </a:lnTo>
                  <a:lnTo>
                    <a:pt x="1230" y="498"/>
                  </a:lnTo>
                  <a:lnTo>
                    <a:pt x="1239" y="499"/>
                  </a:lnTo>
                  <a:lnTo>
                    <a:pt x="1249" y="500"/>
                  </a:lnTo>
                  <a:lnTo>
                    <a:pt x="1297" y="500"/>
                  </a:lnTo>
                  <a:lnTo>
                    <a:pt x="1307" y="499"/>
                  </a:lnTo>
                  <a:lnTo>
                    <a:pt x="1317" y="495"/>
                  </a:lnTo>
                  <a:lnTo>
                    <a:pt x="1328" y="489"/>
                  </a:lnTo>
                  <a:lnTo>
                    <a:pt x="1340" y="482"/>
                  </a:lnTo>
                  <a:lnTo>
                    <a:pt x="1351" y="473"/>
                  </a:lnTo>
                  <a:lnTo>
                    <a:pt x="1363" y="463"/>
                  </a:lnTo>
                  <a:lnTo>
                    <a:pt x="1375" y="451"/>
                  </a:lnTo>
                  <a:lnTo>
                    <a:pt x="1387" y="440"/>
                  </a:lnTo>
                  <a:lnTo>
                    <a:pt x="1410" y="416"/>
                  </a:lnTo>
                  <a:lnTo>
                    <a:pt x="1430" y="392"/>
                  </a:lnTo>
                  <a:lnTo>
                    <a:pt x="1445" y="371"/>
                  </a:lnTo>
                  <a:lnTo>
                    <a:pt x="1456" y="356"/>
                  </a:lnTo>
                  <a:lnTo>
                    <a:pt x="1381" y="233"/>
                  </a:lnTo>
                  <a:lnTo>
                    <a:pt x="1395" y="225"/>
                  </a:lnTo>
                  <a:lnTo>
                    <a:pt x="1378" y="222"/>
                  </a:lnTo>
                  <a:lnTo>
                    <a:pt x="1365" y="220"/>
                  </a:lnTo>
                  <a:lnTo>
                    <a:pt x="1355" y="217"/>
                  </a:lnTo>
                  <a:lnTo>
                    <a:pt x="1346" y="214"/>
                  </a:lnTo>
                  <a:lnTo>
                    <a:pt x="1338" y="209"/>
                  </a:lnTo>
                  <a:lnTo>
                    <a:pt x="1333" y="205"/>
                  </a:lnTo>
                  <a:lnTo>
                    <a:pt x="1329" y="201"/>
                  </a:lnTo>
                  <a:lnTo>
                    <a:pt x="1326" y="198"/>
                  </a:lnTo>
                  <a:lnTo>
                    <a:pt x="1320" y="189"/>
                  </a:lnTo>
                  <a:lnTo>
                    <a:pt x="1315" y="182"/>
                  </a:lnTo>
                  <a:lnTo>
                    <a:pt x="1311" y="179"/>
                  </a:lnTo>
                  <a:lnTo>
                    <a:pt x="1308" y="177"/>
                  </a:lnTo>
                  <a:lnTo>
                    <a:pt x="1304" y="176"/>
                  </a:lnTo>
                  <a:lnTo>
                    <a:pt x="1297" y="176"/>
                  </a:lnTo>
                  <a:lnTo>
                    <a:pt x="1279" y="176"/>
                  </a:lnTo>
                  <a:lnTo>
                    <a:pt x="1263" y="178"/>
                  </a:lnTo>
                  <a:lnTo>
                    <a:pt x="1250" y="180"/>
                  </a:lnTo>
                  <a:lnTo>
                    <a:pt x="1238" y="182"/>
                  </a:lnTo>
                  <a:lnTo>
                    <a:pt x="1214" y="189"/>
                  </a:lnTo>
                  <a:lnTo>
                    <a:pt x="1181" y="195"/>
                  </a:lnTo>
                  <a:lnTo>
                    <a:pt x="1137" y="144"/>
                  </a:lnTo>
                  <a:lnTo>
                    <a:pt x="1152" y="0"/>
                  </a:lnTo>
                  <a:lnTo>
                    <a:pt x="984" y="15"/>
                  </a:lnTo>
                  <a:lnTo>
                    <a:pt x="884" y="76"/>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p:cNvSpPr>
            <p:nvPr/>
          </p:nvSpPr>
          <p:spPr bwMode="auto">
            <a:xfrm>
              <a:off x="3498850" y="1674812"/>
              <a:ext cx="1501775" cy="1444625"/>
            </a:xfrm>
            <a:custGeom>
              <a:avLst/>
              <a:gdLst>
                <a:gd name="T0" fmla="*/ 2 w 3783"/>
                <a:gd name="T1" fmla="*/ 383 h 3640"/>
                <a:gd name="T2" fmla="*/ 62 w 3783"/>
                <a:gd name="T3" fmla="*/ 768 h 3640"/>
                <a:gd name="T4" fmla="*/ 183 w 3783"/>
                <a:gd name="T5" fmla="*/ 1054 h 3640"/>
                <a:gd name="T6" fmla="*/ 199 w 3783"/>
                <a:gd name="T7" fmla="*/ 1332 h 3640"/>
                <a:gd name="T8" fmla="*/ 101 w 3783"/>
                <a:gd name="T9" fmla="*/ 1474 h 3640"/>
                <a:gd name="T10" fmla="*/ 214 w 3783"/>
                <a:gd name="T11" fmla="*/ 1660 h 3640"/>
                <a:gd name="T12" fmla="*/ 264 w 3783"/>
                <a:gd name="T13" fmla="*/ 1817 h 3640"/>
                <a:gd name="T14" fmla="*/ 488 w 3783"/>
                <a:gd name="T15" fmla="*/ 1890 h 3640"/>
                <a:gd name="T16" fmla="*/ 672 w 3783"/>
                <a:gd name="T17" fmla="*/ 1971 h 3640"/>
                <a:gd name="T18" fmla="*/ 871 w 3783"/>
                <a:gd name="T19" fmla="*/ 2021 h 3640"/>
                <a:gd name="T20" fmla="*/ 1008 w 3783"/>
                <a:gd name="T21" fmla="*/ 2232 h 3640"/>
                <a:gd name="T22" fmla="*/ 933 w 3783"/>
                <a:gd name="T23" fmla="*/ 2490 h 3640"/>
                <a:gd name="T24" fmla="*/ 907 w 3783"/>
                <a:gd name="T25" fmla="*/ 2722 h 3640"/>
                <a:gd name="T26" fmla="*/ 1035 w 3783"/>
                <a:gd name="T27" fmla="*/ 2901 h 3640"/>
                <a:gd name="T28" fmla="*/ 1136 w 3783"/>
                <a:gd name="T29" fmla="*/ 2835 h 3640"/>
                <a:gd name="T30" fmla="*/ 1252 w 3783"/>
                <a:gd name="T31" fmla="*/ 2928 h 3640"/>
                <a:gd name="T32" fmla="*/ 1364 w 3783"/>
                <a:gd name="T33" fmla="*/ 2892 h 3640"/>
                <a:gd name="T34" fmla="*/ 1592 w 3783"/>
                <a:gd name="T35" fmla="*/ 2766 h 3640"/>
                <a:gd name="T36" fmla="*/ 1689 w 3783"/>
                <a:gd name="T37" fmla="*/ 2896 h 3640"/>
                <a:gd name="T38" fmla="*/ 1833 w 3783"/>
                <a:gd name="T39" fmla="*/ 2938 h 3640"/>
                <a:gd name="T40" fmla="*/ 1940 w 3783"/>
                <a:gd name="T41" fmla="*/ 2897 h 3640"/>
                <a:gd name="T42" fmla="*/ 1958 w 3783"/>
                <a:gd name="T43" fmla="*/ 2990 h 3640"/>
                <a:gd name="T44" fmla="*/ 2038 w 3783"/>
                <a:gd name="T45" fmla="*/ 3040 h 3640"/>
                <a:gd name="T46" fmla="*/ 2095 w 3783"/>
                <a:gd name="T47" fmla="*/ 2921 h 3640"/>
                <a:gd name="T48" fmla="*/ 2320 w 3783"/>
                <a:gd name="T49" fmla="*/ 2928 h 3640"/>
                <a:gd name="T50" fmla="*/ 2459 w 3783"/>
                <a:gd name="T51" fmla="*/ 3002 h 3640"/>
                <a:gd name="T52" fmla="*/ 2509 w 3783"/>
                <a:gd name="T53" fmla="*/ 3095 h 3640"/>
                <a:gd name="T54" fmla="*/ 2638 w 3783"/>
                <a:gd name="T55" fmla="*/ 3177 h 3640"/>
                <a:gd name="T56" fmla="*/ 2849 w 3783"/>
                <a:gd name="T57" fmla="*/ 3182 h 3640"/>
                <a:gd name="T58" fmla="*/ 2951 w 3783"/>
                <a:gd name="T59" fmla="*/ 3240 h 3640"/>
                <a:gd name="T60" fmla="*/ 2907 w 3783"/>
                <a:gd name="T61" fmla="*/ 3332 h 3640"/>
                <a:gd name="T62" fmla="*/ 2901 w 3783"/>
                <a:gd name="T63" fmla="*/ 3527 h 3640"/>
                <a:gd name="T64" fmla="*/ 3007 w 3783"/>
                <a:gd name="T65" fmla="*/ 3638 h 3640"/>
                <a:gd name="T66" fmla="*/ 3155 w 3783"/>
                <a:gd name="T67" fmla="*/ 3536 h 3640"/>
                <a:gd name="T68" fmla="*/ 3260 w 3783"/>
                <a:gd name="T69" fmla="*/ 3235 h 3640"/>
                <a:gd name="T70" fmla="*/ 3166 w 3783"/>
                <a:gd name="T71" fmla="*/ 3023 h 3640"/>
                <a:gd name="T72" fmla="*/ 3278 w 3783"/>
                <a:gd name="T73" fmla="*/ 2799 h 3640"/>
                <a:gd name="T74" fmla="*/ 3492 w 3783"/>
                <a:gd name="T75" fmla="*/ 2662 h 3640"/>
                <a:gd name="T76" fmla="*/ 3614 w 3783"/>
                <a:gd name="T77" fmla="*/ 2450 h 3640"/>
                <a:gd name="T78" fmla="*/ 3491 w 3783"/>
                <a:gd name="T79" fmla="*/ 2316 h 3640"/>
                <a:gd name="T80" fmla="*/ 3497 w 3783"/>
                <a:gd name="T81" fmla="*/ 2233 h 3640"/>
                <a:gd name="T82" fmla="*/ 3409 w 3783"/>
                <a:gd name="T83" fmla="*/ 2159 h 3640"/>
                <a:gd name="T84" fmla="*/ 3542 w 3783"/>
                <a:gd name="T85" fmla="*/ 2052 h 3640"/>
                <a:gd name="T86" fmla="*/ 3541 w 3783"/>
                <a:gd name="T87" fmla="*/ 1961 h 3640"/>
                <a:gd name="T88" fmla="*/ 3199 w 3783"/>
                <a:gd name="T89" fmla="*/ 1690 h 3640"/>
                <a:gd name="T90" fmla="*/ 2714 w 3783"/>
                <a:gd name="T91" fmla="*/ 1494 h 3640"/>
                <a:gd name="T92" fmla="*/ 2499 w 3783"/>
                <a:gd name="T93" fmla="*/ 1373 h 3640"/>
                <a:gd name="T94" fmla="*/ 2395 w 3783"/>
                <a:gd name="T95" fmla="*/ 1394 h 3640"/>
                <a:gd name="T96" fmla="*/ 2003 w 3783"/>
                <a:gd name="T97" fmla="*/ 1090 h 3640"/>
                <a:gd name="T98" fmla="*/ 1828 w 3783"/>
                <a:gd name="T99" fmla="*/ 1013 h 3640"/>
                <a:gd name="T100" fmla="*/ 1683 w 3783"/>
                <a:gd name="T101" fmla="*/ 965 h 3640"/>
                <a:gd name="T102" fmla="*/ 1554 w 3783"/>
                <a:gd name="T103" fmla="*/ 873 h 3640"/>
                <a:gd name="T104" fmla="*/ 1455 w 3783"/>
                <a:gd name="T105" fmla="*/ 916 h 3640"/>
                <a:gd name="T106" fmla="*/ 1167 w 3783"/>
                <a:gd name="T107" fmla="*/ 867 h 3640"/>
                <a:gd name="T108" fmla="*/ 1090 w 3783"/>
                <a:gd name="T109" fmla="*/ 787 h 3640"/>
                <a:gd name="T110" fmla="*/ 1007 w 3783"/>
                <a:gd name="T111" fmla="*/ 691 h 3640"/>
                <a:gd name="T112" fmla="*/ 779 w 3783"/>
                <a:gd name="T113" fmla="*/ 577 h 3640"/>
                <a:gd name="T114" fmla="*/ 809 w 3783"/>
                <a:gd name="T115" fmla="*/ 506 h 3640"/>
                <a:gd name="T116" fmla="*/ 726 w 3783"/>
                <a:gd name="T117" fmla="*/ 486 h 3640"/>
                <a:gd name="T118" fmla="*/ 578 w 3783"/>
                <a:gd name="T119" fmla="*/ 399 h 3640"/>
                <a:gd name="T120" fmla="*/ 449 w 3783"/>
                <a:gd name="T121" fmla="*/ 448 h 3640"/>
                <a:gd name="T122" fmla="*/ 308 w 3783"/>
                <a:gd name="T123" fmla="*/ 220 h 3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83" h="3640">
                  <a:moveTo>
                    <a:pt x="76" y="184"/>
                  </a:moveTo>
                  <a:lnTo>
                    <a:pt x="74" y="215"/>
                  </a:lnTo>
                  <a:lnTo>
                    <a:pt x="69" y="242"/>
                  </a:lnTo>
                  <a:lnTo>
                    <a:pt x="65" y="266"/>
                  </a:lnTo>
                  <a:lnTo>
                    <a:pt x="59" y="286"/>
                  </a:lnTo>
                  <a:lnTo>
                    <a:pt x="53" y="303"/>
                  </a:lnTo>
                  <a:lnTo>
                    <a:pt x="47" y="317"/>
                  </a:lnTo>
                  <a:lnTo>
                    <a:pt x="40" y="329"/>
                  </a:lnTo>
                  <a:lnTo>
                    <a:pt x="34" y="338"/>
                  </a:lnTo>
                  <a:lnTo>
                    <a:pt x="21" y="355"/>
                  </a:lnTo>
                  <a:lnTo>
                    <a:pt x="10" y="369"/>
                  </a:lnTo>
                  <a:lnTo>
                    <a:pt x="5" y="375"/>
                  </a:lnTo>
                  <a:lnTo>
                    <a:pt x="2" y="383"/>
                  </a:lnTo>
                  <a:lnTo>
                    <a:pt x="1" y="390"/>
                  </a:lnTo>
                  <a:lnTo>
                    <a:pt x="0" y="400"/>
                  </a:lnTo>
                  <a:lnTo>
                    <a:pt x="5" y="415"/>
                  </a:lnTo>
                  <a:lnTo>
                    <a:pt x="16" y="675"/>
                  </a:lnTo>
                  <a:lnTo>
                    <a:pt x="29" y="693"/>
                  </a:lnTo>
                  <a:lnTo>
                    <a:pt x="40" y="705"/>
                  </a:lnTo>
                  <a:lnTo>
                    <a:pt x="43" y="711"/>
                  </a:lnTo>
                  <a:lnTo>
                    <a:pt x="47" y="719"/>
                  </a:lnTo>
                  <a:lnTo>
                    <a:pt x="48" y="728"/>
                  </a:lnTo>
                  <a:lnTo>
                    <a:pt x="49" y="740"/>
                  </a:lnTo>
                  <a:lnTo>
                    <a:pt x="54" y="750"/>
                  </a:lnTo>
                  <a:lnTo>
                    <a:pt x="58" y="757"/>
                  </a:lnTo>
                  <a:lnTo>
                    <a:pt x="62" y="768"/>
                  </a:lnTo>
                  <a:lnTo>
                    <a:pt x="65" y="782"/>
                  </a:lnTo>
                  <a:lnTo>
                    <a:pt x="70" y="805"/>
                  </a:lnTo>
                  <a:lnTo>
                    <a:pt x="78" y="838"/>
                  </a:lnTo>
                  <a:lnTo>
                    <a:pt x="90" y="884"/>
                  </a:lnTo>
                  <a:lnTo>
                    <a:pt x="106" y="946"/>
                  </a:lnTo>
                  <a:lnTo>
                    <a:pt x="109" y="978"/>
                  </a:lnTo>
                  <a:lnTo>
                    <a:pt x="116" y="1010"/>
                  </a:lnTo>
                  <a:lnTo>
                    <a:pt x="128" y="1016"/>
                  </a:lnTo>
                  <a:lnTo>
                    <a:pt x="139" y="1022"/>
                  </a:lnTo>
                  <a:lnTo>
                    <a:pt x="151" y="1029"/>
                  </a:lnTo>
                  <a:lnTo>
                    <a:pt x="162" y="1037"/>
                  </a:lnTo>
                  <a:lnTo>
                    <a:pt x="173" y="1045"/>
                  </a:lnTo>
                  <a:lnTo>
                    <a:pt x="183" y="1054"/>
                  </a:lnTo>
                  <a:lnTo>
                    <a:pt x="190" y="1063"/>
                  </a:lnTo>
                  <a:lnTo>
                    <a:pt x="198" y="1073"/>
                  </a:lnTo>
                  <a:lnTo>
                    <a:pt x="204" y="1084"/>
                  </a:lnTo>
                  <a:lnTo>
                    <a:pt x="209" y="1093"/>
                  </a:lnTo>
                  <a:lnTo>
                    <a:pt x="211" y="1103"/>
                  </a:lnTo>
                  <a:lnTo>
                    <a:pt x="212" y="1113"/>
                  </a:lnTo>
                  <a:lnTo>
                    <a:pt x="212" y="1129"/>
                  </a:lnTo>
                  <a:lnTo>
                    <a:pt x="212" y="1189"/>
                  </a:lnTo>
                  <a:lnTo>
                    <a:pt x="211" y="1242"/>
                  </a:lnTo>
                  <a:lnTo>
                    <a:pt x="209" y="1267"/>
                  </a:lnTo>
                  <a:lnTo>
                    <a:pt x="206" y="1290"/>
                  </a:lnTo>
                  <a:lnTo>
                    <a:pt x="203" y="1312"/>
                  </a:lnTo>
                  <a:lnTo>
                    <a:pt x="199" y="1332"/>
                  </a:lnTo>
                  <a:lnTo>
                    <a:pt x="192" y="1350"/>
                  </a:lnTo>
                  <a:lnTo>
                    <a:pt x="185" y="1369"/>
                  </a:lnTo>
                  <a:lnTo>
                    <a:pt x="180" y="1376"/>
                  </a:lnTo>
                  <a:lnTo>
                    <a:pt x="176" y="1385"/>
                  </a:lnTo>
                  <a:lnTo>
                    <a:pt x="171" y="1393"/>
                  </a:lnTo>
                  <a:lnTo>
                    <a:pt x="165" y="1400"/>
                  </a:lnTo>
                  <a:lnTo>
                    <a:pt x="159" y="1408"/>
                  </a:lnTo>
                  <a:lnTo>
                    <a:pt x="152" y="1415"/>
                  </a:lnTo>
                  <a:lnTo>
                    <a:pt x="145" y="1422"/>
                  </a:lnTo>
                  <a:lnTo>
                    <a:pt x="136" y="1428"/>
                  </a:lnTo>
                  <a:lnTo>
                    <a:pt x="119" y="1441"/>
                  </a:lnTo>
                  <a:lnTo>
                    <a:pt x="98" y="1453"/>
                  </a:lnTo>
                  <a:lnTo>
                    <a:pt x="101" y="1474"/>
                  </a:lnTo>
                  <a:lnTo>
                    <a:pt x="104" y="1492"/>
                  </a:lnTo>
                  <a:lnTo>
                    <a:pt x="108" y="1510"/>
                  </a:lnTo>
                  <a:lnTo>
                    <a:pt x="114" y="1526"/>
                  </a:lnTo>
                  <a:lnTo>
                    <a:pt x="120" y="1542"/>
                  </a:lnTo>
                  <a:lnTo>
                    <a:pt x="126" y="1557"/>
                  </a:lnTo>
                  <a:lnTo>
                    <a:pt x="134" y="1570"/>
                  </a:lnTo>
                  <a:lnTo>
                    <a:pt x="142" y="1583"/>
                  </a:lnTo>
                  <a:lnTo>
                    <a:pt x="150" y="1593"/>
                  </a:lnTo>
                  <a:lnTo>
                    <a:pt x="159" y="1605"/>
                  </a:lnTo>
                  <a:lnTo>
                    <a:pt x="168" y="1615"/>
                  </a:lnTo>
                  <a:lnTo>
                    <a:pt x="177" y="1625"/>
                  </a:lnTo>
                  <a:lnTo>
                    <a:pt x="196" y="1643"/>
                  </a:lnTo>
                  <a:lnTo>
                    <a:pt x="214" y="1660"/>
                  </a:lnTo>
                  <a:lnTo>
                    <a:pt x="230" y="1678"/>
                  </a:lnTo>
                  <a:lnTo>
                    <a:pt x="245" y="1694"/>
                  </a:lnTo>
                  <a:lnTo>
                    <a:pt x="252" y="1702"/>
                  </a:lnTo>
                  <a:lnTo>
                    <a:pt x="258" y="1711"/>
                  </a:lnTo>
                  <a:lnTo>
                    <a:pt x="264" y="1721"/>
                  </a:lnTo>
                  <a:lnTo>
                    <a:pt x="268" y="1731"/>
                  </a:lnTo>
                  <a:lnTo>
                    <a:pt x="270" y="1740"/>
                  </a:lnTo>
                  <a:lnTo>
                    <a:pt x="272" y="1751"/>
                  </a:lnTo>
                  <a:lnTo>
                    <a:pt x="273" y="1763"/>
                  </a:lnTo>
                  <a:lnTo>
                    <a:pt x="273" y="1775"/>
                  </a:lnTo>
                  <a:lnTo>
                    <a:pt x="271" y="1788"/>
                  </a:lnTo>
                  <a:lnTo>
                    <a:pt x="269" y="1802"/>
                  </a:lnTo>
                  <a:lnTo>
                    <a:pt x="264" y="1817"/>
                  </a:lnTo>
                  <a:lnTo>
                    <a:pt x="257" y="1833"/>
                  </a:lnTo>
                  <a:lnTo>
                    <a:pt x="296" y="1901"/>
                  </a:lnTo>
                  <a:lnTo>
                    <a:pt x="440" y="1939"/>
                  </a:lnTo>
                  <a:lnTo>
                    <a:pt x="443" y="1927"/>
                  </a:lnTo>
                  <a:lnTo>
                    <a:pt x="445" y="1916"/>
                  </a:lnTo>
                  <a:lnTo>
                    <a:pt x="447" y="1909"/>
                  </a:lnTo>
                  <a:lnTo>
                    <a:pt x="452" y="1901"/>
                  </a:lnTo>
                  <a:lnTo>
                    <a:pt x="454" y="1899"/>
                  </a:lnTo>
                  <a:lnTo>
                    <a:pt x="456" y="1897"/>
                  </a:lnTo>
                  <a:lnTo>
                    <a:pt x="459" y="1895"/>
                  </a:lnTo>
                  <a:lnTo>
                    <a:pt x="463" y="1894"/>
                  </a:lnTo>
                  <a:lnTo>
                    <a:pt x="474" y="1891"/>
                  </a:lnTo>
                  <a:lnTo>
                    <a:pt x="488" y="1890"/>
                  </a:lnTo>
                  <a:lnTo>
                    <a:pt x="521" y="1890"/>
                  </a:lnTo>
                  <a:lnTo>
                    <a:pt x="527" y="1891"/>
                  </a:lnTo>
                  <a:lnTo>
                    <a:pt x="534" y="1893"/>
                  </a:lnTo>
                  <a:lnTo>
                    <a:pt x="540" y="1896"/>
                  </a:lnTo>
                  <a:lnTo>
                    <a:pt x="547" y="1899"/>
                  </a:lnTo>
                  <a:lnTo>
                    <a:pt x="561" y="1908"/>
                  </a:lnTo>
                  <a:lnTo>
                    <a:pt x="576" y="1917"/>
                  </a:lnTo>
                  <a:lnTo>
                    <a:pt x="592" y="1929"/>
                  </a:lnTo>
                  <a:lnTo>
                    <a:pt x="608" y="1941"/>
                  </a:lnTo>
                  <a:lnTo>
                    <a:pt x="627" y="1952"/>
                  </a:lnTo>
                  <a:lnTo>
                    <a:pt x="645" y="1962"/>
                  </a:lnTo>
                  <a:lnTo>
                    <a:pt x="659" y="1967"/>
                  </a:lnTo>
                  <a:lnTo>
                    <a:pt x="672" y="1971"/>
                  </a:lnTo>
                  <a:lnTo>
                    <a:pt x="683" y="1975"/>
                  </a:lnTo>
                  <a:lnTo>
                    <a:pt x="694" y="1978"/>
                  </a:lnTo>
                  <a:lnTo>
                    <a:pt x="714" y="1982"/>
                  </a:lnTo>
                  <a:lnTo>
                    <a:pt x="732" y="1984"/>
                  </a:lnTo>
                  <a:lnTo>
                    <a:pt x="751" y="1985"/>
                  </a:lnTo>
                  <a:lnTo>
                    <a:pt x="771" y="1988"/>
                  </a:lnTo>
                  <a:lnTo>
                    <a:pt x="793" y="1991"/>
                  </a:lnTo>
                  <a:lnTo>
                    <a:pt x="820" y="1997"/>
                  </a:lnTo>
                  <a:lnTo>
                    <a:pt x="829" y="1999"/>
                  </a:lnTo>
                  <a:lnTo>
                    <a:pt x="837" y="2003"/>
                  </a:lnTo>
                  <a:lnTo>
                    <a:pt x="845" y="2007"/>
                  </a:lnTo>
                  <a:lnTo>
                    <a:pt x="853" y="2011"/>
                  </a:lnTo>
                  <a:lnTo>
                    <a:pt x="871" y="2021"/>
                  </a:lnTo>
                  <a:lnTo>
                    <a:pt x="887" y="2034"/>
                  </a:lnTo>
                  <a:lnTo>
                    <a:pt x="903" y="2047"/>
                  </a:lnTo>
                  <a:lnTo>
                    <a:pt x="918" y="2062"/>
                  </a:lnTo>
                  <a:lnTo>
                    <a:pt x="933" y="2078"/>
                  </a:lnTo>
                  <a:lnTo>
                    <a:pt x="947" y="2096"/>
                  </a:lnTo>
                  <a:lnTo>
                    <a:pt x="960" y="2114"/>
                  </a:lnTo>
                  <a:lnTo>
                    <a:pt x="972" y="2131"/>
                  </a:lnTo>
                  <a:lnTo>
                    <a:pt x="982" y="2150"/>
                  </a:lnTo>
                  <a:lnTo>
                    <a:pt x="991" y="2167"/>
                  </a:lnTo>
                  <a:lnTo>
                    <a:pt x="998" y="2184"/>
                  </a:lnTo>
                  <a:lnTo>
                    <a:pt x="1003" y="2201"/>
                  </a:lnTo>
                  <a:lnTo>
                    <a:pt x="1007" y="2217"/>
                  </a:lnTo>
                  <a:lnTo>
                    <a:pt x="1008" y="2232"/>
                  </a:lnTo>
                  <a:lnTo>
                    <a:pt x="1007" y="2264"/>
                  </a:lnTo>
                  <a:lnTo>
                    <a:pt x="1003" y="2294"/>
                  </a:lnTo>
                  <a:lnTo>
                    <a:pt x="1000" y="2319"/>
                  </a:lnTo>
                  <a:lnTo>
                    <a:pt x="995" y="2342"/>
                  </a:lnTo>
                  <a:lnTo>
                    <a:pt x="988" y="2362"/>
                  </a:lnTo>
                  <a:lnTo>
                    <a:pt x="982" y="2381"/>
                  </a:lnTo>
                  <a:lnTo>
                    <a:pt x="974" y="2397"/>
                  </a:lnTo>
                  <a:lnTo>
                    <a:pt x="967" y="2412"/>
                  </a:lnTo>
                  <a:lnTo>
                    <a:pt x="959" y="2427"/>
                  </a:lnTo>
                  <a:lnTo>
                    <a:pt x="952" y="2442"/>
                  </a:lnTo>
                  <a:lnTo>
                    <a:pt x="945" y="2457"/>
                  </a:lnTo>
                  <a:lnTo>
                    <a:pt x="939" y="2473"/>
                  </a:lnTo>
                  <a:lnTo>
                    <a:pt x="933" y="2490"/>
                  </a:lnTo>
                  <a:lnTo>
                    <a:pt x="929" y="2509"/>
                  </a:lnTo>
                  <a:lnTo>
                    <a:pt x="927" y="2531"/>
                  </a:lnTo>
                  <a:lnTo>
                    <a:pt x="926" y="2555"/>
                  </a:lnTo>
                  <a:lnTo>
                    <a:pt x="846" y="2604"/>
                  </a:lnTo>
                  <a:lnTo>
                    <a:pt x="847" y="2701"/>
                  </a:lnTo>
                  <a:lnTo>
                    <a:pt x="862" y="2703"/>
                  </a:lnTo>
                  <a:lnTo>
                    <a:pt x="876" y="2704"/>
                  </a:lnTo>
                  <a:lnTo>
                    <a:pt x="887" y="2706"/>
                  </a:lnTo>
                  <a:lnTo>
                    <a:pt x="895" y="2709"/>
                  </a:lnTo>
                  <a:lnTo>
                    <a:pt x="900" y="2711"/>
                  </a:lnTo>
                  <a:lnTo>
                    <a:pt x="903" y="2714"/>
                  </a:lnTo>
                  <a:lnTo>
                    <a:pt x="905" y="2718"/>
                  </a:lnTo>
                  <a:lnTo>
                    <a:pt x="907" y="2722"/>
                  </a:lnTo>
                  <a:lnTo>
                    <a:pt x="910" y="2727"/>
                  </a:lnTo>
                  <a:lnTo>
                    <a:pt x="911" y="2734"/>
                  </a:lnTo>
                  <a:lnTo>
                    <a:pt x="911" y="2741"/>
                  </a:lnTo>
                  <a:lnTo>
                    <a:pt x="912" y="2750"/>
                  </a:lnTo>
                  <a:lnTo>
                    <a:pt x="912" y="2766"/>
                  </a:lnTo>
                  <a:lnTo>
                    <a:pt x="911" y="2780"/>
                  </a:lnTo>
                  <a:lnTo>
                    <a:pt x="910" y="2792"/>
                  </a:lnTo>
                  <a:lnTo>
                    <a:pt x="908" y="2802"/>
                  </a:lnTo>
                  <a:lnTo>
                    <a:pt x="906" y="2809"/>
                  </a:lnTo>
                  <a:lnTo>
                    <a:pt x="902" y="2825"/>
                  </a:lnTo>
                  <a:lnTo>
                    <a:pt x="895" y="2846"/>
                  </a:lnTo>
                  <a:lnTo>
                    <a:pt x="1025" y="2928"/>
                  </a:lnTo>
                  <a:lnTo>
                    <a:pt x="1035" y="2901"/>
                  </a:lnTo>
                  <a:lnTo>
                    <a:pt x="1048" y="2869"/>
                  </a:lnTo>
                  <a:lnTo>
                    <a:pt x="1052" y="2861"/>
                  </a:lnTo>
                  <a:lnTo>
                    <a:pt x="1056" y="2855"/>
                  </a:lnTo>
                  <a:lnTo>
                    <a:pt x="1061" y="2848"/>
                  </a:lnTo>
                  <a:lnTo>
                    <a:pt x="1065" y="2842"/>
                  </a:lnTo>
                  <a:lnTo>
                    <a:pt x="1070" y="2838"/>
                  </a:lnTo>
                  <a:lnTo>
                    <a:pt x="1077" y="2834"/>
                  </a:lnTo>
                  <a:lnTo>
                    <a:pt x="1082" y="2832"/>
                  </a:lnTo>
                  <a:lnTo>
                    <a:pt x="1090" y="2831"/>
                  </a:lnTo>
                  <a:lnTo>
                    <a:pt x="1103" y="2831"/>
                  </a:lnTo>
                  <a:lnTo>
                    <a:pt x="1115" y="2832"/>
                  </a:lnTo>
                  <a:lnTo>
                    <a:pt x="1126" y="2833"/>
                  </a:lnTo>
                  <a:lnTo>
                    <a:pt x="1136" y="2835"/>
                  </a:lnTo>
                  <a:lnTo>
                    <a:pt x="1145" y="2839"/>
                  </a:lnTo>
                  <a:lnTo>
                    <a:pt x="1153" y="2842"/>
                  </a:lnTo>
                  <a:lnTo>
                    <a:pt x="1159" y="2846"/>
                  </a:lnTo>
                  <a:lnTo>
                    <a:pt x="1166" y="2852"/>
                  </a:lnTo>
                  <a:lnTo>
                    <a:pt x="1171" y="2857"/>
                  </a:lnTo>
                  <a:lnTo>
                    <a:pt x="1175" y="2865"/>
                  </a:lnTo>
                  <a:lnTo>
                    <a:pt x="1178" y="2872"/>
                  </a:lnTo>
                  <a:lnTo>
                    <a:pt x="1182" y="2881"/>
                  </a:lnTo>
                  <a:lnTo>
                    <a:pt x="1184" y="2892"/>
                  </a:lnTo>
                  <a:lnTo>
                    <a:pt x="1185" y="2902"/>
                  </a:lnTo>
                  <a:lnTo>
                    <a:pt x="1186" y="2914"/>
                  </a:lnTo>
                  <a:lnTo>
                    <a:pt x="1187" y="2928"/>
                  </a:lnTo>
                  <a:lnTo>
                    <a:pt x="1252" y="2928"/>
                  </a:lnTo>
                  <a:lnTo>
                    <a:pt x="1266" y="2928"/>
                  </a:lnTo>
                  <a:lnTo>
                    <a:pt x="1278" y="2929"/>
                  </a:lnTo>
                  <a:lnTo>
                    <a:pt x="1288" y="2932"/>
                  </a:lnTo>
                  <a:lnTo>
                    <a:pt x="1295" y="2934"/>
                  </a:lnTo>
                  <a:lnTo>
                    <a:pt x="1311" y="2938"/>
                  </a:lnTo>
                  <a:lnTo>
                    <a:pt x="1333" y="2944"/>
                  </a:lnTo>
                  <a:lnTo>
                    <a:pt x="1334" y="2937"/>
                  </a:lnTo>
                  <a:lnTo>
                    <a:pt x="1336" y="2929"/>
                  </a:lnTo>
                  <a:lnTo>
                    <a:pt x="1340" y="2922"/>
                  </a:lnTo>
                  <a:lnTo>
                    <a:pt x="1345" y="2914"/>
                  </a:lnTo>
                  <a:lnTo>
                    <a:pt x="1350" y="2907"/>
                  </a:lnTo>
                  <a:lnTo>
                    <a:pt x="1357" y="2899"/>
                  </a:lnTo>
                  <a:lnTo>
                    <a:pt x="1364" y="2892"/>
                  </a:lnTo>
                  <a:lnTo>
                    <a:pt x="1372" y="2884"/>
                  </a:lnTo>
                  <a:lnTo>
                    <a:pt x="1390" y="2869"/>
                  </a:lnTo>
                  <a:lnTo>
                    <a:pt x="1411" y="2854"/>
                  </a:lnTo>
                  <a:lnTo>
                    <a:pt x="1432" y="2840"/>
                  </a:lnTo>
                  <a:lnTo>
                    <a:pt x="1455" y="2827"/>
                  </a:lnTo>
                  <a:lnTo>
                    <a:pt x="1478" y="2814"/>
                  </a:lnTo>
                  <a:lnTo>
                    <a:pt x="1500" y="2802"/>
                  </a:lnTo>
                  <a:lnTo>
                    <a:pt x="1522" y="2792"/>
                  </a:lnTo>
                  <a:lnTo>
                    <a:pt x="1541" y="2784"/>
                  </a:lnTo>
                  <a:lnTo>
                    <a:pt x="1559" y="2776"/>
                  </a:lnTo>
                  <a:lnTo>
                    <a:pt x="1574" y="2771"/>
                  </a:lnTo>
                  <a:lnTo>
                    <a:pt x="1585" y="2767"/>
                  </a:lnTo>
                  <a:lnTo>
                    <a:pt x="1592" y="2766"/>
                  </a:lnTo>
                  <a:lnTo>
                    <a:pt x="1603" y="2767"/>
                  </a:lnTo>
                  <a:lnTo>
                    <a:pt x="1613" y="2768"/>
                  </a:lnTo>
                  <a:lnTo>
                    <a:pt x="1620" y="2772"/>
                  </a:lnTo>
                  <a:lnTo>
                    <a:pt x="1627" y="2776"/>
                  </a:lnTo>
                  <a:lnTo>
                    <a:pt x="1631" y="2780"/>
                  </a:lnTo>
                  <a:lnTo>
                    <a:pt x="1635" y="2787"/>
                  </a:lnTo>
                  <a:lnTo>
                    <a:pt x="1639" y="2793"/>
                  </a:lnTo>
                  <a:lnTo>
                    <a:pt x="1640" y="2801"/>
                  </a:lnTo>
                  <a:lnTo>
                    <a:pt x="1642" y="2818"/>
                  </a:lnTo>
                  <a:lnTo>
                    <a:pt x="1642" y="2838"/>
                  </a:lnTo>
                  <a:lnTo>
                    <a:pt x="1641" y="2858"/>
                  </a:lnTo>
                  <a:lnTo>
                    <a:pt x="1641" y="2881"/>
                  </a:lnTo>
                  <a:lnTo>
                    <a:pt x="1689" y="2896"/>
                  </a:lnTo>
                  <a:lnTo>
                    <a:pt x="1689" y="2944"/>
                  </a:lnTo>
                  <a:lnTo>
                    <a:pt x="1689" y="2961"/>
                  </a:lnTo>
                  <a:lnTo>
                    <a:pt x="1687" y="2969"/>
                  </a:lnTo>
                  <a:lnTo>
                    <a:pt x="1684" y="2976"/>
                  </a:lnTo>
                  <a:lnTo>
                    <a:pt x="1681" y="2979"/>
                  </a:lnTo>
                  <a:lnTo>
                    <a:pt x="1676" y="2984"/>
                  </a:lnTo>
                  <a:lnTo>
                    <a:pt x="1671" y="2993"/>
                  </a:lnTo>
                  <a:lnTo>
                    <a:pt x="1667" y="3007"/>
                  </a:lnTo>
                  <a:lnTo>
                    <a:pt x="1661" y="3029"/>
                  </a:lnTo>
                  <a:lnTo>
                    <a:pt x="1722" y="2961"/>
                  </a:lnTo>
                  <a:lnTo>
                    <a:pt x="1819" y="2960"/>
                  </a:lnTo>
                  <a:lnTo>
                    <a:pt x="1827" y="2949"/>
                  </a:lnTo>
                  <a:lnTo>
                    <a:pt x="1833" y="2938"/>
                  </a:lnTo>
                  <a:lnTo>
                    <a:pt x="1841" y="2927"/>
                  </a:lnTo>
                  <a:lnTo>
                    <a:pt x="1849" y="2916"/>
                  </a:lnTo>
                  <a:lnTo>
                    <a:pt x="1855" y="2912"/>
                  </a:lnTo>
                  <a:lnTo>
                    <a:pt x="1859" y="2908"/>
                  </a:lnTo>
                  <a:lnTo>
                    <a:pt x="1865" y="2905"/>
                  </a:lnTo>
                  <a:lnTo>
                    <a:pt x="1871" y="2901"/>
                  </a:lnTo>
                  <a:lnTo>
                    <a:pt x="1877" y="2898"/>
                  </a:lnTo>
                  <a:lnTo>
                    <a:pt x="1885" y="2897"/>
                  </a:lnTo>
                  <a:lnTo>
                    <a:pt x="1892" y="2895"/>
                  </a:lnTo>
                  <a:lnTo>
                    <a:pt x="1900" y="2895"/>
                  </a:lnTo>
                  <a:lnTo>
                    <a:pt x="1916" y="2895"/>
                  </a:lnTo>
                  <a:lnTo>
                    <a:pt x="1929" y="2896"/>
                  </a:lnTo>
                  <a:lnTo>
                    <a:pt x="1940" y="2897"/>
                  </a:lnTo>
                  <a:lnTo>
                    <a:pt x="1944" y="2898"/>
                  </a:lnTo>
                  <a:lnTo>
                    <a:pt x="1949" y="2900"/>
                  </a:lnTo>
                  <a:lnTo>
                    <a:pt x="1952" y="2902"/>
                  </a:lnTo>
                  <a:lnTo>
                    <a:pt x="1955" y="2906"/>
                  </a:lnTo>
                  <a:lnTo>
                    <a:pt x="1957" y="2908"/>
                  </a:lnTo>
                  <a:lnTo>
                    <a:pt x="1959" y="2912"/>
                  </a:lnTo>
                  <a:lnTo>
                    <a:pt x="1962" y="2915"/>
                  </a:lnTo>
                  <a:lnTo>
                    <a:pt x="1963" y="2920"/>
                  </a:lnTo>
                  <a:lnTo>
                    <a:pt x="1965" y="2930"/>
                  </a:lnTo>
                  <a:lnTo>
                    <a:pt x="1965" y="2943"/>
                  </a:lnTo>
                  <a:lnTo>
                    <a:pt x="1965" y="2963"/>
                  </a:lnTo>
                  <a:lnTo>
                    <a:pt x="1962" y="2978"/>
                  </a:lnTo>
                  <a:lnTo>
                    <a:pt x="1958" y="2990"/>
                  </a:lnTo>
                  <a:lnTo>
                    <a:pt x="1954" y="3001"/>
                  </a:lnTo>
                  <a:lnTo>
                    <a:pt x="1949" y="3011"/>
                  </a:lnTo>
                  <a:lnTo>
                    <a:pt x="1943" y="3023"/>
                  </a:lnTo>
                  <a:lnTo>
                    <a:pt x="1938" y="3038"/>
                  </a:lnTo>
                  <a:lnTo>
                    <a:pt x="1932" y="3057"/>
                  </a:lnTo>
                  <a:lnTo>
                    <a:pt x="1997" y="3057"/>
                  </a:lnTo>
                  <a:lnTo>
                    <a:pt x="2006" y="3057"/>
                  </a:lnTo>
                  <a:lnTo>
                    <a:pt x="2013" y="3056"/>
                  </a:lnTo>
                  <a:lnTo>
                    <a:pt x="2020" y="3054"/>
                  </a:lnTo>
                  <a:lnTo>
                    <a:pt x="2025" y="3050"/>
                  </a:lnTo>
                  <a:lnTo>
                    <a:pt x="2030" y="3047"/>
                  </a:lnTo>
                  <a:lnTo>
                    <a:pt x="2035" y="3044"/>
                  </a:lnTo>
                  <a:lnTo>
                    <a:pt x="2038" y="3040"/>
                  </a:lnTo>
                  <a:lnTo>
                    <a:pt x="2041" y="3034"/>
                  </a:lnTo>
                  <a:lnTo>
                    <a:pt x="2047" y="3023"/>
                  </a:lnTo>
                  <a:lnTo>
                    <a:pt x="2051" y="3011"/>
                  </a:lnTo>
                  <a:lnTo>
                    <a:pt x="2054" y="2998"/>
                  </a:lnTo>
                  <a:lnTo>
                    <a:pt x="2058" y="2984"/>
                  </a:lnTo>
                  <a:lnTo>
                    <a:pt x="2061" y="2971"/>
                  </a:lnTo>
                  <a:lnTo>
                    <a:pt x="2064" y="2959"/>
                  </a:lnTo>
                  <a:lnTo>
                    <a:pt x="2070" y="2947"/>
                  </a:lnTo>
                  <a:lnTo>
                    <a:pt x="2076" y="2936"/>
                  </a:lnTo>
                  <a:lnTo>
                    <a:pt x="2079" y="2932"/>
                  </a:lnTo>
                  <a:lnTo>
                    <a:pt x="2085" y="2927"/>
                  </a:lnTo>
                  <a:lnTo>
                    <a:pt x="2089" y="2923"/>
                  </a:lnTo>
                  <a:lnTo>
                    <a:pt x="2095" y="2921"/>
                  </a:lnTo>
                  <a:lnTo>
                    <a:pt x="2102" y="2917"/>
                  </a:lnTo>
                  <a:lnTo>
                    <a:pt x="2109" y="2916"/>
                  </a:lnTo>
                  <a:lnTo>
                    <a:pt x="2118" y="2915"/>
                  </a:lnTo>
                  <a:lnTo>
                    <a:pt x="2128" y="2915"/>
                  </a:lnTo>
                  <a:lnTo>
                    <a:pt x="2257" y="2911"/>
                  </a:lnTo>
                  <a:lnTo>
                    <a:pt x="2274" y="2911"/>
                  </a:lnTo>
                  <a:lnTo>
                    <a:pt x="2282" y="2911"/>
                  </a:lnTo>
                  <a:lnTo>
                    <a:pt x="2291" y="2912"/>
                  </a:lnTo>
                  <a:lnTo>
                    <a:pt x="2299" y="2914"/>
                  </a:lnTo>
                  <a:lnTo>
                    <a:pt x="2305" y="2916"/>
                  </a:lnTo>
                  <a:lnTo>
                    <a:pt x="2311" y="2920"/>
                  </a:lnTo>
                  <a:lnTo>
                    <a:pt x="2316" y="2924"/>
                  </a:lnTo>
                  <a:lnTo>
                    <a:pt x="2320" y="2928"/>
                  </a:lnTo>
                  <a:lnTo>
                    <a:pt x="2326" y="2934"/>
                  </a:lnTo>
                  <a:lnTo>
                    <a:pt x="2329" y="2939"/>
                  </a:lnTo>
                  <a:lnTo>
                    <a:pt x="2331" y="2946"/>
                  </a:lnTo>
                  <a:lnTo>
                    <a:pt x="2333" y="2952"/>
                  </a:lnTo>
                  <a:lnTo>
                    <a:pt x="2335" y="2959"/>
                  </a:lnTo>
                  <a:lnTo>
                    <a:pt x="2337" y="2975"/>
                  </a:lnTo>
                  <a:lnTo>
                    <a:pt x="2340" y="2992"/>
                  </a:lnTo>
                  <a:lnTo>
                    <a:pt x="2421" y="2992"/>
                  </a:lnTo>
                  <a:lnTo>
                    <a:pt x="2436" y="2993"/>
                  </a:lnTo>
                  <a:lnTo>
                    <a:pt x="2446" y="2995"/>
                  </a:lnTo>
                  <a:lnTo>
                    <a:pt x="2452" y="2997"/>
                  </a:lnTo>
                  <a:lnTo>
                    <a:pt x="2455" y="3000"/>
                  </a:lnTo>
                  <a:lnTo>
                    <a:pt x="2459" y="3002"/>
                  </a:lnTo>
                  <a:lnTo>
                    <a:pt x="2462" y="3005"/>
                  </a:lnTo>
                  <a:lnTo>
                    <a:pt x="2466" y="3010"/>
                  </a:lnTo>
                  <a:lnTo>
                    <a:pt x="2469" y="3018"/>
                  </a:lnTo>
                  <a:lnTo>
                    <a:pt x="2471" y="3027"/>
                  </a:lnTo>
                  <a:lnTo>
                    <a:pt x="2473" y="3035"/>
                  </a:lnTo>
                  <a:lnTo>
                    <a:pt x="2476" y="3045"/>
                  </a:lnTo>
                  <a:lnTo>
                    <a:pt x="2479" y="3055"/>
                  </a:lnTo>
                  <a:lnTo>
                    <a:pt x="2483" y="3064"/>
                  </a:lnTo>
                  <a:lnTo>
                    <a:pt x="2489" y="3074"/>
                  </a:lnTo>
                  <a:lnTo>
                    <a:pt x="2493" y="3079"/>
                  </a:lnTo>
                  <a:lnTo>
                    <a:pt x="2497" y="3085"/>
                  </a:lnTo>
                  <a:lnTo>
                    <a:pt x="2503" y="3089"/>
                  </a:lnTo>
                  <a:lnTo>
                    <a:pt x="2509" y="3095"/>
                  </a:lnTo>
                  <a:lnTo>
                    <a:pt x="2516" y="3099"/>
                  </a:lnTo>
                  <a:lnTo>
                    <a:pt x="2524" y="3104"/>
                  </a:lnTo>
                  <a:lnTo>
                    <a:pt x="2533" y="3109"/>
                  </a:lnTo>
                  <a:lnTo>
                    <a:pt x="2543" y="3113"/>
                  </a:lnTo>
                  <a:lnTo>
                    <a:pt x="2563" y="3122"/>
                  </a:lnTo>
                  <a:lnTo>
                    <a:pt x="2580" y="3129"/>
                  </a:lnTo>
                  <a:lnTo>
                    <a:pt x="2594" y="3137"/>
                  </a:lnTo>
                  <a:lnTo>
                    <a:pt x="2605" y="3143"/>
                  </a:lnTo>
                  <a:lnTo>
                    <a:pt x="2614" y="3149"/>
                  </a:lnTo>
                  <a:lnTo>
                    <a:pt x="2621" y="3155"/>
                  </a:lnTo>
                  <a:lnTo>
                    <a:pt x="2627" y="3160"/>
                  </a:lnTo>
                  <a:lnTo>
                    <a:pt x="2631" y="3166"/>
                  </a:lnTo>
                  <a:lnTo>
                    <a:pt x="2638" y="3177"/>
                  </a:lnTo>
                  <a:lnTo>
                    <a:pt x="2646" y="3189"/>
                  </a:lnTo>
                  <a:lnTo>
                    <a:pt x="2652" y="3195"/>
                  </a:lnTo>
                  <a:lnTo>
                    <a:pt x="2659" y="3202"/>
                  </a:lnTo>
                  <a:lnTo>
                    <a:pt x="2668" y="3210"/>
                  </a:lnTo>
                  <a:lnTo>
                    <a:pt x="2680" y="3219"/>
                  </a:lnTo>
                  <a:lnTo>
                    <a:pt x="2697" y="3209"/>
                  </a:lnTo>
                  <a:lnTo>
                    <a:pt x="2715" y="3200"/>
                  </a:lnTo>
                  <a:lnTo>
                    <a:pt x="2736" y="3193"/>
                  </a:lnTo>
                  <a:lnTo>
                    <a:pt x="2759" y="3187"/>
                  </a:lnTo>
                  <a:lnTo>
                    <a:pt x="2781" y="3183"/>
                  </a:lnTo>
                  <a:lnTo>
                    <a:pt x="2804" y="3181"/>
                  </a:lnTo>
                  <a:lnTo>
                    <a:pt x="2827" y="3181"/>
                  </a:lnTo>
                  <a:lnTo>
                    <a:pt x="2849" y="3182"/>
                  </a:lnTo>
                  <a:lnTo>
                    <a:pt x="2860" y="3183"/>
                  </a:lnTo>
                  <a:lnTo>
                    <a:pt x="2870" y="3185"/>
                  </a:lnTo>
                  <a:lnTo>
                    <a:pt x="2881" y="3187"/>
                  </a:lnTo>
                  <a:lnTo>
                    <a:pt x="2890" y="3190"/>
                  </a:lnTo>
                  <a:lnTo>
                    <a:pt x="2900" y="3193"/>
                  </a:lnTo>
                  <a:lnTo>
                    <a:pt x="2909" y="3197"/>
                  </a:lnTo>
                  <a:lnTo>
                    <a:pt x="2916" y="3202"/>
                  </a:lnTo>
                  <a:lnTo>
                    <a:pt x="2924" y="3207"/>
                  </a:lnTo>
                  <a:lnTo>
                    <a:pt x="2931" y="3212"/>
                  </a:lnTo>
                  <a:lnTo>
                    <a:pt x="2937" y="3218"/>
                  </a:lnTo>
                  <a:lnTo>
                    <a:pt x="2942" y="3225"/>
                  </a:lnTo>
                  <a:lnTo>
                    <a:pt x="2947" y="3232"/>
                  </a:lnTo>
                  <a:lnTo>
                    <a:pt x="2951" y="3240"/>
                  </a:lnTo>
                  <a:lnTo>
                    <a:pt x="2953" y="3249"/>
                  </a:lnTo>
                  <a:lnTo>
                    <a:pt x="2955" y="3258"/>
                  </a:lnTo>
                  <a:lnTo>
                    <a:pt x="2955" y="3267"/>
                  </a:lnTo>
                  <a:lnTo>
                    <a:pt x="2955" y="3275"/>
                  </a:lnTo>
                  <a:lnTo>
                    <a:pt x="2954" y="3283"/>
                  </a:lnTo>
                  <a:lnTo>
                    <a:pt x="2953" y="3288"/>
                  </a:lnTo>
                  <a:lnTo>
                    <a:pt x="2951" y="3293"/>
                  </a:lnTo>
                  <a:lnTo>
                    <a:pt x="2949" y="3299"/>
                  </a:lnTo>
                  <a:lnTo>
                    <a:pt x="2947" y="3303"/>
                  </a:lnTo>
                  <a:lnTo>
                    <a:pt x="2943" y="3306"/>
                  </a:lnTo>
                  <a:lnTo>
                    <a:pt x="2940" y="3310"/>
                  </a:lnTo>
                  <a:lnTo>
                    <a:pt x="2925" y="3321"/>
                  </a:lnTo>
                  <a:lnTo>
                    <a:pt x="2907" y="3332"/>
                  </a:lnTo>
                  <a:lnTo>
                    <a:pt x="2915" y="3344"/>
                  </a:lnTo>
                  <a:lnTo>
                    <a:pt x="2926" y="3358"/>
                  </a:lnTo>
                  <a:lnTo>
                    <a:pt x="2931" y="3366"/>
                  </a:lnTo>
                  <a:lnTo>
                    <a:pt x="2936" y="3372"/>
                  </a:lnTo>
                  <a:lnTo>
                    <a:pt x="2938" y="3378"/>
                  </a:lnTo>
                  <a:lnTo>
                    <a:pt x="2939" y="3381"/>
                  </a:lnTo>
                  <a:lnTo>
                    <a:pt x="2938" y="3408"/>
                  </a:lnTo>
                  <a:lnTo>
                    <a:pt x="2936" y="3432"/>
                  </a:lnTo>
                  <a:lnTo>
                    <a:pt x="2931" y="3454"/>
                  </a:lnTo>
                  <a:lnTo>
                    <a:pt x="2926" y="3474"/>
                  </a:lnTo>
                  <a:lnTo>
                    <a:pt x="2918" y="3492"/>
                  </a:lnTo>
                  <a:lnTo>
                    <a:pt x="2911" y="3509"/>
                  </a:lnTo>
                  <a:lnTo>
                    <a:pt x="2901" y="3527"/>
                  </a:lnTo>
                  <a:lnTo>
                    <a:pt x="2890" y="3543"/>
                  </a:lnTo>
                  <a:lnTo>
                    <a:pt x="2903" y="3562"/>
                  </a:lnTo>
                  <a:lnTo>
                    <a:pt x="2915" y="3580"/>
                  </a:lnTo>
                  <a:lnTo>
                    <a:pt x="2922" y="3588"/>
                  </a:lnTo>
                  <a:lnTo>
                    <a:pt x="2929" y="3596"/>
                  </a:lnTo>
                  <a:lnTo>
                    <a:pt x="2936" y="3603"/>
                  </a:lnTo>
                  <a:lnTo>
                    <a:pt x="2943" y="3611"/>
                  </a:lnTo>
                  <a:lnTo>
                    <a:pt x="2952" y="3617"/>
                  </a:lnTo>
                  <a:lnTo>
                    <a:pt x="2962" y="3623"/>
                  </a:lnTo>
                  <a:lnTo>
                    <a:pt x="2971" y="3628"/>
                  </a:lnTo>
                  <a:lnTo>
                    <a:pt x="2982" y="3632"/>
                  </a:lnTo>
                  <a:lnTo>
                    <a:pt x="2994" y="3636"/>
                  </a:lnTo>
                  <a:lnTo>
                    <a:pt x="3007" y="3638"/>
                  </a:lnTo>
                  <a:lnTo>
                    <a:pt x="3021" y="3640"/>
                  </a:lnTo>
                  <a:lnTo>
                    <a:pt x="3037" y="3640"/>
                  </a:lnTo>
                  <a:lnTo>
                    <a:pt x="3048" y="3639"/>
                  </a:lnTo>
                  <a:lnTo>
                    <a:pt x="3059" y="3637"/>
                  </a:lnTo>
                  <a:lnTo>
                    <a:pt x="3069" y="3631"/>
                  </a:lnTo>
                  <a:lnTo>
                    <a:pt x="3078" y="3625"/>
                  </a:lnTo>
                  <a:lnTo>
                    <a:pt x="3087" y="3617"/>
                  </a:lnTo>
                  <a:lnTo>
                    <a:pt x="3096" y="3609"/>
                  </a:lnTo>
                  <a:lnTo>
                    <a:pt x="3104" y="3599"/>
                  </a:lnTo>
                  <a:lnTo>
                    <a:pt x="3113" y="3589"/>
                  </a:lnTo>
                  <a:lnTo>
                    <a:pt x="3129" y="3568"/>
                  </a:lnTo>
                  <a:lnTo>
                    <a:pt x="3146" y="3546"/>
                  </a:lnTo>
                  <a:lnTo>
                    <a:pt x="3155" y="3536"/>
                  </a:lnTo>
                  <a:lnTo>
                    <a:pt x="3165" y="3527"/>
                  </a:lnTo>
                  <a:lnTo>
                    <a:pt x="3174" y="3518"/>
                  </a:lnTo>
                  <a:lnTo>
                    <a:pt x="3184" y="3510"/>
                  </a:lnTo>
                  <a:lnTo>
                    <a:pt x="3182" y="3315"/>
                  </a:lnTo>
                  <a:lnTo>
                    <a:pt x="3183" y="3310"/>
                  </a:lnTo>
                  <a:lnTo>
                    <a:pt x="3185" y="3304"/>
                  </a:lnTo>
                  <a:lnTo>
                    <a:pt x="3188" y="3299"/>
                  </a:lnTo>
                  <a:lnTo>
                    <a:pt x="3192" y="3294"/>
                  </a:lnTo>
                  <a:lnTo>
                    <a:pt x="3203" y="3285"/>
                  </a:lnTo>
                  <a:lnTo>
                    <a:pt x="3214" y="3276"/>
                  </a:lnTo>
                  <a:lnTo>
                    <a:pt x="3241" y="3261"/>
                  </a:lnTo>
                  <a:lnTo>
                    <a:pt x="3263" y="3250"/>
                  </a:lnTo>
                  <a:lnTo>
                    <a:pt x="3260" y="3235"/>
                  </a:lnTo>
                  <a:lnTo>
                    <a:pt x="3254" y="3221"/>
                  </a:lnTo>
                  <a:lnTo>
                    <a:pt x="3248" y="3206"/>
                  </a:lnTo>
                  <a:lnTo>
                    <a:pt x="3240" y="3192"/>
                  </a:lnTo>
                  <a:lnTo>
                    <a:pt x="3224" y="3163"/>
                  </a:lnTo>
                  <a:lnTo>
                    <a:pt x="3208" y="3135"/>
                  </a:lnTo>
                  <a:lnTo>
                    <a:pt x="3199" y="3121"/>
                  </a:lnTo>
                  <a:lnTo>
                    <a:pt x="3192" y="3106"/>
                  </a:lnTo>
                  <a:lnTo>
                    <a:pt x="3185" y="3092"/>
                  </a:lnTo>
                  <a:lnTo>
                    <a:pt x="3179" y="3078"/>
                  </a:lnTo>
                  <a:lnTo>
                    <a:pt x="3173" y="3065"/>
                  </a:lnTo>
                  <a:lnTo>
                    <a:pt x="3170" y="3051"/>
                  </a:lnTo>
                  <a:lnTo>
                    <a:pt x="3167" y="3037"/>
                  </a:lnTo>
                  <a:lnTo>
                    <a:pt x="3166" y="3023"/>
                  </a:lnTo>
                  <a:lnTo>
                    <a:pt x="3167" y="2996"/>
                  </a:lnTo>
                  <a:lnTo>
                    <a:pt x="3169" y="2971"/>
                  </a:lnTo>
                  <a:lnTo>
                    <a:pt x="3172" y="2949"/>
                  </a:lnTo>
                  <a:lnTo>
                    <a:pt x="3177" y="2927"/>
                  </a:lnTo>
                  <a:lnTo>
                    <a:pt x="3182" y="2908"/>
                  </a:lnTo>
                  <a:lnTo>
                    <a:pt x="3190" y="2889"/>
                  </a:lnTo>
                  <a:lnTo>
                    <a:pt x="3198" y="2873"/>
                  </a:lnTo>
                  <a:lnTo>
                    <a:pt x="3208" y="2857"/>
                  </a:lnTo>
                  <a:lnTo>
                    <a:pt x="3220" y="2843"/>
                  </a:lnTo>
                  <a:lnTo>
                    <a:pt x="3232" y="2831"/>
                  </a:lnTo>
                  <a:lnTo>
                    <a:pt x="3246" y="2819"/>
                  </a:lnTo>
                  <a:lnTo>
                    <a:pt x="3262" y="2808"/>
                  </a:lnTo>
                  <a:lnTo>
                    <a:pt x="3278" y="2799"/>
                  </a:lnTo>
                  <a:lnTo>
                    <a:pt x="3298" y="2790"/>
                  </a:lnTo>
                  <a:lnTo>
                    <a:pt x="3317" y="2781"/>
                  </a:lnTo>
                  <a:lnTo>
                    <a:pt x="3339" y="2774"/>
                  </a:lnTo>
                  <a:lnTo>
                    <a:pt x="3359" y="2766"/>
                  </a:lnTo>
                  <a:lnTo>
                    <a:pt x="3379" y="2758"/>
                  </a:lnTo>
                  <a:lnTo>
                    <a:pt x="3396" y="2749"/>
                  </a:lnTo>
                  <a:lnTo>
                    <a:pt x="3412" y="2738"/>
                  </a:lnTo>
                  <a:lnTo>
                    <a:pt x="3428" y="2727"/>
                  </a:lnTo>
                  <a:lnTo>
                    <a:pt x="3442" y="2716"/>
                  </a:lnTo>
                  <a:lnTo>
                    <a:pt x="3455" y="2704"/>
                  </a:lnTo>
                  <a:lnTo>
                    <a:pt x="3468" y="2690"/>
                  </a:lnTo>
                  <a:lnTo>
                    <a:pt x="3480" y="2677"/>
                  </a:lnTo>
                  <a:lnTo>
                    <a:pt x="3492" y="2662"/>
                  </a:lnTo>
                  <a:lnTo>
                    <a:pt x="3503" y="2647"/>
                  </a:lnTo>
                  <a:lnTo>
                    <a:pt x="3514" y="2632"/>
                  </a:lnTo>
                  <a:lnTo>
                    <a:pt x="3534" y="2601"/>
                  </a:lnTo>
                  <a:lnTo>
                    <a:pt x="3556" y="2570"/>
                  </a:lnTo>
                  <a:lnTo>
                    <a:pt x="3783" y="2570"/>
                  </a:lnTo>
                  <a:lnTo>
                    <a:pt x="3776" y="2561"/>
                  </a:lnTo>
                  <a:lnTo>
                    <a:pt x="3770" y="2554"/>
                  </a:lnTo>
                  <a:lnTo>
                    <a:pt x="3762" y="2546"/>
                  </a:lnTo>
                  <a:lnTo>
                    <a:pt x="3753" y="2537"/>
                  </a:lnTo>
                  <a:lnTo>
                    <a:pt x="3734" y="2522"/>
                  </a:lnTo>
                  <a:lnTo>
                    <a:pt x="3712" y="2507"/>
                  </a:lnTo>
                  <a:lnTo>
                    <a:pt x="3664" y="2479"/>
                  </a:lnTo>
                  <a:lnTo>
                    <a:pt x="3614" y="2450"/>
                  </a:lnTo>
                  <a:lnTo>
                    <a:pt x="3590" y="2436"/>
                  </a:lnTo>
                  <a:lnTo>
                    <a:pt x="3568" y="2421"/>
                  </a:lnTo>
                  <a:lnTo>
                    <a:pt x="3546" y="2407"/>
                  </a:lnTo>
                  <a:lnTo>
                    <a:pt x="3528" y="2392"/>
                  </a:lnTo>
                  <a:lnTo>
                    <a:pt x="3520" y="2384"/>
                  </a:lnTo>
                  <a:lnTo>
                    <a:pt x="3513" y="2375"/>
                  </a:lnTo>
                  <a:lnTo>
                    <a:pt x="3506" y="2368"/>
                  </a:lnTo>
                  <a:lnTo>
                    <a:pt x="3501" y="2360"/>
                  </a:lnTo>
                  <a:lnTo>
                    <a:pt x="3496" y="2352"/>
                  </a:lnTo>
                  <a:lnTo>
                    <a:pt x="3493" y="2344"/>
                  </a:lnTo>
                  <a:lnTo>
                    <a:pt x="3491" y="2335"/>
                  </a:lnTo>
                  <a:lnTo>
                    <a:pt x="3491" y="2327"/>
                  </a:lnTo>
                  <a:lnTo>
                    <a:pt x="3491" y="2316"/>
                  </a:lnTo>
                  <a:lnTo>
                    <a:pt x="3493" y="2307"/>
                  </a:lnTo>
                  <a:lnTo>
                    <a:pt x="3495" y="2300"/>
                  </a:lnTo>
                  <a:lnTo>
                    <a:pt x="3498" y="2293"/>
                  </a:lnTo>
                  <a:lnTo>
                    <a:pt x="3503" y="2287"/>
                  </a:lnTo>
                  <a:lnTo>
                    <a:pt x="3507" y="2281"/>
                  </a:lnTo>
                  <a:lnTo>
                    <a:pt x="3513" y="2277"/>
                  </a:lnTo>
                  <a:lnTo>
                    <a:pt x="3518" y="2274"/>
                  </a:lnTo>
                  <a:lnTo>
                    <a:pt x="3544" y="2260"/>
                  </a:lnTo>
                  <a:lnTo>
                    <a:pt x="3572" y="2246"/>
                  </a:lnTo>
                  <a:lnTo>
                    <a:pt x="3549" y="2242"/>
                  </a:lnTo>
                  <a:lnTo>
                    <a:pt x="3523" y="2238"/>
                  </a:lnTo>
                  <a:lnTo>
                    <a:pt x="3510" y="2236"/>
                  </a:lnTo>
                  <a:lnTo>
                    <a:pt x="3497" y="2233"/>
                  </a:lnTo>
                  <a:lnTo>
                    <a:pt x="3483" y="2228"/>
                  </a:lnTo>
                  <a:lnTo>
                    <a:pt x="3470" y="2224"/>
                  </a:lnTo>
                  <a:lnTo>
                    <a:pt x="3459" y="2219"/>
                  </a:lnTo>
                  <a:lnTo>
                    <a:pt x="3446" y="2213"/>
                  </a:lnTo>
                  <a:lnTo>
                    <a:pt x="3435" y="2207"/>
                  </a:lnTo>
                  <a:lnTo>
                    <a:pt x="3426" y="2200"/>
                  </a:lnTo>
                  <a:lnTo>
                    <a:pt x="3419" y="2192"/>
                  </a:lnTo>
                  <a:lnTo>
                    <a:pt x="3413" y="2183"/>
                  </a:lnTo>
                  <a:lnTo>
                    <a:pt x="3411" y="2179"/>
                  </a:lnTo>
                  <a:lnTo>
                    <a:pt x="3410" y="2174"/>
                  </a:lnTo>
                  <a:lnTo>
                    <a:pt x="3409" y="2169"/>
                  </a:lnTo>
                  <a:lnTo>
                    <a:pt x="3409" y="2165"/>
                  </a:lnTo>
                  <a:lnTo>
                    <a:pt x="3409" y="2159"/>
                  </a:lnTo>
                  <a:lnTo>
                    <a:pt x="3410" y="2155"/>
                  </a:lnTo>
                  <a:lnTo>
                    <a:pt x="3411" y="2151"/>
                  </a:lnTo>
                  <a:lnTo>
                    <a:pt x="3414" y="2146"/>
                  </a:lnTo>
                  <a:lnTo>
                    <a:pt x="3420" y="2137"/>
                  </a:lnTo>
                  <a:lnTo>
                    <a:pt x="3428" y="2127"/>
                  </a:lnTo>
                  <a:lnTo>
                    <a:pt x="3438" y="2117"/>
                  </a:lnTo>
                  <a:lnTo>
                    <a:pt x="3449" y="2107"/>
                  </a:lnTo>
                  <a:lnTo>
                    <a:pt x="3461" y="2099"/>
                  </a:lnTo>
                  <a:lnTo>
                    <a:pt x="3474" y="2090"/>
                  </a:lnTo>
                  <a:lnTo>
                    <a:pt x="3498" y="2074"/>
                  </a:lnTo>
                  <a:lnTo>
                    <a:pt x="3522" y="2061"/>
                  </a:lnTo>
                  <a:lnTo>
                    <a:pt x="3533" y="2057"/>
                  </a:lnTo>
                  <a:lnTo>
                    <a:pt x="3542" y="2052"/>
                  </a:lnTo>
                  <a:lnTo>
                    <a:pt x="3549" y="2050"/>
                  </a:lnTo>
                  <a:lnTo>
                    <a:pt x="3555" y="2050"/>
                  </a:lnTo>
                  <a:lnTo>
                    <a:pt x="3569" y="2050"/>
                  </a:lnTo>
                  <a:lnTo>
                    <a:pt x="3581" y="2051"/>
                  </a:lnTo>
                  <a:lnTo>
                    <a:pt x="3589" y="2052"/>
                  </a:lnTo>
                  <a:lnTo>
                    <a:pt x="3598" y="2055"/>
                  </a:lnTo>
                  <a:lnTo>
                    <a:pt x="3613" y="2060"/>
                  </a:lnTo>
                  <a:lnTo>
                    <a:pt x="3635" y="2066"/>
                  </a:lnTo>
                  <a:lnTo>
                    <a:pt x="3619" y="1968"/>
                  </a:lnTo>
                  <a:lnTo>
                    <a:pt x="3555" y="1968"/>
                  </a:lnTo>
                  <a:lnTo>
                    <a:pt x="3550" y="1968"/>
                  </a:lnTo>
                  <a:lnTo>
                    <a:pt x="3546" y="1965"/>
                  </a:lnTo>
                  <a:lnTo>
                    <a:pt x="3541" y="1961"/>
                  </a:lnTo>
                  <a:lnTo>
                    <a:pt x="3535" y="1955"/>
                  </a:lnTo>
                  <a:lnTo>
                    <a:pt x="3523" y="1940"/>
                  </a:lnTo>
                  <a:lnTo>
                    <a:pt x="3510" y="1920"/>
                  </a:lnTo>
                  <a:lnTo>
                    <a:pt x="3495" y="1896"/>
                  </a:lnTo>
                  <a:lnTo>
                    <a:pt x="3481" y="1869"/>
                  </a:lnTo>
                  <a:lnTo>
                    <a:pt x="3466" y="1841"/>
                  </a:lnTo>
                  <a:lnTo>
                    <a:pt x="3451" y="1809"/>
                  </a:lnTo>
                  <a:lnTo>
                    <a:pt x="3421" y="1748"/>
                  </a:lnTo>
                  <a:lnTo>
                    <a:pt x="3395" y="1691"/>
                  </a:lnTo>
                  <a:lnTo>
                    <a:pt x="3373" y="1645"/>
                  </a:lnTo>
                  <a:lnTo>
                    <a:pt x="3359" y="1616"/>
                  </a:lnTo>
                  <a:lnTo>
                    <a:pt x="3197" y="1597"/>
                  </a:lnTo>
                  <a:lnTo>
                    <a:pt x="3199" y="1690"/>
                  </a:lnTo>
                  <a:lnTo>
                    <a:pt x="2879" y="1583"/>
                  </a:lnTo>
                  <a:lnTo>
                    <a:pt x="2871" y="1598"/>
                  </a:lnTo>
                  <a:lnTo>
                    <a:pt x="2808" y="1483"/>
                  </a:lnTo>
                  <a:lnTo>
                    <a:pt x="2783" y="1491"/>
                  </a:lnTo>
                  <a:lnTo>
                    <a:pt x="2772" y="1495"/>
                  </a:lnTo>
                  <a:lnTo>
                    <a:pt x="2766" y="1497"/>
                  </a:lnTo>
                  <a:lnTo>
                    <a:pt x="2761" y="1498"/>
                  </a:lnTo>
                  <a:lnTo>
                    <a:pt x="2753" y="1499"/>
                  </a:lnTo>
                  <a:lnTo>
                    <a:pt x="2742" y="1499"/>
                  </a:lnTo>
                  <a:lnTo>
                    <a:pt x="2736" y="1499"/>
                  </a:lnTo>
                  <a:lnTo>
                    <a:pt x="2729" y="1498"/>
                  </a:lnTo>
                  <a:lnTo>
                    <a:pt x="2722" y="1496"/>
                  </a:lnTo>
                  <a:lnTo>
                    <a:pt x="2714" y="1494"/>
                  </a:lnTo>
                  <a:lnTo>
                    <a:pt x="2699" y="1488"/>
                  </a:lnTo>
                  <a:lnTo>
                    <a:pt x="2682" y="1479"/>
                  </a:lnTo>
                  <a:lnTo>
                    <a:pt x="2665" y="1469"/>
                  </a:lnTo>
                  <a:lnTo>
                    <a:pt x="2647" y="1458"/>
                  </a:lnTo>
                  <a:lnTo>
                    <a:pt x="2630" y="1447"/>
                  </a:lnTo>
                  <a:lnTo>
                    <a:pt x="2613" y="1435"/>
                  </a:lnTo>
                  <a:lnTo>
                    <a:pt x="2581" y="1411"/>
                  </a:lnTo>
                  <a:lnTo>
                    <a:pt x="2556" y="1390"/>
                  </a:lnTo>
                  <a:lnTo>
                    <a:pt x="2538" y="1375"/>
                  </a:lnTo>
                  <a:lnTo>
                    <a:pt x="2532" y="1370"/>
                  </a:lnTo>
                  <a:lnTo>
                    <a:pt x="2519" y="1370"/>
                  </a:lnTo>
                  <a:lnTo>
                    <a:pt x="2509" y="1371"/>
                  </a:lnTo>
                  <a:lnTo>
                    <a:pt x="2499" y="1373"/>
                  </a:lnTo>
                  <a:lnTo>
                    <a:pt x="2491" y="1375"/>
                  </a:lnTo>
                  <a:lnTo>
                    <a:pt x="2478" y="1381"/>
                  </a:lnTo>
                  <a:lnTo>
                    <a:pt x="2467" y="1386"/>
                  </a:lnTo>
                  <a:lnTo>
                    <a:pt x="2456" y="1393"/>
                  </a:lnTo>
                  <a:lnTo>
                    <a:pt x="2446" y="1397"/>
                  </a:lnTo>
                  <a:lnTo>
                    <a:pt x="2440" y="1399"/>
                  </a:lnTo>
                  <a:lnTo>
                    <a:pt x="2434" y="1401"/>
                  </a:lnTo>
                  <a:lnTo>
                    <a:pt x="2427" y="1402"/>
                  </a:lnTo>
                  <a:lnTo>
                    <a:pt x="2418" y="1402"/>
                  </a:lnTo>
                  <a:lnTo>
                    <a:pt x="2414" y="1402"/>
                  </a:lnTo>
                  <a:lnTo>
                    <a:pt x="2409" y="1400"/>
                  </a:lnTo>
                  <a:lnTo>
                    <a:pt x="2402" y="1398"/>
                  </a:lnTo>
                  <a:lnTo>
                    <a:pt x="2395" y="1394"/>
                  </a:lnTo>
                  <a:lnTo>
                    <a:pt x="2376" y="1384"/>
                  </a:lnTo>
                  <a:lnTo>
                    <a:pt x="2355" y="1371"/>
                  </a:lnTo>
                  <a:lnTo>
                    <a:pt x="2305" y="1339"/>
                  </a:lnTo>
                  <a:lnTo>
                    <a:pt x="2249" y="1300"/>
                  </a:lnTo>
                  <a:lnTo>
                    <a:pt x="2194" y="1260"/>
                  </a:lnTo>
                  <a:lnTo>
                    <a:pt x="2143" y="1222"/>
                  </a:lnTo>
                  <a:lnTo>
                    <a:pt x="2104" y="1192"/>
                  </a:lnTo>
                  <a:lnTo>
                    <a:pt x="2081" y="1171"/>
                  </a:lnTo>
                  <a:lnTo>
                    <a:pt x="2058" y="1146"/>
                  </a:lnTo>
                  <a:lnTo>
                    <a:pt x="2039" y="1127"/>
                  </a:lnTo>
                  <a:lnTo>
                    <a:pt x="2025" y="1110"/>
                  </a:lnTo>
                  <a:lnTo>
                    <a:pt x="2010" y="1097"/>
                  </a:lnTo>
                  <a:lnTo>
                    <a:pt x="2003" y="1090"/>
                  </a:lnTo>
                  <a:lnTo>
                    <a:pt x="1994" y="1085"/>
                  </a:lnTo>
                  <a:lnTo>
                    <a:pt x="1984" y="1079"/>
                  </a:lnTo>
                  <a:lnTo>
                    <a:pt x="1973" y="1074"/>
                  </a:lnTo>
                  <a:lnTo>
                    <a:pt x="1960" y="1069"/>
                  </a:lnTo>
                  <a:lnTo>
                    <a:pt x="1946" y="1063"/>
                  </a:lnTo>
                  <a:lnTo>
                    <a:pt x="1929" y="1058"/>
                  </a:lnTo>
                  <a:lnTo>
                    <a:pt x="1910" y="1052"/>
                  </a:lnTo>
                  <a:lnTo>
                    <a:pt x="1890" y="1046"/>
                  </a:lnTo>
                  <a:lnTo>
                    <a:pt x="1874" y="1040"/>
                  </a:lnTo>
                  <a:lnTo>
                    <a:pt x="1860" y="1034"/>
                  </a:lnTo>
                  <a:lnTo>
                    <a:pt x="1848" y="1027"/>
                  </a:lnTo>
                  <a:lnTo>
                    <a:pt x="1837" y="1021"/>
                  </a:lnTo>
                  <a:lnTo>
                    <a:pt x="1828" y="1013"/>
                  </a:lnTo>
                  <a:lnTo>
                    <a:pt x="1819" y="1007"/>
                  </a:lnTo>
                  <a:lnTo>
                    <a:pt x="1811" y="999"/>
                  </a:lnTo>
                  <a:lnTo>
                    <a:pt x="1796" y="984"/>
                  </a:lnTo>
                  <a:lnTo>
                    <a:pt x="1780" y="968"/>
                  </a:lnTo>
                  <a:lnTo>
                    <a:pt x="1770" y="959"/>
                  </a:lnTo>
                  <a:lnTo>
                    <a:pt x="1761" y="951"/>
                  </a:lnTo>
                  <a:lnTo>
                    <a:pt x="1749" y="941"/>
                  </a:lnTo>
                  <a:lnTo>
                    <a:pt x="1736" y="932"/>
                  </a:lnTo>
                  <a:lnTo>
                    <a:pt x="1719" y="945"/>
                  </a:lnTo>
                  <a:lnTo>
                    <a:pt x="1707" y="956"/>
                  </a:lnTo>
                  <a:lnTo>
                    <a:pt x="1700" y="961"/>
                  </a:lnTo>
                  <a:lnTo>
                    <a:pt x="1693" y="964"/>
                  </a:lnTo>
                  <a:lnTo>
                    <a:pt x="1683" y="965"/>
                  </a:lnTo>
                  <a:lnTo>
                    <a:pt x="1671" y="966"/>
                  </a:lnTo>
                  <a:lnTo>
                    <a:pt x="1660" y="965"/>
                  </a:lnTo>
                  <a:lnTo>
                    <a:pt x="1650" y="962"/>
                  </a:lnTo>
                  <a:lnTo>
                    <a:pt x="1640" y="957"/>
                  </a:lnTo>
                  <a:lnTo>
                    <a:pt x="1631" y="951"/>
                  </a:lnTo>
                  <a:lnTo>
                    <a:pt x="1622" y="943"/>
                  </a:lnTo>
                  <a:lnTo>
                    <a:pt x="1614" y="935"/>
                  </a:lnTo>
                  <a:lnTo>
                    <a:pt x="1605" y="926"/>
                  </a:lnTo>
                  <a:lnTo>
                    <a:pt x="1598" y="917"/>
                  </a:lnTo>
                  <a:lnTo>
                    <a:pt x="1582" y="899"/>
                  </a:lnTo>
                  <a:lnTo>
                    <a:pt x="1568" y="884"/>
                  </a:lnTo>
                  <a:lnTo>
                    <a:pt x="1562" y="877"/>
                  </a:lnTo>
                  <a:lnTo>
                    <a:pt x="1554" y="873"/>
                  </a:lnTo>
                  <a:lnTo>
                    <a:pt x="1548" y="870"/>
                  </a:lnTo>
                  <a:lnTo>
                    <a:pt x="1541" y="869"/>
                  </a:lnTo>
                  <a:lnTo>
                    <a:pt x="1532" y="869"/>
                  </a:lnTo>
                  <a:lnTo>
                    <a:pt x="1523" y="871"/>
                  </a:lnTo>
                  <a:lnTo>
                    <a:pt x="1515" y="873"/>
                  </a:lnTo>
                  <a:lnTo>
                    <a:pt x="1509" y="876"/>
                  </a:lnTo>
                  <a:lnTo>
                    <a:pt x="1500" y="884"/>
                  </a:lnTo>
                  <a:lnTo>
                    <a:pt x="1493" y="892"/>
                  </a:lnTo>
                  <a:lnTo>
                    <a:pt x="1485" y="902"/>
                  </a:lnTo>
                  <a:lnTo>
                    <a:pt x="1477" y="910"/>
                  </a:lnTo>
                  <a:lnTo>
                    <a:pt x="1470" y="913"/>
                  </a:lnTo>
                  <a:lnTo>
                    <a:pt x="1463" y="915"/>
                  </a:lnTo>
                  <a:lnTo>
                    <a:pt x="1455" y="916"/>
                  </a:lnTo>
                  <a:lnTo>
                    <a:pt x="1444" y="917"/>
                  </a:lnTo>
                  <a:lnTo>
                    <a:pt x="1432" y="915"/>
                  </a:lnTo>
                  <a:lnTo>
                    <a:pt x="1412" y="910"/>
                  </a:lnTo>
                  <a:lnTo>
                    <a:pt x="1386" y="902"/>
                  </a:lnTo>
                  <a:lnTo>
                    <a:pt x="1353" y="892"/>
                  </a:lnTo>
                  <a:lnTo>
                    <a:pt x="1316" y="884"/>
                  </a:lnTo>
                  <a:lnTo>
                    <a:pt x="1275" y="876"/>
                  </a:lnTo>
                  <a:lnTo>
                    <a:pt x="1253" y="873"/>
                  </a:lnTo>
                  <a:lnTo>
                    <a:pt x="1230" y="871"/>
                  </a:lnTo>
                  <a:lnTo>
                    <a:pt x="1208" y="869"/>
                  </a:lnTo>
                  <a:lnTo>
                    <a:pt x="1185" y="869"/>
                  </a:lnTo>
                  <a:lnTo>
                    <a:pt x="1175" y="869"/>
                  </a:lnTo>
                  <a:lnTo>
                    <a:pt x="1167" y="867"/>
                  </a:lnTo>
                  <a:lnTo>
                    <a:pt x="1159" y="865"/>
                  </a:lnTo>
                  <a:lnTo>
                    <a:pt x="1153" y="862"/>
                  </a:lnTo>
                  <a:lnTo>
                    <a:pt x="1147" y="859"/>
                  </a:lnTo>
                  <a:lnTo>
                    <a:pt x="1142" y="856"/>
                  </a:lnTo>
                  <a:lnTo>
                    <a:pt x="1137" y="851"/>
                  </a:lnTo>
                  <a:lnTo>
                    <a:pt x="1134" y="846"/>
                  </a:lnTo>
                  <a:lnTo>
                    <a:pt x="1131" y="841"/>
                  </a:lnTo>
                  <a:lnTo>
                    <a:pt x="1128" y="834"/>
                  </a:lnTo>
                  <a:lnTo>
                    <a:pt x="1126" y="828"/>
                  </a:lnTo>
                  <a:lnTo>
                    <a:pt x="1124" y="820"/>
                  </a:lnTo>
                  <a:lnTo>
                    <a:pt x="1121" y="805"/>
                  </a:lnTo>
                  <a:lnTo>
                    <a:pt x="1120" y="788"/>
                  </a:lnTo>
                  <a:lnTo>
                    <a:pt x="1090" y="787"/>
                  </a:lnTo>
                  <a:lnTo>
                    <a:pt x="1066" y="784"/>
                  </a:lnTo>
                  <a:lnTo>
                    <a:pt x="1055" y="782"/>
                  </a:lnTo>
                  <a:lnTo>
                    <a:pt x="1047" y="779"/>
                  </a:lnTo>
                  <a:lnTo>
                    <a:pt x="1038" y="776"/>
                  </a:lnTo>
                  <a:lnTo>
                    <a:pt x="1032" y="772"/>
                  </a:lnTo>
                  <a:lnTo>
                    <a:pt x="1025" y="766"/>
                  </a:lnTo>
                  <a:lnTo>
                    <a:pt x="1021" y="760"/>
                  </a:lnTo>
                  <a:lnTo>
                    <a:pt x="1016" y="752"/>
                  </a:lnTo>
                  <a:lnTo>
                    <a:pt x="1013" y="742"/>
                  </a:lnTo>
                  <a:lnTo>
                    <a:pt x="1010" y="732"/>
                  </a:lnTo>
                  <a:lnTo>
                    <a:pt x="1008" y="720"/>
                  </a:lnTo>
                  <a:lnTo>
                    <a:pt x="1007" y="706"/>
                  </a:lnTo>
                  <a:lnTo>
                    <a:pt x="1007" y="691"/>
                  </a:lnTo>
                  <a:lnTo>
                    <a:pt x="910" y="691"/>
                  </a:lnTo>
                  <a:lnTo>
                    <a:pt x="903" y="689"/>
                  </a:lnTo>
                  <a:lnTo>
                    <a:pt x="897" y="686"/>
                  </a:lnTo>
                  <a:lnTo>
                    <a:pt x="888" y="682"/>
                  </a:lnTo>
                  <a:lnTo>
                    <a:pt x="878" y="676"/>
                  </a:lnTo>
                  <a:lnTo>
                    <a:pt x="857" y="661"/>
                  </a:lnTo>
                  <a:lnTo>
                    <a:pt x="835" y="644"/>
                  </a:lnTo>
                  <a:lnTo>
                    <a:pt x="813" y="625"/>
                  </a:lnTo>
                  <a:lnTo>
                    <a:pt x="796" y="606"/>
                  </a:lnTo>
                  <a:lnTo>
                    <a:pt x="789" y="598"/>
                  </a:lnTo>
                  <a:lnTo>
                    <a:pt x="784" y="590"/>
                  </a:lnTo>
                  <a:lnTo>
                    <a:pt x="781" y="583"/>
                  </a:lnTo>
                  <a:lnTo>
                    <a:pt x="779" y="577"/>
                  </a:lnTo>
                  <a:lnTo>
                    <a:pt x="780" y="562"/>
                  </a:lnTo>
                  <a:lnTo>
                    <a:pt x="782" y="551"/>
                  </a:lnTo>
                  <a:lnTo>
                    <a:pt x="783" y="548"/>
                  </a:lnTo>
                  <a:lnTo>
                    <a:pt x="785" y="545"/>
                  </a:lnTo>
                  <a:lnTo>
                    <a:pt x="787" y="541"/>
                  </a:lnTo>
                  <a:lnTo>
                    <a:pt x="790" y="539"/>
                  </a:lnTo>
                  <a:lnTo>
                    <a:pt x="797" y="536"/>
                  </a:lnTo>
                  <a:lnTo>
                    <a:pt x="805" y="534"/>
                  </a:lnTo>
                  <a:lnTo>
                    <a:pt x="816" y="531"/>
                  </a:lnTo>
                  <a:lnTo>
                    <a:pt x="829" y="529"/>
                  </a:lnTo>
                  <a:lnTo>
                    <a:pt x="821" y="519"/>
                  </a:lnTo>
                  <a:lnTo>
                    <a:pt x="814" y="512"/>
                  </a:lnTo>
                  <a:lnTo>
                    <a:pt x="809" y="506"/>
                  </a:lnTo>
                  <a:lnTo>
                    <a:pt x="804" y="502"/>
                  </a:lnTo>
                  <a:lnTo>
                    <a:pt x="798" y="498"/>
                  </a:lnTo>
                  <a:lnTo>
                    <a:pt x="793" y="495"/>
                  </a:lnTo>
                  <a:lnTo>
                    <a:pt x="789" y="493"/>
                  </a:lnTo>
                  <a:lnTo>
                    <a:pt x="784" y="493"/>
                  </a:lnTo>
                  <a:lnTo>
                    <a:pt x="768" y="493"/>
                  </a:lnTo>
                  <a:lnTo>
                    <a:pt x="753" y="496"/>
                  </a:lnTo>
                  <a:lnTo>
                    <a:pt x="749" y="496"/>
                  </a:lnTo>
                  <a:lnTo>
                    <a:pt x="744" y="496"/>
                  </a:lnTo>
                  <a:lnTo>
                    <a:pt x="740" y="495"/>
                  </a:lnTo>
                  <a:lnTo>
                    <a:pt x="736" y="493"/>
                  </a:lnTo>
                  <a:lnTo>
                    <a:pt x="730" y="490"/>
                  </a:lnTo>
                  <a:lnTo>
                    <a:pt x="726" y="486"/>
                  </a:lnTo>
                  <a:lnTo>
                    <a:pt x="719" y="481"/>
                  </a:lnTo>
                  <a:lnTo>
                    <a:pt x="713" y="476"/>
                  </a:lnTo>
                  <a:lnTo>
                    <a:pt x="706" y="468"/>
                  </a:lnTo>
                  <a:lnTo>
                    <a:pt x="700" y="458"/>
                  </a:lnTo>
                  <a:lnTo>
                    <a:pt x="692" y="448"/>
                  </a:lnTo>
                  <a:lnTo>
                    <a:pt x="685" y="436"/>
                  </a:lnTo>
                  <a:lnTo>
                    <a:pt x="669" y="405"/>
                  </a:lnTo>
                  <a:lnTo>
                    <a:pt x="648" y="367"/>
                  </a:lnTo>
                  <a:lnTo>
                    <a:pt x="631" y="371"/>
                  </a:lnTo>
                  <a:lnTo>
                    <a:pt x="615" y="377"/>
                  </a:lnTo>
                  <a:lnTo>
                    <a:pt x="601" y="384"/>
                  </a:lnTo>
                  <a:lnTo>
                    <a:pt x="589" y="391"/>
                  </a:lnTo>
                  <a:lnTo>
                    <a:pt x="578" y="399"/>
                  </a:lnTo>
                  <a:lnTo>
                    <a:pt x="568" y="408"/>
                  </a:lnTo>
                  <a:lnTo>
                    <a:pt x="560" y="415"/>
                  </a:lnTo>
                  <a:lnTo>
                    <a:pt x="551" y="424"/>
                  </a:lnTo>
                  <a:lnTo>
                    <a:pt x="537" y="439"/>
                  </a:lnTo>
                  <a:lnTo>
                    <a:pt x="522" y="452"/>
                  </a:lnTo>
                  <a:lnTo>
                    <a:pt x="514" y="456"/>
                  </a:lnTo>
                  <a:lnTo>
                    <a:pt x="506" y="460"/>
                  </a:lnTo>
                  <a:lnTo>
                    <a:pt x="497" y="463"/>
                  </a:lnTo>
                  <a:lnTo>
                    <a:pt x="486" y="464"/>
                  </a:lnTo>
                  <a:lnTo>
                    <a:pt x="481" y="463"/>
                  </a:lnTo>
                  <a:lnTo>
                    <a:pt x="473" y="459"/>
                  </a:lnTo>
                  <a:lnTo>
                    <a:pt x="462" y="454"/>
                  </a:lnTo>
                  <a:lnTo>
                    <a:pt x="449" y="448"/>
                  </a:lnTo>
                  <a:lnTo>
                    <a:pt x="421" y="430"/>
                  </a:lnTo>
                  <a:lnTo>
                    <a:pt x="390" y="409"/>
                  </a:lnTo>
                  <a:lnTo>
                    <a:pt x="374" y="397"/>
                  </a:lnTo>
                  <a:lnTo>
                    <a:pt x="359" y="385"/>
                  </a:lnTo>
                  <a:lnTo>
                    <a:pt x="346" y="373"/>
                  </a:lnTo>
                  <a:lnTo>
                    <a:pt x="333" y="361"/>
                  </a:lnTo>
                  <a:lnTo>
                    <a:pt x="323" y="349"/>
                  </a:lnTo>
                  <a:lnTo>
                    <a:pt x="314" y="337"/>
                  </a:lnTo>
                  <a:lnTo>
                    <a:pt x="312" y="332"/>
                  </a:lnTo>
                  <a:lnTo>
                    <a:pt x="310" y="327"/>
                  </a:lnTo>
                  <a:lnTo>
                    <a:pt x="309" y="322"/>
                  </a:lnTo>
                  <a:lnTo>
                    <a:pt x="308" y="318"/>
                  </a:lnTo>
                  <a:lnTo>
                    <a:pt x="308" y="220"/>
                  </a:lnTo>
                  <a:lnTo>
                    <a:pt x="309" y="206"/>
                  </a:lnTo>
                  <a:lnTo>
                    <a:pt x="310" y="193"/>
                  </a:lnTo>
                  <a:lnTo>
                    <a:pt x="312" y="181"/>
                  </a:lnTo>
                  <a:lnTo>
                    <a:pt x="315" y="170"/>
                  </a:lnTo>
                  <a:lnTo>
                    <a:pt x="320" y="161"/>
                  </a:lnTo>
                  <a:lnTo>
                    <a:pt x="324" y="152"/>
                  </a:lnTo>
                  <a:lnTo>
                    <a:pt x="330" y="144"/>
                  </a:lnTo>
                  <a:lnTo>
                    <a:pt x="335" y="136"/>
                  </a:lnTo>
                  <a:lnTo>
                    <a:pt x="361" y="109"/>
                  </a:lnTo>
                  <a:lnTo>
                    <a:pt x="387" y="78"/>
                  </a:lnTo>
                  <a:lnTo>
                    <a:pt x="267" y="0"/>
                  </a:lnTo>
                  <a:lnTo>
                    <a:pt x="76" y="184"/>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
            <p:cNvSpPr>
              <a:spLocks/>
            </p:cNvSpPr>
            <p:nvPr/>
          </p:nvSpPr>
          <p:spPr bwMode="auto">
            <a:xfrm>
              <a:off x="3441700" y="1965324"/>
              <a:ext cx="101600" cy="120650"/>
            </a:xfrm>
            <a:custGeom>
              <a:avLst/>
              <a:gdLst>
                <a:gd name="T0" fmla="*/ 233 w 253"/>
                <a:gd name="T1" fmla="*/ 129 h 307"/>
                <a:gd name="T2" fmla="*/ 180 w 253"/>
                <a:gd name="T3" fmla="*/ 10 h 307"/>
                <a:gd name="T4" fmla="*/ 178 w 253"/>
                <a:gd name="T5" fmla="*/ 6 h 307"/>
                <a:gd name="T6" fmla="*/ 173 w 253"/>
                <a:gd name="T7" fmla="*/ 0 h 307"/>
                <a:gd name="T8" fmla="*/ 183 w 253"/>
                <a:gd name="T9" fmla="*/ 22 h 307"/>
                <a:gd name="T10" fmla="*/ 181 w 253"/>
                <a:gd name="T11" fmla="*/ 16 h 307"/>
                <a:gd name="T12" fmla="*/ 173 w 253"/>
                <a:gd name="T13" fmla="*/ 0 h 307"/>
                <a:gd name="T14" fmla="*/ 178 w 253"/>
                <a:gd name="T15" fmla="*/ 38 h 307"/>
                <a:gd name="T16" fmla="*/ 176 w 253"/>
                <a:gd name="T17" fmla="*/ 51 h 307"/>
                <a:gd name="T18" fmla="*/ 174 w 253"/>
                <a:gd name="T19" fmla="*/ 62 h 307"/>
                <a:gd name="T20" fmla="*/ 171 w 253"/>
                <a:gd name="T21" fmla="*/ 71 h 307"/>
                <a:gd name="T22" fmla="*/ 166 w 253"/>
                <a:gd name="T23" fmla="*/ 79 h 307"/>
                <a:gd name="T24" fmla="*/ 160 w 253"/>
                <a:gd name="T25" fmla="*/ 86 h 307"/>
                <a:gd name="T26" fmla="*/ 153 w 253"/>
                <a:gd name="T27" fmla="*/ 91 h 307"/>
                <a:gd name="T28" fmla="*/ 145 w 253"/>
                <a:gd name="T29" fmla="*/ 96 h 307"/>
                <a:gd name="T30" fmla="*/ 138 w 253"/>
                <a:gd name="T31" fmla="*/ 100 h 307"/>
                <a:gd name="T32" fmla="*/ 90 w 253"/>
                <a:gd name="T33" fmla="*/ 99 h 307"/>
                <a:gd name="T34" fmla="*/ 59 w 253"/>
                <a:gd name="T35" fmla="*/ 126 h 307"/>
                <a:gd name="T36" fmla="*/ 51 w 253"/>
                <a:gd name="T37" fmla="*/ 130 h 307"/>
                <a:gd name="T38" fmla="*/ 46 w 253"/>
                <a:gd name="T39" fmla="*/ 135 h 307"/>
                <a:gd name="T40" fmla="*/ 41 w 253"/>
                <a:gd name="T41" fmla="*/ 142 h 307"/>
                <a:gd name="T42" fmla="*/ 37 w 253"/>
                <a:gd name="T43" fmla="*/ 148 h 307"/>
                <a:gd name="T44" fmla="*/ 33 w 253"/>
                <a:gd name="T45" fmla="*/ 156 h 307"/>
                <a:gd name="T46" fmla="*/ 30 w 253"/>
                <a:gd name="T47" fmla="*/ 164 h 307"/>
                <a:gd name="T48" fmla="*/ 27 w 253"/>
                <a:gd name="T49" fmla="*/ 171 h 307"/>
                <a:gd name="T50" fmla="*/ 22 w 253"/>
                <a:gd name="T51" fmla="*/ 189 h 307"/>
                <a:gd name="T52" fmla="*/ 17 w 253"/>
                <a:gd name="T53" fmla="*/ 209 h 307"/>
                <a:gd name="T54" fmla="*/ 9 w 253"/>
                <a:gd name="T55" fmla="*/ 231 h 307"/>
                <a:gd name="T56" fmla="*/ 0 w 253"/>
                <a:gd name="T57" fmla="*/ 252 h 307"/>
                <a:gd name="T58" fmla="*/ 93 w 253"/>
                <a:gd name="T59" fmla="*/ 252 h 307"/>
                <a:gd name="T60" fmla="*/ 99 w 253"/>
                <a:gd name="T61" fmla="*/ 264 h 307"/>
                <a:gd name="T62" fmla="*/ 104 w 253"/>
                <a:gd name="T63" fmla="*/ 274 h 307"/>
                <a:gd name="T64" fmla="*/ 110 w 253"/>
                <a:gd name="T65" fmla="*/ 282 h 307"/>
                <a:gd name="T66" fmla="*/ 115 w 253"/>
                <a:gd name="T67" fmla="*/ 289 h 307"/>
                <a:gd name="T68" fmla="*/ 121 w 253"/>
                <a:gd name="T69" fmla="*/ 295 h 307"/>
                <a:gd name="T70" fmla="*/ 127 w 253"/>
                <a:gd name="T71" fmla="*/ 300 h 307"/>
                <a:gd name="T72" fmla="*/ 133 w 253"/>
                <a:gd name="T73" fmla="*/ 303 h 307"/>
                <a:gd name="T74" fmla="*/ 140 w 253"/>
                <a:gd name="T75" fmla="*/ 305 h 307"/>
                <a:gd name="T76" fmla="*/ 146 w 253"/>
                <a:gd name="T77" fmla="*/ 306 h 307"/>
                <a:gd name="T78" fmla="*/ 152 w 253"/>
                <a:gd name="T79" fmla="*/ 307 h 307"/>
                <a:gd name="T80" fmla="*/ 158 w 253"/>
                <a:gd name="T81" fmla="*/ 306 h 307"/>
                <a:gd name="T82" fmla="*/ 165 w 253"/>
                <a:gd name="T83" fmla="*/ 306 h 307"/>
                <a:gd name="T84" fmla="*/ 178 w 253"/>
                <a:gd name="T85" fmla="*/ 303 h 307"/>
                <a:gd name="T86" fmla="*/ 191 w 253"/>
                <a:gd name="T87" fmla="*/ 299 h 307"/>
                <a:gd name="T88" fmla="*/ 199 w 253"/>
                <a:gd name="T89" fmla="*/ 296 h 307"/>
                <a:gd name="T90" fmla="*/ 209 w 253"/>
                <a:gd name="T91" fmla="*/ 293 h 307"/>
                <a:gd name="T92" fmla="*/ 219 w 253"/>
                <a:gd name="T93" fmla="*/ 291 h 307"/>
                <a:gd name="T94" fmla="*/ 228 w 253"/>
                <a:gd name="T95" fmla="*/ 290 h 307"/>
                <a:gd name="T96" fmla="*/ 237 w 253"/>
                <a:gd name="T97" fmla="*/ 288 h 307"/>
                <a:gd name="T98" fmla="*/ 245 w 253"/>
                <a:gd name="T99" fmla="*/ 285 h 307"/>
                <a:gd name="T100" fmla="*/ 248 w 253"/>
                <a:gd name="T101" fmla="*/ 282 h 307"/>
                <a:gd name="T102" fmla="*/ 251 w 253"/>
                <a:gd name="T103" fmla="*/ 278 h 307"/>
                <a:gd name="T104" fmla="*/ 252 w 253"/>
                <a:gd name="T105" fmla="*/ 273 h 307"/>
                <a:gd name="T106" fmla="*/ 253 w 253"/>
                <a:gd name="T107" fmla="*/ 266 h 307"/>
                <a:gd name="T108" fmla="*/ 253 w 253"/>
                <a:gd name="T109" fmla="*/ 258 h 307"/>
                <a:gd name="T110" fmla="*/ 252 w 253"/>
                <a:gd name="T111" fmla="*/ 246 h 307"/>
                <a:gd name="T112" fmla="*/ 247 w 253"/>
                <a:gd name="T113" fmla="*/ 214 h 307"/>
                <a:gd name="T114" fmla="*/ 242 w 253"/>
                <a:gd name="T115" fmla="*/ 182 h 307"/>
                <a:gd name="T116" fmla="*/ 237 w 253"/>
                <a:gd name="T117" fmla="*/ 152 h 307"/>
                <a:gd name="T118" fmla="*/ 233 w 253"/>
                <a:gd name="T119" fmla="*/ 129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3" h="307">
                  <a:moveTo>
                    <a:pt x="233" y="129"/>
                  </a:moveTo>
                  <a:lnTo>
                    <a:pt x="180" y="10"/>
                  </a:lnTo>
                  <a:lnTo>
                    <a:pt x="178" y="6"/>
                  </a:lnTo>
                  <a:lnTo>
                    <a:pt x="173" y="0"/>
                  </a:lnTo>
                  <a:lnTo>
                    <a:pt x="183" y="22"/>
                  </a:lnTo>
                  <a:lnTo>
                    <a:pt x="181" y="16"/>
                  </a:lnTo>
                  <a:lnTo>
                    <a:pt x="173" y="0"/>
                  </a:lnTo>
                  <a:lnTo>
                    <a:pt x="178" y="38"/>
                  </a:lnTo>
                  <a:lnTo>
                    <a:pt x="176" y="51"/>
                  </a:lnTo>
                  <a:lnTo>
                    <a:pt x="174" y="62"/>
                  </a:lnTo>
                  <a:lnTo>
                    <a:pt x="171" y="71"/>
                  </a:lnTo>
                  <a:lnTo>
                    <a:pt x="166" y="79"/>
                  </a:lnTo>
                  <a:lnTo>
                    <a:pt x="160" y="86"/>
                  </a:lnTo>
                  <a:lnTo>
                    <a:pt x="153" y="91"/>
                  </a:lnTo>
                  <a:lnTo>
                    <a:pt x="145" y="96"/>
                  </a:lnTo>
                  <a:lnTo>
                    <a:pt x="138" y="100"/>
                  </a:lnTo>
                  <a:lnTo>
                    <a:pt x="90" y="99"/>
                  </a:lnTo>
                  <a:lnTo>
                    <a:pt x="59" y="126"/>
                  </a:lnTo>
                  <a:lnTo>
                    <a:pt x="51" y="130"/>
                  </a:lnTo>
                  <a:lnTo>
                    <a:pt x="46" y="135"/>
                  </a:lnTo>
                  <a:lnTo>
                    <a:pt x="41" y="142"/>
                  </a:lnTo>
                  <a:lnTo>
                    <a:pt x="37" y="148"/>
                  </a:lnTo>
                  <a:lnTo>
                    <a:pt x="33" y="156"/>
                  </a:lnTo>
                  <a:lnTo>
                    <a:pt x="30" y="164"/>
                  </a:lnTo>
                  <a:lnTo>
                    <a:pt x="27" y="171"/>
                  </a:lnTo>
                  <a:lnTo>
                    <a:pt x="22" y="189"/>
                  </a:lnTo>
                  <a:lnTo>
                    <a:pt x="17" y="209"/>
                  </a:lnTo>
                  <a:lnTo>
                    <a:pt x="9" y="231"/>
                  </a:lnTo>
                  <a:lnTo>
                    <a:pt x="0" y="252"/>
                  </a:lnTo>
                  <a:lnTo>
                    <a:pt x="93" y="252"/>
                  </a:lnTo>
                  <a:lnTo>
                    <a:pt x="99" y="264"/>
                  </a:lnTo>
                  <a:lnTo>
                    <a:pt x="104" y="274"/>
                  </a:lnTo>
                  <a:lnTo>
                    <a:pt x="110" y="282"/>
                  </a:lnTo>
                  <a:lnTo>
                    <a:pt x="115" y="289"/>
                  </a:lnTo>
                  <a:lnTo>
                    <a:pt x="121" y="295"/>
                  </a:lnTo>
                  <a:lnTo>
                    <a:pt x="127" y="300"/>
                  </a:lnTo>
                  <a:lnTo>
                    <a:pt x="133" y="303"/>
                  </a:lnTo>
                  <a:lnTo>
                    <a:pt x="140" y="305"/>
                  </a:lnTo>
                  <a:lnTo>
                    <a:pt x="146" y="306"/>
                  </a:lnTo>
                  <a:lnTo>
                    <a:pt x="152" y="307"/>
                  </a:lnTo>
                  <a:lnTo>
                    <a:pt x="158" y="306"/>
                  </a:lnTo>
                  <a:lnTo>
                    <a:pt x="165" y="306"/>
                  </a:lnTo>
                  <a:lnTo>
                    <a:pt x="178" y="303"/>
                  </a:lnTo>
                  <a:lnTo>
                    <a:pt x="191" y="299"/>
                  </a:lnTo>
                  <a:lnTo>
                    <a:pt x="199" y="296"/>
                  </a:lnTo>
                  <a:lnTo>
                    <a:pt x="209" y="293"/>
                  </a:lnTo>
                  <a:lnTo>
                    <a:pt x="219" y="291"/>
                  </a:lnTo>
                  <a:lnTo>
                    <a:pt x="228" y="290"/>
                  </a:lnTo>
                  <a:lnTo>
                    <a:pt x="237" y="288"/>
                  </a:lnTo>
                  <a:lnTo>
                    <a:pt x="245" y="285"/>
                  </a:lnTo>
                  <a:lnTo>
                    <a:pt x="248" y="282"/>
                  </a:lnTo>
                  <a:lnTo>
                    <a:pt x="251" y="278"/>
                  </a:lnTo>
                  <a:lnTo>
                    <a:pt x="252" y="273"/>
                  </a:lnTo>
                  <a:lnTo>
                    <a:pt x="253" y="266"/>
                  </a:lnTo>
                  <a:lnTo>
                    <a:pt x="253" y="258"/>
                  </a:lnTo>
                  <a:lnTo>
                    <a:pt x="252" y="246"/>
                  </a:lnTo>
                  <a:lnTo>
                    <a:pt x="247" y="214"/>
                  </a:lnTo>
                  <a:lnTo>
                    <a:pt x="242" y="182"/>
                  </a:lnTo>
                  <a:lnTo>
                    <a:pt x="237" y="152"/>
                  </a:lnTo>
                  <a:lnTo>
                    <a:pt x="233" y="12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auto">
            <a:xfrm>
              <a:off x="3441700" y="1965324"/>
              <a:ext cx="101600" cy="120650"/>
            </a:xfrm>
            <a:custGeom>
              <a:avLst/>
              <a:gdLst>
                <a:gd name="T0" fmla="*/ 233 w 253"/>
                <a:gd name="T1" fmla="*/ 129 h 307"/>
                <a:gd name="T2" fmla="*/ 180 w 253"/>
                <a:gd name="T3" fmla="*/ 10 h 307"/>
                <a:gd name="T4" fmla="*/ 178 w 253"/>
                <a:gd name="T5" fmla="*/ 6 h 307"/>
                <a:gd name="T6" fmla="*/ 173 w 253"/>
                <a:gd name="T7" fmla="*/ 0 h 307"/>
                <a:gd name="T8" fmla="*/ 183 w 253"/>
                <a:gd name="T9" fmla="*/ 22 h 307"/>
                <a:gd name="T10" fmla="*/ 181 w 253"/>
                <a:gd name="T11" fmla="*/ 16 h 307"/>
                <a:gd name="T12" fmla="*/ 173 w 253"/>
                <a:gd name="T13" fmla="*/ 0 h 307"/>
                <a:gd name="T14" fmla="*/ 178 w 253"/>
                <a:gd name="T15" fmla="*/ 38 h 307"/>
                <a:gd name="T16" fmla="*/ 176 w 253"/>
                <a:gd name="T17" fmla="*/ 51 h 307"/>
                <a:gd name="T18" fmla="*/ 174 w 253"/>
                <a:gd name="T19" fmla="*/ 62 h 307"/>
                <a:gd name="T20" fmla="*/ 171 w 253"/>
                <a:gd name="T21" fmla="*/ 71 h 307"/>
                <a:gd name="T22" fmla="*/ 166 w 253"/>
                <a:gd name="T23" fmla="*/ 79 h 307"/>
                <a:gd name="T24" fmla="*/ 160 w 253"/>
                <a:gd name="T25" fmla="*/ 86 h 307"/>
                <a:gd name="T26" fmla="*/ 153 w 253"/>
                <a:gd name="T27" fmla="*/ 91 h 307"/>
                <a:gd name="T28" fmla="*/ 145 w 253"/>
                <a:gd name="T29" fmla="*/ 96 h 307"/>
                <a:gd name="T30" fmla="*/ 138 w 253"/>
                <a:gd name="T31" fmla="*/ 100 h 307"/>
                <a:gd name="T32" fmla="*/ 90 w 253"/>
                <a:gd name="T33" fmla="*/ 99 h 307"/>
                <a:gd name="T34" fmla="*/ 59 w 253"/>
                <a:gd name="T35" fmla="*/ 126 h 307"/>
                <a:gd name="T36" fmla="*/ 59 w 253"/>
                <a:gd name="T37" fmla="*/ 126 h 307"/>
                <a:gd name="T38" fmla="*/ 51 w 253"/>
                <a:gd name="T39" fmla="*/ 130 h 307"/>
                <a:gd name="T40" fmla="*/ 46 w 253"/>
                <a:gd name="T41" fmla="*/ 135 h 307"/>
                <a:gd name="T42" fmla="*/ 41 w 253"/>
                <a:gd name="T43" fmla="*/ 142 h 307"/>
                <a:gd name="T44" fmla="*/ 37 w 253"/>
                <a:gd name="T45" fmla="*/ 148 h 307"/>
                <a:gd name="T46" fmla="*/ 33 w 253"/>
                <a:gd name="T47" fmla="*/ 156 h 307"/>
                <a:gd name="T48" fmla="*/ 30 w 253"/>
                <a:gd name="T49" fmla="*/ 164 h 307"/>
                <a:gd name="T50" fmla="*/ 27 w 253"/>
                <a:gd name="T51" fmla="*/ 171 h 307"/>
                <a:gd name="T52" fmla="*/ 22 w 253"/>
                <a:gd name="T53" fmla="*/ 189 h 307"/>
                <a:gd name="T54" fmla="*/ 17 w 253"/>
                <a:gd name="T55" fmla="*/ 209 h 307"/>
                <a:gd name="T56" fmla="*/ 9 w 253"/>
                <a:gd name="T57" fmla="*/ 231 h 307"/>
                <a:gd name="T58" fmla="*/ 0 w 253"/>
                <a:gd name="T59" fmla="*/ 252 h 307"/>
                <a:gd name="T60" fmla="*/ 93 w 253"/>
                <a:gd name="T61" fmla="*/ 252 h 307"/>
                <a:gd name="T62" fmla="*/ 99 w 253"/>
                <a:gd name="T63" fmla="*/ 264 h 307"/>
                <a:gd name="T64" fmla="*/ 104 w 253"/>
                <a:gd name="T65" fmla="*/ 274 h 307"/>
                <a:gd name="T66" fmla="*/ 110 w 253"/>
                <a:gd name="T67" fmla="*/ 282 h 307"/>
                <a:gd name="T68" fmla="*/ 115 w 253"/>
                <a:gd name="T69" fmla="*/ 289 h 307"/>
                <a:gd name="T70" fmla="*/ 121 w 253"/>
                <a:gd name="T71" fmla="*/ 295 h 307"/>
                <a:gd name="T72" fmla="*/ 127 w 253"/>
                <a:gd name="T73" fmla="*/ 300 h 307"/>
                <a:gd name="T74" fmla="*/ 133 w 253"/>
                <a:gd name="T75" fmla="*/ 303 h 307"/>
                <a:gd name="T76" fmla="*/ 140 w 253"/>
                <a:gd name="T77" fmla="*/ 305 h 307"/>
                <a:gd name="T78" fmla="*/ 146 w 253"/>
                <a:gd name="T79" fmla="*/ 306 h 307"/>
                <a:gd name="T80" fmla="*/ 152 w 253"/>
                <a:gd name="T81" fmla="*/ 307 h 307"/>
                <a:gd name="T82" fmla="*/ 158 w 253"/>
                <a:gd name="T83" fmla="*/ 306 h 307"/>
                <a:gd name="T84" fmla="*/ 165 w 253"/>
                <a:gd name="T85" fmla="*/ 306 h 307"/>
                <a:gd name="T86" fmla="*/ 178 w 253"/>
                <a:gd name="T87" fmla="*/ 303 h 307"/>
                <a:gd name="T88" fmla="*/ 191 w 253"/>
                <a:gd name="T89" fmla="*/ 299 h 307"/>
                <a:gd name="T90" fmla="*/ 199 w 253"/>
                <a:gd name="T91" fmla="*/ 296 h 307"/>
                <a:gd name="T92" fmla="*/ 209 w 253"/>
                <a:gd name="T93" fmla="*/ 293 h 307"/>
                <a:gd name="T94" fmla="*/ 219 w 253"/>
                <a:gd name="T95" fmla="*/ 291 h 307"/>
                <a:gd name="T96" fmla="*/ 228 w 253"/>
                <a:gd name="T97" fmla="*/ 290 h 307"/>
                <a:gd name="T98" fmla="*/ 237 w 253"/>
                <a:gd name="T99" fmla="*/ 288 h 307"/>
                <a:gd name="T100" fmla="*/ 245 w 253"/>
                <a:gd name="T101" fmla="*/ 285 h 307"/>
                <a:gd name="T102" fmla="*/ 248 w 253"/>
                <a:gd name="T103" fmla="*/ 282 h 307"/>
                <a:gd name="T104" fmla="*/ 251 w 253"/>
                <a:gd name="T105" fmla="*/ 278 h 307"/>
                <a:gd name="T106" fmla="*/ 252 w 253"/>
                <a:gd name="T107" fmla="*/ 273 h 307"/>
                <a:gd name="T108" fmla="*/ 253 w 253"/>
                <a:gd name="T109" fmla="*/ 266 h 307"/>
                <a:gd name="T110" fmla="*/ 253 w 253"/>
                <a:gd name="T111" fmla="*/ 258 h 307"/>
                <a:gd name="T112" fmla="*/ 252 w 253"/>
                <a:gd name="T113" fmla="*/ 246 h 307"/>
                <a:gd name="T114" fmla="*/ 247 w 253"/>
                <a:gd name="T115" fmla="*/ 214 h 307"/>
                <a:gd name="T116" fmla="*/ 242 w 253"/>
                <a:gd name="T117" fmla="*/ 182 h 307"/>
                <a:gd name="T118" fmla="*/ 237 w 253"/>
                <a:gd name="T119" fmla="*/ 152 h 307"/>
                <a:gd name="T120" fmla="*/ 233 w 253"/>
                <a:gd name="T121" fmla="*/ 129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3" h="307">
                  <a:moveTo>
                    <a:pt x="233" y="129"/>
                  </a:moveTo>
                  <a:lnTo>
                    <a:pt x="180" y="10"/>
                  </a:lnTo>
                  <a:lnTo>
                    <a:pt x="178" y="6"/>
                  </a:lnTo>
                  <a:lnTo>
                    <a:pt x="173" y="0"/>
                  </a:lnTo>
                  <a:lnTo>
                    <a:pt x="183" y="22"/>
                  </a:lnTo>
                  <a:lnTo>
                    <a:pt x="181" y="16"/>
                  </a:lnTo>
                  <a:lnTo>
                    <a:pt x="173" y="0"/>
                  </a:lnTo>
                  <a:lnTo>
                    <a:pt x="178" y="38"/>
                  </a:lnTo>
                  <a:lnTo>
                    <a:pt x="176" y="51"/>
                  </a:lnTo>
                  <a:lnTo>
                    <a:pt x="174" y="62"/>
                  </a:lnTo>
                  <a:lnTo>
                    <a:pt x="171" y="71"/>
                  </a:lnTo>
                  <a:lnTo>
                    <a:pt x="166" y="79"/>
                  </a:lnTo>
                  <a:lnTo>
                    <a:pt x="160" y="86"/>
                  </a:lnTo>
                  <a:lnTo>
                    <a:pt x="153" y="91"/>
                  </a:lnTo>
                  <a:lnTo>
                    <a:pt x="145" y="96"/>
                  </a:lnTo>
                  <a:lnTo>
                    <a:pt x="138" y="100"/>
                  </a:lnTo>
                  <a:lnTo>
                    <a:pt x="90" y="99"/>
                  </a:lnTo>
                  <a:lnTo>
                    <a:pt x="59" y="126"/>
                  </a:lnTo>
                  <a:lnTo>
                    <a:pt x="59" y="126"/>
                  </a:lnTo>
                  <a:lnTo>
                    <a:pt x="51" y="130"/>
                  </a:lnTo>
                  <a:lnTo>
                    <a:pt x="46" y="135"/>
                  </a:lnTo>
                  <a:lnTo>
                    <a:pt x="41" y="142"/>
                  </a:lnTo>
                  <a:lnTo>
                    <a:pt x="37" y="148"/>
                  </a:lnTo>
                  <a:lnTo>
                    <a:pt x="33" y="156"/>
                  </a:lnTo>
                  <a:lnTo>
                    <a:pt x="30" y="164"/>
                  </a:lnTo>
                  <a:lnTo>
                    <a:pt x="27" y="171"/>
                  </a:lnTo>
                  <a:lnTo>
                    <a:pt x="22" y="189"/>
                  </a:lnTo>
                  <a:lnTo>
                    <a:pt x="17" y="209"/>
                  </a:lnTo>
                  <a:lnTo>
                    <a:pt x="9" y="231"/>
                  </a:lnTo>
                  <a:lnTo>
                    <a:pt x="0" y="252"/>
                  </a:lnTo>
                  <a:lnTo>
                    <a:pt x="93" y="252"/>
                  </a:lnTo>
                  <a:lnTo>
                    <a:pt x="99" y="264"/>
                  </a:lnTo>
                  <a:lnTo>
                    <a:pt x="104" y="274"/>
                  </a:lnTo>
                  <a:lnTo>
                    <a:pt x="110" y="282"/>
                  </a:lnTo>
                  <a:lnTo>
                    <a:pt x="115" y="289"/>
                  </a:lnTo>
                  <a:lnTo>
                    <a:pt x="121" y="295"/>
                  </a:lnTo>
                  <a:lnTo>
                    <a:pt x="127" y="300"/>
                  </a:lnTo>
                  <a:lnTo>
                    <a:pt x="133" y="303"/>
                  </a:lnTo>
                  <a:lnTo>
                    <a:pt x="140" y="305"/>
                  </a:lnTo>
                  <a:lnTo>
                    <a:pt x="146" y="306"/>
                  </a:lnTo>
                  <a:lnTo>
                    <a:pt x="152" y="307"/>
                  </a:lnTo>
                  <a:lnTo>
                    <a:pt x="158" y="306"/>
                  </a:lnTo>
                  <a:lnTo>
                    <a:pt x="165" y="306"/>
                  </a:lnTo>
                  <a:lnTo>
                    <a:pt x="178" y="303"/>
                  </a:lnTo>
                  <a:lnTo>
                    <a:pt x="191" y="299"/>
                  </a:lnTo>
                  <a:lnTo>
                    <a:pt x="199" y="296"/>
                  </a:lnTo>
                  <a:lnTo>
                    <a:pt x="209" y="293"/>
                  </a:lnTo>
                  <a:lnTo>
                    <a:pt x="219" y="291"/>
                  </a:lnTo>
                  <a:lnTo>
                    <a:pt x="228" y="290"/>
                  </a:lnTo>
                  <a:lnTo>
                    <a:pt x="237" y="288"/>
                  </a:lnTo>
                  <a:lnTo>
                    <a:pt x="245" y="285"/>
                  </a:lnTo>
                  <a:lnTo>
                    <a:pt x="248" y="282"/>
                  </a:lnTo>
                  <a:lnTo>
                    <a:pt x="251" y="278"/>
                  </a:lnTo>
                  <a:lnTo>
                    <a:pt x="252" y="273"/>
                  </a:lnTo>
                  <a:lnTo>
                    <a:pt x="253" y="266"/>
                  </a:lnTo>
                  <a:lnTo>
                    <a:pt x="253" y="258"/>
                  </a:lnTo>
                  <a:lnTo>
                    <a:pt x="252" y="246"/>
                  </a:lnTo>
                  <a:lnTo>
                    <a:pt x="247" y="214"/>
                  </a:lnTo>
                  <a:lnTo>
                    <a:pt x="242" y="182"/>
                  </a:lnTo>
                  <a:lnTo>
                    <a:pt x="237" y="152"/>
                  </a:lnTo>
                  <a:lnTo>
                    <a:pt x="233" y="129"/>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p:cNvSpPr>
            <p:nvPr/>
          </p:nvSpPr>
          <p:spPr bwMode="auto">
            <a:xfrm>
              <a:off x="4781550" y="2301874"/>
              <a:ext cx="965200" cy="708025"/>
            </a:xfrm>
            <a:custGeom>
              <a:avLst/>
              <a:gdLst>
                <a:gd name="T0" fmla="*/ 319 w 2433"/>
                <a:gd name="T1" fmla="*/ 249 h 1785"/>
                <a:gd name="T2" fmla="*/ 413 w 2433"/>
                <a:gd name="T3" fmla="*/ 336 h 1785"/>
                <a:gd name="T4" fmla="*/ 494 w 2433"/>
                <a:gd name="T5" fmla="*/ 450 h 1785"/>
                <a:gd name="T6" fmla="*/ 493 w 2433"/>
                <a:gd name="T7" fmla="*/ 511 h 1785"/>
                <a:gd name="T8" fmla="*/ 439 w 2433"/>
                <a:gd name="T9" fmla="*/ 541 h 1785"/>
                <a:gd name="T10" fmla="*/ 312 w 2433"/>
                <a:gd name="T11" fmla="*/ 579 h 1785"/>
                <a:gd name="T12" fmla="*/ 392 w 2433"/>
                <a:gd name="T13" fmla="*/ 606 h 1785"/>
                <a:gd name="T14" fmla="*/ 421 w 2433"/>
                <a:gd name="T15" fmla="*/ 671 h 1785"/>
                <a:gd name="T16" fmla="*/ 394 w 2433"/>
                <a:gd name="T17" fmla="*/ 733 h 1785"/>
                <a:gd name="T18" fmla="*/ 419 w 2433"/>
                <a:gd name="T19" fmla="*/ 806 h 1785"/>
                <a:gd name="T20" fmla="*/ 583 w 2433"/>
                <a:gd name="T21" fmla="*/ 916 h 1785"/>
                <a:gd name="T22" fmla="*/ 616 w 2433"/>
                <a:gd name="T23" fmla="*/ 973 h 1785"/>
                <a:gd name="T24" fmla="*/ 357 w 2433"/>
                <a:gd name="T25" fmla="*/ 1056 h 1785"/>
                <a:gd name="T26" fmla="*/ 226 w 2433"/>
                <a:gd name="T27" fmla="*/ 1219 h 1785"/>
                <a:gd name="T28" fmla="*/ 100 w 2433"/>
                <a:gd name="T29" fmla="*/ 1269 h 1785"/>
                <a:gd name="T30" fmla="*/ 12 w 2433"/>
                <a:gd name="T31" fmla="*/ 1360 h 1785"/>
                <a:gd name="T32" fmla="*/ 15 w 2433"/>
                <a:gd name="T33" fmla="*/ 1488 h 1785"/>
                <a:gd name="T34" fmla="*/ 93 w 2433"/>
                <a:gd name="T35" fmla="*/ 1631 h 1785"/>
                <a:gd name="T36" fmla="*/ 252 w 2433"/>
                <a:gd name="T37" fmla="*/ 1656 h 1785"/>
                <a:gd name="T38" fmla="*/ 296 w 2433"/>
                <a:gd name="T39" fmla="*/ 1613 h 1785"/>
                <a:gd name="T40" fmla="*/ 359 w 2433"/>
                <a:gd name="T41" fmla="*/ 1615 h 1785"/>
                <a:gd name="T42" fmla="*/ 384 w 2433"/>
                <a:gd name="T43" fmla="*/ 1684 h 1785"/>
                <a:gd name="T44" fmla="*/ 442 w 2433"/>
                <a:gd name="T45" fmla="*/ 1642 h 1785"/>
                <a:gd name="T46" fmla="*/ 500 w 2433"/>
                <a:gd name="T47" fmla="*/ 1659 h 1785"/>
                <a:gd name="T48" fmla="*/ 681 w 2433"/>
                <a:gd name="T49" fmla="*/ 1686 h 1785"/>
                <a:gd name="T50" fmla="*/ 750 w 2433"/>
                <a:gd name="T51" fmla="*/ 1682 h 1785"/>
                <a:gd name="T52" fmla="*/ 792 w 2433"/>
                <a:gd name="T53" fmla="*/ 1726 h 1785"/>
                <a:gd name="T54" fmla="*/ 870 w 2433"/>
                <a:gd name="T55" fmla="*/ 1728 h 1785"/>
                <a:gd name="T56" fmla="*/ 1005 w 2433"/>
                <a:gd name="T57" fmla="*/ 1661 h 1785"/>
                <a:gd name="T58" fmla="*/ 1149 w 2433"/>
                <a:gd name="T59" fmla="*/ 1556 h 1785"/>
                <a:gd name="T60" fmla="*/ 1253 w 2433"/>
                <a:gd name="T61" fmla="*/ 1472 h 1785"/>
                <a:gd name="T62" fmla="*/ 1507 w 2433"/>
                <a:gd name="T63" fmla="*/ 1585 h 1785"/>
                <a:gd name="T64" fmla="*/ 1554 w 2433"/>
                <a:gd name="T65" fmla="*/ 1644 h 1785"/>
                <a:gd name="T66" fmla="*/ 1621 w 2433"/>
                <a:gd name="T67" fmla="*/ 1605 h 1785"/>
                <a:gd name="T68" fmla="*/ 1779 w 2433"/>
                <a:gd name="T69" fmla="*/ 1571 h 1785"/>
                <a:gd name="T70" fmla="*/ 1920 w 2433"/>
                <a:gd name="T71" fmla="*/ 1326 h 1785"/>
                <a:gd name="T72" fmla="*/ 1979 w 2433"/>
                <a:gd name="T73" fmla="*/ 1241 h 1785"/>
                <a:gd name="T74" fmla="*/ 2134 w 2433"/>
                <a:gd name="T75" fmla="*/ 1155 h 1785"/>
                <a:gd name="T76" fmla="*/ 2249 w 2433"/>
                <a:gd name="T77" fmla="*/ 1062 h 1785"/>
                <a:gd name="T78" fmla="*/ 2321 w 2433"/>
                <a:gd name="T79" fmla="*/ 1012 h 1785"/>
                <a:gd name="T80" fmla="*/ 2355 w 2433"/>
                <a:gd name="T81" fmla="*/ 970 h 1785"/>
                <a:gd name="T82" fmla="*/ 2255 w 2433"/>
                <a:gd name="T83" fmla="*/ 852 h 1785"/>
                <a:gd name="T84" fmla="*/ 2239 w 2433"/>
                <a:gd name="T85" fmla="*/ 762 h 1785"/>
                <a:gd name="T86" fmla="*/ 2335 w 2433"/>
                <a:gd name="T87" fmla="*/ 647 h 1785"/>
                <a:gd name="T88" fmla="*/ 2424 w 2433"/>
                <a:gd name="T89" fmla="*/ 532 h 1785"/>
                <a:gd name="T90" fmla="*/ 2390 w 2433"/>
                <a:gd name="T91" fmla="*/ 519 h 1785"/>
                <a:gd name="T92" fmla="*/ 2346 w 2433"/>
                <a:gd name="T93" fmla="*/ 550 h 1785"/>
                <a:gd name="T94" fmla="*/ 2284 w 2433"/>
                <a:gd name="T95" fmla="*/ 517 h 1785"/>
                <a:gd name="T96" fmla="*/ 1876 w 2433"/>
                <a:gd name="T97" fmla="*/ 554 h 1785"/>
                <a:gd name="T98" fmla="*/ 1851 w 2433"/>
                <a:gd name="T99" fmla="*/ 489 h 1785"/>
                <a:gd name="T100" fmla="*/ 1768 w 2433"/>
                <a:gd name="T101" fmla="*/ 525 h 1785"/>
                <a:gd name="T102" fmla="*/ 1654 w 2433"/>
                <a:gd name="T103" fmla="*/ 551 h 1785"/>
                <a:gd name="T104" fmla="*/ 1579 w 2433"/>
                <a:gd name="T105" fmla="*/ 500 h 1785"/>
                <a:gd name="T106" fmla="*/ 1449 w 2433"/>
                <a:gd name="T107" fmla="*/ 466 h 1785"/>
                <a:gd name="T108" fmla="*/ 1268 w 2433"/>
                <a:gd name="T109" fmla="*/ 478 h 1785"/>
                <a:gd name="T110" fmla="*/ 1188 w 2433"/>
                <a:gd name="T111" fmla="*/ 482 h 1785"/>
                <a:gd name="T112" fmla="*/ 1086 w 2433"/>
                <a:gd name="T113" fmla="*/ 354 h 1785"/>
                <a:gd name="T114" fmla="*/ 957 w 2433"/>
                <a:gd name="T115" fmla="*/ 405 h 1785"/>
                <a:gd name="T116" fmla="*/ 729 w 2433"/>
                <a:gd name="T117" fmla="*/ 260 h 1785"/>
                <a:gd name="T118" fmla="*/ 583 w 2433"/>
                <a:gd name="T119" fmla="*/ 197 h 1785"/>
                <a:gd name="T120" fmla="*/ 414 w 2433"/>
                <a:gd name="T121" fmla="*/ 65 h 1785"/>
                <a:gd name="T122" fmla="*/ 287 w 2433"/>
                <a:gd name="T123" fmla="*/ 10 h 1785"/>
                <a:gd name="T124" fmla="*/ 252 w 2433"/>
                <a:gd name="T125" fmla="*/ 41 h 1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3" h="1785">
                  <a:moveTo>
                    <a:pt x="210" y="49"/>
                  </a:moveTo>
                  <a:lnTo>
                    <a:pt x="219" y="65"/>
                  </a:lnTo>
                  <a:lnTo>
                    <a:pt x="233" y="91"/>
                  </a:lnTo>
                  <a:lnTo>
                    <a:pt x="251" y="123"/>
                  </a:lnTo>
                  <a:lnTo>
                    <a:pt x="272" y="159"/>
                  </a:lnTo>
                  <a:lnTo>
                    <a:pt x="291" y="195"/>
                  </a:lnTo>
                  <a:lnTo>
                    <a:pt x="307" y="225"/>
                  </a:lnTo>
                  <a:lnTo>
                    <a:pt x="319" y="249"/>
                  </a:lnTo>
                  <a:lnTo>
                    <a:pt x="324" y="260"/>
                  </a:lnTo>
                  <a:lnTo>
                    <a:pt x="324" y="324"/>
                  </a:lnTo>
                  <a:lnTo>
                    <a:pt x="388" y="324"/>
                  </a:lnTo>
                  <a:lnTo>
                    <a:pt x="392" y="325"/>
                  </a:lnTo>
                  <a:lnTo>
                    <a:pt x="396" y="327"/>
                  </a:lnTo>
                  <a:lnTo>
                    <a:pt x="400" y="328"/>
                  </a:lnTo>
                  <a:lnTo>
                    <a:pt x="405" y="330"/>
                  </a:lnTo>
                  <a:lnTo>
                    <a:pt x="413" y="336"/>
                  </a:lnTo>
                  <a:lnTo>
                    <a:pt x="423" y="345"/>
                  </a:lnTo>
                  <a:lnTo>
                    <a:pt x="432" y="355"/>
                  </a:lnTo>
                  <a:lnTo>
                    <a:pt x="441" y="365"/>
                  </a:lnTo>
                  <a:lnTo>
                    <a:pt x="451" y="377"/>
                  </a:lnTo>
                  <a:lnTo>
                    <a:pt x="460" y="390"/>
                  </a:lnTo>
                  <a:lnTo>
                    <a:pt x="476" y="415"/>
                  </a:lnTo>
                  <a:lnTo>
                    <a:pt x="490" y="439"/>
                  </a:lnTo>
                  <a:lnTo>
                    <a:pt x="494" y="450"/>
                  </a:lnTo>
                  <a:lnTo>
                    <a:pt x="499" y="458"/>
                  </a:lnTo>
                  <a:lnTo>
                    <a:pt x="502" y="466"/>
                  </a:lnTo>
                  <a:lnTo>
                    <a:pt x="503" y="471"/>
                  </a:lnTo>
                  <a:lnTo>
                    <a:pt x="502" y="481"/>
                  </a:lnTo>
                  <a:lnTo>
                    <a:pt x="501" y="490"/>
                  </a:lnTo>
                  <a:lnTo>
                    <a:pt x="499" y="497"/>
                  </a:lnTo>
                  <a:lnTo>
                    <a:pt x="496" y="505"/>
                  </a:lnTo>
                  <a:lnTo>
                    <a:pt x="493" y="511"/>
                  </a:lnTo>
                  <a:lnTo>
                    <a:pt x="489" y="517"/>
                  </a:lnTo>
                  <a:lnTo>
                    <a:pt x="485" y="522"/>
                  </a:lnTo>
                  <a:lnTo>
                    <a:pt x="479" y="526"/>
                  </a:lnTo>
                  <a:lnTo>
                    <a:pt x="474" y="530"/>
                  </a:lnTo>
                  <a:lnTo>
                    <a:pt x="467" y="533"/>
                  </a:lnTo>
                  <a:lnTo>
                    <a:pt x="461" y="536"/>
                  </a:lnTo>
                  <a:lnTo>
                    <a:pt x="454" y="538"/>
                  </a:lnTo>
                  <a:lnTo>
                    <a:pt x="439" y="541"/>
                  </a:lnTo>
                  <a:lnTo>
                    <a:pt x="423" y="545"/>
                  </a:lnTo>
                  <a:lnTo>
                    <a:pt x="391" y="549"/>
                  </a:lnTo>
                  <a:lnTo>
                    <a:pt x="359" y="554"/>
                  </a:lnTo>
                  <a:lnTo>
                    <a:pt x="343" y="559"/>
                  </a:lnTo>
                  <a:lnTo>
                    <a:pt x="329" y="566"/>
                  </a:lnTo>
                  <a:lnTo>
                    <a:pt x="323" y="570"/>
                  </a:lnTo>
                  <a:lnTo>
                    <a:pt x="317" y="575"/>
                  </a:lnTo>
                  <a:lnTo>
                    <a:pt x="312" y="579"/>
                  </a:lnTo>
                  <a:lnTo>
                    <a:pt x="309" y="586"/>
                  </a:lnTo>
                  <a:lnTo>
                    <a:pt x="328" y="587"/>
                  </a:lnTo>
                  <a:lnTo>
                    <a:pt x="347" y="589"/>
                  </a:lnTo>
                  <a:lnTo>
                    <a:pt x="357" y="591"/>
                  </a:lnTo>
                  <a:lnTo>
                    <a:pt x="367" y="594"/>
                  </a:lnTo>
                  <a:lnTo>
                    <a:pt x="375" y="598"/>
                  </a:lnTo>
                  <a:lnTo>
                    <a:pt x="384" y="602"/>
                  </a:lnTo>
                  <a:lnTo>
                    <a:pt x="392" y="606"/>
                  </a:lnTo>
                  <a:lnTo>
                    <a:pt x="399" y="611"/>
                  </a:lnTo>
                  <a:lnTo>
                    <a:pt x="406" y="616"/>
                  </a:lnTo>
                  <a:lnTo>
                    <a:pt x="411" y="621"/>
                  </a:lnTo>
                  <a:lnTo>
                    <a:pt x="415" y="628"/>
                  </a:lnTo>
                  <a:lnTo>
                    <a:pt x="419" y="634"/>
                  </a:lnTo>
                  <a:lnTo>
                    <a:pt x="421" y="642"/>
                  </a:lnTo>
                  <a:lnTo>
                    <a:pt x="422" y="649"/>
                  </a:lnTo>
                  <a:lnTo>
                    <a:pt x="421" y="671"/>
                  </a:lnTo>
                  <a:lnTo>
                    <a:pt x="419" y="690"/>
                  </a:lnTo>
                  <a:lnTo>
                    <a:pt x="417" y="698"/>
                  </a:lnTo>
                  <a:lnTo>
                    <a:pt x="414" y="707"/>
                  </a:lnTo>
                  <a:lnTo>
                    <a:pt x="411" y="713"/>
                  </a:lnTo>
                  <a:lnTo>
                    <a:pt x="408" y="719"/>
                  </a:lnTo>
                  <a:lnTo>
                    <a:pt x="404" y="724"/>
                  </a:lnTo>
                  <a:lnTo>
                    <a:pt x="399" y="728"/>
                  </a:lnTo>
                  <a:lnTo>
                    <a:pt x="394" y="733"/>
                  </a:lnTo>
                  <a:lnTo>
                    <a:pt x="388" y="736"/>
                  </a:lnTo>
                  <a:lnTo>
                    <a:pt x="374" y="742"/>
                  </a:lnTo>
                  <a:lnTo>
                    <a:pt x="357" y="748"/>
                  </a:lnTo>
                  <a:lnTo>
                    <a:pt x="357" y="780"/>
                  </a:lnTo>
                  <a:lnTo>
                    <a:pt x="368" y="783"/>
                  </a:lnTo>
                  <a:lnTo>
                    <a:pt x="383" y="790"/>
                  </a:lnTo>
                  <a:lnTo>
                    <a:pt x="400" y="797"/>
                  </a:lnTo>
                  <a:lnTo>
                    <a:pt x="419" y="806"/>
                  </a:lnTo>
                  <a:lnTo>
                    <a:pt x="440" y="818"/>
                  </a:lnTo>
                  <a:lnTo>
                    <a:pt x="462" y="830"/>
                  </a:lnTo>
                  <a:lnTo>
                    <a:pt x="483" y="843"/>
                  </a:lnTo>
                  <a:lnTo>
                    <a:pt x="506" y="857"/>
                  </a:lnTo>
                  <a:lnTo>
                    <a:pt x="528" y="871"/>
                  </a:lnTo>
                  <a:lnTo>
                    <a:pt x="547" y="886"/>
                  </a:lnTo>
                  <a:lnTo>
                    <a:pt x="567" y="901"/>
                  </a:lnTo>
                  <a:lnTo>
                    <a:pt x="583" y="916"/>
                  </a:lnTo>
                  <a:lnTo>
                    <a:pt x="590" y="924"/>
                  </a:lnTo>
                  <a:lnTo>
                    <a:pt x="597" y="931"/>
                  </a:lnTo>
                  <a:lnTo>
                    <a:pt x="602" y="939"/>
                  </a:lnTo>
                  <a:lnTo>
                    <a:pt x="608" y="946"/>
                  </a:lnTo>
                  <a:lnTo>
                    <a:pt x="611" y="953"/>
                  </a:lnTo>
                  <a:lnTo>
                    <a:pt x="614" y="960"/>
                  </a:lnTo>
                  <a:lnTo>
                    <a:pt x="615" y="967"/>
                  </a:lnTo>
                  <a:lnTo>
                    <a:pt x="616" y="973"/>
                  </a:lnTo>
                  <a:lnTo>
                    <a:pt x="616" y="990"/>
                  </a:lnTo>
                  <a:lnTo>
                    <a:pt x="615" y="1002"/>
                  </a:lnTo>
                  <a:lnTo>
                    <a:pt x="614" y="1011"/>
                  </a:lnTo>
                  <a:lnTo>
                    <a:pt x="611" y="1018"/>
                  </a:lnTo>
                  <a:lnTo>
                    <a:pt x="608" y="1025"/>
                  </a:lnTo>
                  <a:lnTo>
                    <a:pt x="597" y="1038"/>
                  </a:lnTo>
                  <a:lnTo>
                    <a:pt x="584" y="1056"/>
                  </a:lnTo>
                  <a:lnTo>
                    <a:pt x="357" y="1056"/>
                  </a:lnTo>
                  <a:lnTo>
                    <a:pt x="343" y="1079"/>
                  </a:lnTo>
                  <a:lnTo>
                    <a:pt x="325" y="1107"/>
                  </a:lnTo>
                  <a:lnTo>
                    <a:pt x="303" y="1138"/>
                  </a:lnTo>
                  <a:lnTo>
                    <a:pt x="278" y="1167"/>
                  </a:lnTo>
                  <a:lnTo>
                    <a:pt x="265" y="1181"/>
                  </a:lnTo>
                  <a:lnTo>
                    <a:pt x="252" y="1195"/>
                  </a:lnTo>
                  <a:lnTo>
                    <a:pt x="239" y="1208"/>
                  </a:lnTo>
                  <a:lnTo>
                    <a:pt x="226" y="1219"/>
                  </a:lnTo>
                  <a:lnTo>
                    <a:pt x="213" y="1228"/>
                  </a:lnTo>
                  <a:lnTo>
                    <a:pt x="201" y="1237"/>
                  </a:lnTo>
                  <a:lnTo>
                    <a:pt x="188" y="1242"/>
                  </a:lnTo>
                  <a:lnTo>
                    <a:pt x="176" y="1247"/>
                  </a:lnTo>
                  <a:lnTo>
                    <a:pt x="155" y="1252"/>
                  </a:lnTo>
                  <a:lnTo>
                    <a:pt x="136" y="1257"/>
                  </a:lnTo>
                  <a:lnTo>
                    <a:pt x="117" y="1263"/>
                  </a:lnTo>
                  <a:lnTo>
                    <a:pt x="100" y="1269"/>
                  </a:lnTo>
                  <a:lnTo>
                    <a:pt x="85" y="1277"/>
                  </a:lnTo>
                  <a:lnTo>
                    <a:pt x="70" y="1286"/>
                  </a:lnTo>
                  <a:lnTo>
                    <a:pt x="57" y="1294"/>
                  </a:lnTo>
                  <a:lnTo>
                    <a:pt x="45" y="1305"/>
                  </a:lnTo>
                  <a:lnTo>
                    <a:pt x="35" y="1316"/>
                  </a:lnTo>
                  <a:lnTo>
                    <a:pt x="26" y="1329"/>
                  </a:lnTo>
                  <a:lnTo>
                    <a:pt x="18" y="1344"/>
                  </a:lnTo>
                  <a:lnTo>
                    <a:pt x="12" y="1360"/>
                  </a:lnTo>
                  <a:lnTo>
                    <a:pt x="6" y="1378"/>
                  </a:lnTo>
                  <a:lnTo>
                    <a:pt x="3" y="1398"/>
                  </a:lnTo>
                  <a:lnTo>
                    <a:pt x="1" y="1421"/>
                  </a:lnTo>
                  <a:lnTo>
                    <a:pt x="0" y="1444"/>
                  </a:lnTo>
                  <a:lnTo>
                    <a:pt x="1" y="1455"/>
                  </a:lnTo>
                  <a:lnTo>
                    <a:pt x="4" y="1466"/>
                  </a:lnTo>
                  <a:lnTo>
                    <a:pt x="9" y="1477"/>
                  </a:lnTo>
                  <a:lnTo>
                    <a:pt x="15" y="1488"/>
                  </a:lnTo>
                  <a:lnTo>
                    <a:pt x="30" y="1510"/>
                  </a:lnTo>
                  <a:lnTo>
                    <a:pt x="48" y="1535"/>
                  </a:lnTo>
                  <a:lnTo>
                    <a:pt x="57" y="1549"/>
                  </a:lnTo>
                  <a:lnTo>
                    <a:pt x="66" y="1563"/>
                  </a:lnTo>
                  <a:lnTo>
                    <a:pt x="74" y="1578"/>
                  </a:lnTo>
                  <a:lnTo>
                    <a:pt x="81" y="1594"/>
                  </a:lnTo>
                  <a:lnTo>
                    <a:pt x="87" y="1612"/>
                  </a:lnTo>
                  <a:lnTo>
                    <a:pt x="93" y="1631"/>
                  </a:lnTo>
                  <a:lnTo>
                    <a:pt x="96" y="1651"/>
                  </a:lnTo>
                  <a:lnTo>
                    <a:pt x="97" y="1671"/>
                  </a:lnTo>
                  <a:lnTo>
                    <a:pt x="211" y="1671"/>
                  </a:lnTo>
                  <a:lnTo>
                    <a:pt x="222" y="1671"/>
                  </a:lnTo>
                  <a:lnTo>
                    <a:pt x="232" y="1669"/>
                  </a:lnTo>
                  <a:lnTo>
                    <a:pt x="239" y="1666"/>
                  </a:lnTo>
                  <a:lnTo>
                    <a:pt x="247" y="1661"/>
                  </a:lnTo>
                  <a:lnTo>
                    <a:pt x="252" y="1656"/>
                  </a:lnTo>
                  <a:lnTo>
                    <a:pt x="258" y="1651"/>
                  </a:lnTo>
                  <a:lnTo>
                    <a:pt x="263" y="1645"/>
                  </a:lnTo>
                  <a:lnTo>
                    <a:pt x="267" y="1639"/>
                  </a:lnTo>
                  <a:lnTo>
                    <a:pt x="272" y="1633"/>
                  </a:lnTo>
                  <a:lnTo>
                    <a:pt x="277" y="1627"/>
                  </a:lnTo>
                  <a:lnTo>
                    <a:pt x="283" y="1621"/>
                  </a:lnTo>
                  <a:lnTo>
                    <a:pt x="288" y="1617"/>
                  </a:lnTo>
                  <a:lnTo>
                    <a:pt x="296" y="1613"/>
                  </a:lnTo>
                  <a:lnTo>
                    <a:pt x="303" y="1610"/>
                  </a:lnTo>
                  <a:lnTo>
                    <a:pt x="313" y="1607"/>
                  </a:lnTo>
                  <a:lnTo>
                    <a:pt x="325" y="1606"/>
                  </a:lnTo>
                  <a:lnTo>
                    <a:pt x="333" y="1607"/>
                  </a:lnTo>
                  <a:lnTo>
                    <a:pt x="342" y="1607"/>
                  </a:lnTo>
                  <a:lnTo>
                    <a:pt x="348" y="1610"/>
                  </a:lnTo>
                  <a:lnTo>
                    <a:pt x="355" y="1612"/>
                  </a:lnTo>
                  <a:lnTo>
                    <a:pt x="359" y="1615"/>
                  </a:lnTo>
                  <a:lnTo>
                    <a:pt x="364" y="1618"/>
                  </a:lnTo>
                  <a:lnTo>
                    <a:pt x="366" y="1623"/>
                  </a:lnTo>
                  <a:lnTo>
                    <a:pt x="369" y="1628"/>
                  </a:lnTo>
                  <a:lnTo>
                    <a:pt x="371" y="1639"/>
                  </a:lnTo>
                  <a:lnTo>
                    <a:pt x="372" y="1653"/>
                  </a:lnTo>
                  <a:lnTo>
                    <a:pt x="372" y="1669"/>
                  </a:lnTo>
                  <a:lnTo>
                    <a:pt x="373" y="1687"/>
                  </a:lnTo>
                  <a:lnTo>
                    <a:pt x="384" y="1684"/>
                  </a:lnTo>
                  <a:lnTo>
                    <a:pt x="394" y="1681"/>
                  </a:lnTo>
                  <a:lnTo>
                    <a:pt x="401" y="1677"/>
                  </a:lnTo>
                  <a:lnTo>
                    <a:pt x="410" y="1673"/>
                  </a:lnTo>
                  <a:lnTo>
                    <a:pt x="420" y="1665"/>
                  </a:lnTo>
                  <a:lnTo>
                    <a:pt x="427" y="1657"/>
                  </a:lnTo>
                  <a:lnTo>
                    <a:pt x="434" y="1650"/>
                  </a:lnTo>
                  <a:lnTo>
                    <a:pt x="440" y="1644"/>
                  </a:lnTo>
                  <a:lnTo>
                    <a:pt x="442" y="1642"/>
                  </a:lnTo>
                  <a:lnTo>
                    <a:pt x="446" y="1641"/>
                  </a:lnTo>
                  <a:lnTo>
                    <a:pt x="450" y="1640"/>
                  </a:lnTo>
                  <a:lnTo>
                    <a:pt x="454" y="1639"/>
                  </a:lnTo>
                  <a:lnTo>
                    <a:pt x="467" y="1640"/>
                  </a:lnTo>
                  <a:lnTo>
                    <a:pt x="476" y="1641"/>
                  </a:lnTo>
                  <a:lnTo>
                    <a:pt x="483" y="1644"/>
                  </a:lnTo>
                  <a:lnTo>
                    <a:pt x="489" y="1648"/>
                  </a:lnTo>
                  <a:lnTo>
                    <a:pt x="500" y="1659"/>
                  </a:lnTo>
                  <a:lnTo>
                    <a:pt x="512" y="1673"/>
                  </a:lnTo>
                  <a:lnTo>
                    <a:pt x="553" y="1785"/>
                  </a:lnTo>
                  <a:lnTo>
                    <a:pt x="567" y="1774"/>
                  </a:lnTo>
                  <a:lnTo>
                    <a:pt x="587" y="1759"/>
                  </a:lnTo>
                  <a:lnTo>
                    <a:pt x="610" y="1740"/>
                  </a:lnTo>
                  <a:lnTo>
                    <a:pt x="634" y="1721"/>
                  </a:lnTo>
                  <a:lnTo>
                    <a:pt x="658" y="1701"/>
                  </a:lnTo>
                  <a:lnTo>
                    <a:pt x="681" y="1686"/>
                  </a:lnTo>
                  <a:lnTo>
                    <a:pt x="691" y="1680"/>
                  </a:lnTo>
                  <a:lnTo>
                    <a:pt x="701" y="1675"/>
                  </a:lnTo>
                  <a:lnTo>
                    <a:pt x="708" y="1672"/>
                  </a:lnTo>
                  <a:lnTo>
                    <a:pt x="715" y="1671"/>
                  </a:lnTo>
                  <a:lnTo>
                    <a:pt x="725" y="1672"/>
                  </a:lnTo>
                  <a:lnTo>
                    <a:pt x="735" y="1674"/>
                  </a:lnTo>
                  <a:lnTo>
                    <a:pt x="744" y="1678"/>
                  </a:lnTo>
                  <a:lnTo>
                    <a:pt x="750" y="1682"/>
                  </a:lnTo>
                  <a:lnTo>
                    <a:pt x="757" y="1686"/>
                  </a:lnTo>
                  <a:lnTo>
                    <a:pt x="762" y="1692"/>
                  </a:lnTo>
                  <a:lnTo>
                    <a:pt x="766" y="1698"/>
                  </a:lnTo>
                  <a:lnTo>
                    <a:pt x="772" y="1704"/>
                  </a:lnTo>
                  <a:lnTo>
                    <a:pt x="776" y="1710"/>
                  </a:lnTo>
                  <a:lnTo>
                    <a:pt x="781" y="1715"/>
                  </a:lnTo>
                  <a:lnTo>
                    <a:pt x="786" y="1721"/>
                  </a:lnTo>
                  <a:lnTo>
                    <a:pt x="792" y="1726"/>
                  </a:lnTo>
                  <a:lnTo>
                    <a:pt x="799" y="1731"/>
                  </a:lnTo>
                  <a:lnTo>
                    <a:pt x="808" y="1734"/>
                  </a:lnTo>
                  <a:lnTo>
                    <a:pt x="817" y="1736"/>
                  </a:lnTo>
                  <a:lnTo>
                    <a:pt x="828" y="1736"/>
                  </a:lnTo>
                  <a:lnTo>
                    <a:pt x="844" y="1736"/>
                  </a:lnTo>
                  <a:lnTo>
                    <a:pt x="854" y="1735"/>
                  </a:lnTo>
                  <a:lnTo>
                    <a:pt x="863" y="1733"/>
                  </a:lnTo>
                  <a:lnTo>
                    <a:pt x="870" y="1728"/>
                  </a:lnTo>
                  <a:lnTo>
                    <a:pt x="878" y="1724"/>
                  </a:lnTo>
                  <a:lnTo>
                    <a:pt x="894" y="1711"/>
                  </a:lnTo>
                  <a:lnTo>
                    <a:pt x="914" y="1696"/>
                  </a:lnTo>
                  <a:lnTo>
                    <a:pt x="927" y="1688"/>
                  </a:lnTo>
                  <a:lnTo>
                    <a:pt x="943" y="1681"/>
                  </a:lnTo>
                  <a:lnTo>
                    <a:pt x="960" y="1674"/>
                  </a:lnTo>
                  <a:lnTo>
                    <a:pt x="981" y="1668"/>
                  </a:lnTo>
                  <a:lnTo>
                    <a:pt x="1005" y="1661"/>
                  </a:lnTo>
                  <a:lnTo>
                    <a:pt x="1033" y="1657"/>
                  </a:lnTo>
                  <a:lnTo>
                    <a:pt x="1067" y="1655"/>
                  </a:lnTo>
                  <a:lnTo>
                    <a:pt x="1103" y="1654"/>
                  </a:lnTo>
                  <a:lnTo>
                    <a:pt x="1115" y="1634"/>
                  </a:lnTo>
                  <a:lnTo>
                    <a:pt x="1125" y="1616"/>
                  </a:lnTo>
                  <a:lnTo>
                    <a:pt x="1133" y="1600"/>
                  </a:lnTo>
                  <a:lnTo>
                    <a:pt x="1139" y="1584"/>
                  </a:lnTo>
                  <a:lnTo>
                    <a:pt x="1149" y="1556"/>
                  </a:lnTo>
                  <a:lnTo>
                    <a:pt x="1159" y="1532"/>
                  </a:lnTo>
                  <a:lnTo>
                    <a:pt x="1165" y="1521"/>
                  </a:lnTo>
                  <a:lnTo>
                    <a:pt x="1173" y="1511"/>
                  </a:lnTo>
                  <a:lnTo>
                    <a:pt x="1183" y="1502"/>
                  </a:lnTo>
                  <a:lnTo>
                    <a:pt x="1195" y="1493"/>
                  </a:lnTo>
                  <a:lnTo>
                    <a:pt x="1210" y="1485"/>
                  </a:lnTo>
                  <a:lnTo>
                    <a:pt x="1230" y="1479"/>
                  </a:lnTo>
                  <a:lnTo>
                    <a:pt x="1253" y="1472"/>
                  </a:lnTo>
                  <a:lnTo>
                    <a:pt x="1281" y="1466"/>
                  </a:lnTo>
                  <a:lnTo>
                    <a:pt x="1415" y="1491"/>
                  </a:lnTo>
                  <a:lnTo>
                    <a:pt x="1445" y="1573"/>
                  </a:lnTo>
                  <a:lnTo>
                    <a:pt x="1460" y="1575"/>
                  </a:lnTo>
                  <a:lnTo>
                    <a:pt x="1473" y="1576"/>
                  </a:lnTo>
                  <a:lnTo>
                    <a:pt x="1486" y="1578"/>
                  </a:lnTo>
                  <a:lnTo>
                    <a:pt x="1498" y="1581"/>
                  </a:lnTo>
                  <a:lnTo>
                    <a:pt x="1507" y="1585"/>
                  </a:lnTo>
                  <a:lnTo>
                    <a:pt x="1517" y="1589"/>
                  </a:lnTo>
                  <a:lnTo>
                    <a:pt x="1525" y="1593"/>
                  </a:lnTo>
                  <a:lnTo>
                    <a:pt x="1532" y="1600"/>
                  </a:lnTo>
                  <a:lnTo>
                    <a:pt x="1538" y="1606"/>
                  </a:lnTo>
                  <a:lnTo>
                    <a:pt x="1543" y="1614"/>
                  </a:lnTo>
                  <a:lnTo>
                    <a:pt x="1547" y="1623"/>
                  </a:lnTo>
                  <a:lnTo>
                    <a:pt x="1551" y="1632"/>
                  </a:lnTo>
                  <a:lnTo>
                    <a:pt x="1554" y="1644"/>
                  </a:lnTo>
                  <a:lnTo>
                    <a:pt x="1556" y="1657"/>
                  </a:lnTo>
                  <a:lnTo>
                    <a:pt x="1557" y="1671"/>
                  </a:lnTo>
                  <a:lnTo>
                    <a:pt x="1558" y="1686"/>
                  </a:lnTo>
                  <a:lnTo>
                    <a:pt x="1573" y="1665"/>
                  </a:lnTo>
                  <a:lnTo>
                    <a:pt x="1586" y="1646"/>
                  </a:lnTo>
                  <a:lnTo>
                    <a:pt x="1598" y="1630"/>
                  </a:lnTo>
                  <a:lnTo>
                    <a:pt x="1610" y="1616"/>
                  </a:lnTo>
                  <a:lnTo>
                    <a:pt x="1621" y="1605"/>
                  </a:lnTo>
                  <a:lnTo>
                    <a:pt x="1633" y="1597"/>
                  </a:lnTo>
                  <a:lnTo>
                    <a:pt x="1645" y="1589"/>
                  </a:lnTo>
                  <a:lnTo>
                    <a:pt x="1656" y="1583"/>
                  </a:lnTo>
                  <a:lnTo>
                    <a:pt x="1671" y="1578"/>
                  </a:lnTo>
                  <a:lnTo>
                    <a:pt x="1687" y="1575"/>
                  </a:lnTo>
                  <a:lnTo>
                    <a:pt x="1705" y="1573"/>
                  </a:lnTo>
                  <a:lnTo>
                    <a:pt x="1727" y="1572"/>
                  </a:lnTo>
                  <a:lnTo>
                    <a:pt x="1779" y="1571"/>
                  </a:lnTo>
                  <a:lnTo>
                    <a:pt x="1847" y="1570"/>
                  </a:lnTo>
                  <a:lnTo>
                    <a:pt x="1882" y="1540"/>
                  </a:lnTo>
                  <a:lnTo>
                    <a:pt x="1883" y="1508"/>
                  </a:lnTo>
                  <a:lnTo>
                    <a:pt x="1888" y="1472"/>
                  </a:lnTo>
                  <a:lnTo>
                    <a:pt x="1893" y="1434"/>
                  </a:lnTo>
                  <a:lnTo>
                    <a:pt x="1901" y="1396"/>
                  </a:lnTo>
                  <a:lnTo>
                    <a:pt x="1910" y="1359"/>
                  </a:lnTo>
                  <a:lnTo>
                    <a:pt x="1920" y="1326"/>
                  </a:lnTo>
                  <a:lnTo>
                    <a:pt x="1925" y="1310"/>
                  </a:lnTo>
                  <a:lnTo>
                    <a:pt x="1931" y="1297"/>
                  </a:lnTo>
                  <a:lnTo>
                    <a:pt x="1937" y="1286"/>
                  </a:lnTo>
                  <a:lnTo>
                    <a:pt x="1943" y="1276"/>
                  </a:lnTo>
                  <a:lnTo>
                    <a:pt x="1949" y="1269"/>
                  </a:lnTo>
                  <a:lnTo>
                    <a:pt x="1958" y="1261"/>
                  </a:lnTo>
                  <a:lnTo>
                    <a:pt x="1968" y="1251"/>
                  </a:lnTo>
                  <a:lnTo>
                    <a:pt x="1979" y="1241"/>
                  </a:lnTo>
                  <a:lnTo>
                    <a:pt x="2007" y="1221"/>
                  </a:lnTo>
                  <a:lnTo>
                    <a:pt x="2039" y="1200"/>
                  </a:lnTo>
                  <a:lnTo>
                    <a:pt x="2056" y="1191"/>
                  </a:lnTo>
                  <a:lnTo>
                    <a:pt x="2072" y="1181"/>
                  </a:lnTo>
                  <a:lnTo>
                    <a:pt x="2088" y="1172"/>
                  </a:lnTo>
                  <a:lnTo>
                    <a:pt x="2105" y="1165"/>
                  </a:lnTo>
                  <a:lnTo>
                    <a:pt x="2120" y="1159"/>
                  </a:lnTo>
                  <a:lnTo>
                    <a:pt x="2134" y="1155"/>
                  </a:lnTo>
                  <a:lnTo>
                    <a:pt x="2147" y="1152"/>
                  </a:lnTo>
                  <a:lnTo>
                    <a:pt x="2158" y="1151"/>
                  </a:lnTo>
                  <a:lnTo>
                    <a:pt x="2239" y="1151"/>
                  </a:lnTo>
                  <a:lnTo>
                    <a:pt x="2239" y="1102"/>
                  </a:lnTo>
                  <a:lnTo>
                    <a:pt x="2240" y="1091"/>
                  </a:lnTo>
                  <a:lnTo>
                    <a:pt x="2242" y="1081"/>
                  </a:lnTo>
                  <a:lnTo>
                    <a:pt x="2245" y="1072"/>
                  </a:lnTo>
                  <a:lnTo>
                    <a:pt x="2249" y="1062"/>
                  </a:lnTo>
                  <a:lnTo>
                    <a:pt x="2256" y="1053"/>
                  </a:lnTo>
                  <a:lnTo>
                    <a:pt x="2262" y="1046"/>
                  </a:lnTo>
                  <a:lnTo>
                    <a:pt x="2271" y="1038"/>
                  </a:lnTo>
                  <a:lnTo>
                    <a:pt x="2280" y="1032"/>
                  </a:lnTo>
                  <a:lnTo>
                    <a:pt x="2288" y="1026"/>
                  </a:lnTo>
                  <a:lnTo>
                    <a:pt x="2299" y="1021"/>
                  </a:lnTo>
                  <a:lnTo>
                    <a:pt x="2310" y="1016"/>
                  </a:lnTo>
                  <a:lnTo>
                    <a:pt x="2321" y="1012"/>
                  </a:lnTo>
                  <a:lnTo>
                    <a:pt x="2333" y="1009"/>
                  </a:lnTo>
                  <a:lnTo>
                    <a:pt x="2344" y="1007"/>
                  </a:lnTo>
                  <a:lnTo>
                    <a:pt x="2356" y="1005"/>
                  </a:lnTo>
                  <a:lnTo>
                    <a:pt x="2368" y="1005"/>
                  </a:lnTo>
                  <a:lnTo>
                    <a:pt x="2366" y="995"/>
                  </a:lnTo>
                  <a:lnTo>
                    <a:pt x="2363" y="986"/>
                  </a:lnTo>
                  <a:lnTo>
                    <a:pt x="2359" y="978"/>
                  </a:lnTo>
                  <a:lnTo>
                    <a:pt x="2355" y="970"/>
                  </a:lnTo>
                  <a:lnTo>
                    <a:pt x="2346" y="956"/>
                  </a:lnTo>
                  <a:lnTo>
                    <a:pt x="2336" y="944"/>
                  </a:lnTo>
                  <a:lnTo>
                    <a:pt x="2315" y="924"/>
                  </a:lnTo>
                  <a:lnTo>
                    <a:pt x="2293" y="904"/>
                  </a:lnTo>
                  <a:lnTo>
                    <a:pt x="2283" y="894"/>
                  </a:lnTo>
                  <a:lnTo>
                    <a:pt x="2272" y="882"/>
                  </a:lnTo>
                  <a:lnTo>
                    <a:pt x="2263" y="869"/>
                  </a:lnTo>
                  <a:lnTo>
                    <a:pt x="2255" y="852"/>
                  </a:lnTo>
                  <a:lnTo>
                    <a:pt x="2252" y="844"/>
                  </a:lnTo>
                  <a:lnTo>
                    <a:pt x="2248" y="835"/>
                  </a:lnTo>
                  <a:lnTo>
                    <a:pt x="2245" y="824"/>
                  </a:lnTo>
                  <a:lnTo>
                    <a:pt x="2243" y="814"/>
                  </a:lnTo>
                  <a:lnTo>
                    <a:pt x="2242" y="803"/>
                  </a:lnTo>
                  <a:lnTo>
                    <a:pt x="2240" y="790"/>
                  </a:lnTo>
                  <a:lnTo>
                    <a:pt x="2239" y="776"/>
                  </a:lnTo>
                  <a:lnTo>
                    <a:pt x="2239" y="762"/>
                  </a:lnTo>
                  <a:lnTo>
                    <a:pt x="2240" y="755"/>
                  </a:lnTo>
                  <a:lnTo>
                    <a:pt x="2241" y="749"/>
                  </a:lnTo>
                  <a:lnTo>
                    <a:pt x="2244" y="742"/>
                  </a:lnTo>
                  <a:lnTo>
                    <a:pt x="2247" y="736"/>
                  </a:lnTo>
                  <a:lnTo>
                    <a:pt x="2257" y="723"/>
                  </a:lnTo>
                  <a:lnTo>
                    <a:pt x="2269" y="709"/>
                  </a:lnTo>
                  <a:lnTo>
                    <a:pt x="2299" y="679"/>
                  </a:lnTo>
                  <a:lnTo>
                    <a:pt x="2335" y="647"/>
                  </a:lnTo>
                  <a:lnTo>
                    <a:pt x="2353" y="630"/>
                  </a:lnTo>
                  <a:lnTo>
                    <a:pt x="2370" y="612"/>
                  </a:lnTo>
                  <a:lnTo>
                    <a:pt x="2387" y="593"/>
                  </a:lnTo>
                  <a:lnTo>
                    <a:pt x="2402" y="574"/>
                  </a:lnTo>
                  <a:lnTo>
                    <a:pt x="2408" y="563"/>
                  </a:lnTo>
                  <a:lnTo>
                    <a:pt x="2415" y="553"/>
                  </a:lnTo>
                  <a:lnTo>
                    <a:pt x="2420" y="543"/>
                  </a:lnTo>
                  <a:lnTo>
                    <a:pt x="2424" y="532"/>
                  </a:lnTo>
                  <a:lnTo>
                    <a:pt x="2428" y="521"/>
                  </a:lnTo>
                  <a:lnTo>
                    <a:pt x="2431" y="509"/>
                  </a:lnTo>
                  <a:lnTo>
                    <a:pt x="2433" y="498"/>
                  </a:lnTo>
                  <a:lnTo>
                    <a:pt x="2433" y="486"/>
                  </a:lnTo>
                  <a:lnTo>
                    <a:pt x="2401" y="486"/>
                  </a:lnTo>
                  <a:lnTo>
                    <a:pt x="2398" y="496"/>
                  </a:lnTo>
                  <a:lnTo>
                    <a:pt x="2394" y="508"/>
                  </a:lnTo>
                  <a:lnTo>
                    <a:pt x="2390" y="519"/>
                  </a:lnTo>
                  <a:lnTo>
                    <a:pt x="2386" y="528"/>
                  </a:lnTo>
                  <a:lnTo>
                    <a:pt x="2379" y="537"/>
                  </a:lnTo>
                  <a:lnTo>
                    <a:pt x="2371" y="545"/>
                  </a:lnTo>
                  <a:lnTo>
                    <a:pt x="2367" y="547"/>
                  </a:lnTo>
                  <a:lnTo>
                    <a:pt x="2363" y="549"/>
                  </a:lnTo>
                  <a:lnTo>
                    <a:pt x="2357" y="550"/>
                  </a:lnTo>
                  <a:lnTo>
                    <a:pt x="2352" y="551"/>
                  </a:lnTo>
                  <a:lnTo>
                    <a:pt x="2346" y="550"/>
                  </a:lnTo>
                  <a:lnTo>
                    <a:pt x="2339" y="550"/>
                  </a:lnTo>
                  <a:lnTo>
                    <a:pt x="2334" y="548"/>
                  </a:lnTo>
                  <a:lnTo>
                    <a:pt x="2328" y="547"/>
                  </a:lnTo>
                  <a:lnTo>
                    <a:pt x="2319" y="541"/>
                  </a:lnTo>
                  <a:lnTo>
                    <a:pt x="2310" y="536"/>
                  </a:lnTo>
                  <a:lnTo>
                    <a:pt x="2301" y="530"/>
                  </a:lnTo>
                  <a:lnTo>
                    <a:pt x="2294" y="523"/>
                  </a:lnTo>
                  <a:lnTo>
                    <a:pt x="2284" y="517"/>
                  </a:lnTo>
                  <a:lnTo>
                    <a:pt x="2273" y="511"/>
                  </a:lnTo>
                  <a:lnTo>
                    <a:pt x="1946" y="567"/>
                  </a:lnTo>
                  <a:lnTo>
                    <a:pt x="1914" y="567"/>
                  </a:lnTo>
                  <a:lnTo>
                    <a:pt x="1904" y="566"/>
                  </a:lnTo>
                  <a:lnTo>
                    <a:pt x="1895" y="565"/>
                  </a:lnTo>
                  <a:lnTo>
                    <a:pt x="1888" y="562"/>
                  </a:lnTo>
                  <a:lnTo>
                    <a:pt x="1881" y="559"/>
                  </a:lnTo>
                  <a:lnTo>
                    <a:pt x="1876" y="554"/>
                  </a:lnTo>
                  <a:lnTo>
                    <a:pt x="1870" y="549"/>
                  </a:lnTo>
                  <a:lnTo>
                    <a:pt x="1866" y="544"/>
                  </a:lnTo>
                  <a:lnTo>
                    <a:pt x="1863" y="537"/>
                  </a:lnTo>
                  <a:lnTo>
                    <a:pt x="1860" y="531"/>
                  </a:lnTo>
                  <a:lnTo>
                    <a:pt x="1856" y="523"/>
                  </a:lnTo>
                  <a:lnTo>
                    <a:pt x="1854" y="514"/>
                  </a:lnTo>
                  <a:lnTo>
                    <a:pt x="1853" y="506"/>
                  </a:lnTo>
                  <a:lnTo>
                    <a:pt x="1851" y="489"/>
                  </a:lnTo>
                  <a:lnTo>
                    <a:pt x="1849" y="470"/>
                  </a:lnTo>
                  <a:lnTo>
                    <a:pt x="1834" y="474"/>
                  </a:lnTo>
                  <a:lnTo>
                    <a:pt x="1822" y="480"/>
                  </a:lnTo>
                  <a:lnTo>
                    <a:pt x="1811" y="485"/>
                  </a:lnTo>
                  <a:lnTo>
                    <a:pt x="1802" y="492"/>
                  </a:lnTo>
                  <a:lnTo>
                    <a:pt x="1788" y="505"/>
                  </a:lnTo>
                  <a:lnTo>
                    <a:pt x="1775" y="519"/>
                  </a:lnTo>
                  <a:lnTo>
                    <a:pt x="1768" y="525"/>
                  </a:lnTo>
                  <a:lnTo>
                    <a:pt x="1761" y="531"/>
                  </a:lnTo>
                  <a:lnTo>
                    <a:pt x="1753" y="536"/>
                  </a:lnTo>
                  <a:lnTo>
                    <a:pt x="1744" y="541"/>
                  </a:lnTo>
                  <a:lnTo>
                    <a:pt x="1732" y="545"/>
                  </a:lnTo>
                  <a:lnTo>
                    <a:pt x="1719" y="548"/>
                  </a:lnTo>
                  <a:lnTo>
                    <a:pt x="1704" y="550"/>
                  </a:lnTo>
                  <a:lnTo>
                    <a:pt x="1687" y="551"/>
                  </a:lnTo>
                  <a:lnTo>
                    <a:pt x="1654" y="551"/>
                  </a:lnTo>
                  <a:lnTo>
                    <a:pt x="1644" y="550"/>
                  </a:lnTo>
                  <a:lnTo>
                    <a:pt x="1634" y="548"/>
                  </a:lnTo>
                  <a:lnTo>
                    <a:pt x="1626" y="545"/>
                  </a:lnTo>
                  <a:lnTo>
                    <a:pt x="1619" y="539"/>
                  </a:lnTo>
                  <a:lnTo>
                    <a:pt x="1606" y="528"/>
                  </a:lnTo>
                  <a:lnTo>
                    <a:pt x="1593" y="514"/>
                  </a:lnTo>
                  <a:lnTo>
                    <a:pt x="1586" y="508"/>
                  </a:lnTo>
                  <a:lnTo>
                    <a:pt x="1579" y="500"/>
                  </a:lnTo>
                  <a:lnTo>
                    <a:pt x="1570" y="494"/>
                  </a:lnTo>
                  <a:lnTo>
                    <a:pt x="1561" y="487"/>
                  </a:lnTo>
                  <a:lnTo>
                    <a:pt x="1551" y="482"/>
                  </a:lnTo>
                  <a:lnTo>
                    <a:pt x="1538" y="477"/>
                  </a:lnTo>
                  <a:lnTo>
                    <a:pt x="1524" y="472"/>
                  </a:lnTo>
                  <a:lnTo>
                    <a:pt x="1507" y="470"/>
                  </a:lnTo>
                  <a:lnTo>
                    <a:pt x="1476" y="467"/>
                  </a:lnTo>
                  <a:lnTo>
                    <a:pt x="1449" y="466"/>
                  </a:lnTo>
                  <a:lnTo>
                    <a:pt x="1424" y="467"/>
                  </a:lnTo>
                  <a:lnTo>
                    <a:pt x="1402" y="466"/>
                  </a:lnTo>
                  <a:lnTo>
                    <a:pt x="1379" y="466"/>
                  </a:lnTo>
                  <a:lnTo>
                    <a:pt x="1354" y="464"/>
                  </a:lnTo>
                  <a:lnTo>
                    <a:pt x="1328" y="460"/>
                  </a:lnTo>
                  <a:lnTo>
                    <a:pt x="1297" y="455"/>
                  </a:lnTo>
                  <a:lnTo>
                    <a:pt x="1280" y="468"/>
                  </a:lnTo>
                  <a:lnTo>
                    <a:pt x="1268" y="478"/>
                  </a:lnTo>
                  <a:lnTo>
                    <a:pt x="1261" y="482"/>
                  </a:lnTo>
                  <a:lnTo>
                    <a:pt x="1254" y="484"/>
                  </a:lnTo>
                  <a:lnTo>
                    <a:pt x="1245" y="486"/>
                  </a:lnTo>
                  <a:lnTo>
                    <a:pt x="1232" y="487"/>
                  </a:lnTo>
                  <a:lnTo>
                    <a:pt x="1216" y="487"/>
                  </a:lnTo>
                  <a:lnTo>
                    <a:pt x="1204" y="486"/>
                  </a:lnTo>
                  <a:lnTo>
                    <a:pt x="1195" y="484"/>
                  </a:lnTo>
                  <a:lnTo>
                    <a:pt x="1188" y="482"/>
                  </a:lnTo>
                  <a:lnTo>
                    <a:pt x="1181" y="478"/>
                  </a:lnTo>
                  <a:lnTo>
                    <a:pt x="1170" y="468"/>
                  </a:lnTo>
                  <a:lnTo>
                    <a:pt x="1155" y="454"/>
                  </a:lnTo>
                  <a:lnTo>
                    <a:pt x="1135" y="341"/>
                  </a:lnTo>
                  <a:lnTo>
                    <a:pt x="1122" y="343"/>
                  </a:lnTo>
                  <a:lnTo>
                    <a:pt x="1110" y="346"/>
                  </a:lnTo>
                  <a:lnTo>
                    <a:pt x="1098" y="349"/>
                  </a:lnTo>
                  <a:lnTo>
                    <a:pt x="1086" y="354"/>
                  </a:lnTo>
                  <a:lnTo>
                    <a:pt x="1064" y="364"/>
                  </a:lnTo>
                  <a:lnTo>
                    <a:pt x="1042" y="375"/>
                  </a:lnTo>
                  <a:lnTo>
                    <a:pt x="1020" y="387"/>
                  </a:lnTo>
                  <a:lnTo>
                    <a:pt x="1000" y="397"/>
                  </a:lnTo>
                  <a:lnTo>
                    <a:pt x="989" y="400"/>
                  </a:lnTo>
                  <a:lnTo>
                    <a:pt x="978" y="403"/>
                  </a:lnTo>
                  <a:lnTo>
                    <a:pt x="967" y="405"/>
                  </a:lnTo>
                  <a:lnTo>
                    <a:pt x="957" y="405"/>
                  </a:lnTo>
                  <a:lnTo>
                    <a:pt x="945" y="405"/>
                  </a:lnTo>
                  <a:lnTo>
                    <a:pt x="935" y="403"/>
                  </a:lnTo>
                  <a:lnTo>
                    <a:pt x="928" y="401"/>
                  </a:lnTo>
                  <a:lnTo>
                    <a:pt x="922" y="397"/>
                  </a:lnTo>
                  <a:lnTo>
                    <a:pt x="909" y="387"/>
                  </a:lnTo>
                  <a:lnTo>
                    <a:pt x="892" y="373"/>
                  </a:lnTo>
                  <a:lnTo>
                    <a:pt x="812" y="373"/>
                  </a:lnTo>
                  <a:lnTo>
                    <a:pt x="729" y="260"/>
                  </a:lnTo>
                  <a:lnTo>
                    <a:pt x="615" y="260"/>
                  </a:lnTo>
                  <a:lnTo>
                    <a:pt x="607" y="248"/>
                  </a:lnTo>
                  <a:lnTo>
                    <a:pt x="596" y="234"/>
                  </a:lnTo>
                  <a:lnTo>
                    <a:pt x="590" y="227"/>
                  </a:lnTo>
                  <a:lnTo>
                    <a:pt x="586" y="221"/>
                  </a:lnTo>
                  <a:lnTo>
                    <a:pt x="584" y="215"/>
                  </a:lnTo>
                  <a:lnTo>
                    <a:pt x="583" y="211"/>
                  </a:lnTo>
                  <a:lnTo>
                    <a:pt x="583" y="197"/>
                  </a:lnTo>
                  <a:lnTo>
                    <a:pt x="584" y="185"/>
                  </a:lnTo>
                  <a:lnTo>
                    <a:pt x="586" y="176"/>
                  </a:lnTo>
                  <a:lnTo>
                    <a:pt x="588" y="168"/>
                  </a:lnTo>
                  <a:lnTo>
                    <a:pt x="594" y="152"/>
                  </a:lnTo>
                  <a:lnTo>
                    <a:pt x="601" y="129"/>
                  </a:lnTo>
                  <a:lnTo>
                    <a:pt x="567" y="81"/>
                  </a:lnTo>
                  <a:lnTo>
                    <a:pt x="437" y="81"/>
                  </a:lnTo>
                  <a:lnTo>
                    <a:pt x="414" y="65"/>
                  </a:lnTo>
                  <a:lnTo>
                    <a:pt x="377" y="38"/>
                  </a:lnTo>
                  <a:lnTo>
                    <a:pt x="340" y="12"/>
                  </a:lnTo>
                  <a:lnTo>
                    <a:pt x="324" y="0"/>
                  </a:lnTo>
                  <a:lnTo>
                    <a:pt x="312" y="1"/>
                  </a:lnTo>
                  <a:lnTo>
                    <a:pt x="303" y="3"/>
                  </a:lnTo>
                  <a:lnTo>
                    <a:pt x="296" y="5"/>
                  </a:lnTo>
                  <a:lnTo>
                    <a:pt x="291" y="7"/>
                  </a:lnTo>
                  <a:lnTo>
                    <a:pt x="287" y="10"/>
                  </a:lnTo>
                  <a:lnTo>
                    <a:pt x="284" y="13"/>
                  </a:lnTo>
                  <a:lnTo>
                    <a:pt x="282" y="18"/>
                  </a:lnTo>
                  <a:lnTo>
                    <a:pt x="278" y="22"/>
                  </a:lnTo>
                  <a:lnTo>
                    <a:pt x="276" y="26"/>
                  </a:lnTo>
                  <a:lnTo>
                    <a:pt x="272" y="31"/>
                  </a:lnTo>
                  <a:lnTo>
                    <a:pt x="267" y="34"/>
                  </a:lnTo>
                  <a:lnTo>
                    <a:pt x="261" y="38"/>
                  </a:lnTo>
                  <a:lnTo>
                    <a:pt x="252" y="41"/>
                  </a:lnTo>
                  <a:lnTo>
                    <a:pt x="240" y="45"/>
                  </a:lnTo>
                  <a:lnTo>
                    <a:pt x="226" y="47"/>
                  </a:lnTo>
                  <a:lnTo>
                    <a:pt x="210" y="49"/>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p:cNvSpPr>
            <p:nvPr/>
          </p:nvSpPr>
          <p:spPr bwMode="auto">
            <a:xfrm>
              <a:off x="6777038" y="2608262"/>
              <a:ext cx="341313" cy="381000"/>
            </a:xfrm>
            <a:custGeom>
              <a:avLst/>
              <a:gdLst>
                <a:gd name="T0" fmla="*/ 605 w 862"/>
                <a:gd name="T1" fmla="*/ 940 h 958"/>
                <a:gd name="T2" fmla="*/ 613 w 862"/>
                <a:gd name="T3" fmla="*/ 897 h 958"/>
                <a:gd name="T4" fmla="*/ 632 w 862"/>
                <a:gd name="T5" fmla="*/ 818 h 958"/>
                <a:gd name="T6" fmla="*/ 666 w 862"/>
                <a:gd name="T7" fmla="*/ 703 h 958"/>
                <a:gd name="T8" fmla="*/ 699 w 862"/>
                <a:gd name="T9" fmla="*/ 600 h 958"/>
                <a:gd name="T10" fmla="*/ 719 w 862"/>
                <a:gd name="T11" fmla="*/ 545 h 958"/>
                <a:gd name="T12" fmla="*/ 737 w 862"/>
                <a:gd name="T13" fmla="*/ 503 h 958"/>
                <a:gd name="T14" fmla="*/ 773 w 862"/>
                <a:gd name="T15" fmla="*/ 431 h 958"/>
                <a:gd name="T16" fmla="*/ 822 w 862"/>
                <a:gd name="T17" fmla="*/ 333 h 958"/>
                <a:gd name="T18" fmla="*/ 850 w 862"/>
                <a:gd name="T19" fmla="*/ 271 h 958"/>
                <a:gd name="T20" fmla="*/ 861 w 862"/>
                <a:gd name="T21" fmla="*/ 239 h 958"/>
                <a:gd name="T22" fmla="*/ 749 w 862"/>
                <a:gd name="T23" fmla="*/ 179 h 958"/>
                <a:gd name="T24" fmla="*/ 668 w 862"/>
                <a:gd name="T25" fmla="*/ 0 h 958"/>
                <a:gd name="T26" fmla="*/ 655 w 862"/>
                <a:gd name="T27" fmla="*/ 17 h 958"/>
                <a:gd name="T28" fmla="*/ 642 w 862"/>
                <a:gd name="T29" fmla="*/ 30 h 958"/>
                <a:gd name="T30" fmla="*/ 628 w 862"/>
                <a:gd name="T31" fmla="*/ 41 h 958"/>
                <a:gd name="T32" fmla="*/ 613 w 862"/>
                <a:gd name="T33" fmla="*/ 49 h 958"/>
                <a:gd name="T34" fmla="*/ 580 w 862"/>
                <a:gd name="T35" fmla="*/ 58 h 958"/>
                <a:gd name="T36" fmla="*/ 546 w 862"/>
                <a:gd name="T37" fmla="*/ 61 h 958"/>
                <a:gd name="T38" fmla="*/ 467 w 862"/>
                <a:gd name="T39" fmla="*/ 55 h 958"/>
                <a:gd name="T40" fmla="*/ 422 w 862"/>
                <a:gd name="T41" fmla="*/ 50 h 958"/>
                <a:gd name="T42" fmla="*/ 375 w 862"/>
                <a:gd name="T43" fmla="*/ 49 h 958"/>
                <a:gd name="T44" fmla="*/ 371 w 862"/>
                <a:gd name="T45" fmla="*/ 76 h 958"/>
                <a:gd name="T46" fmla="*/ 363 w 862"/>
                <a:gd name="T47" fmla="*/ 107 h 958"/>
                <a:gd name="T48" fmla="*/ 349 w 862"/>
                <a:gd name="T49" fmla="*/ 139 h 958"/>
                <a:gd name="T50" fmla="*/ 332 w 862"/>
                <a:gd name="T51" fmla="*/ 170 h 958"/>
                <a:gd name="T52" fmla="*/ 313 w 862"/>
                <a:gd name="T53" fmla="*/ 199 h 958"/>
                <a:gd name="T54" fmla="*/ 291 w 862"/>
                <a:gd name="T55" fmla="*/ 222 h 958"/>
                <a:gd name="T56" fmla="*/ 268 w 862"/>
                <a:gd name="T57" fmla="*/ 238 h 958"/>
                <a:gd name="T58" fmla="*/ 257 w 862"/>
                <a:gd name="T59" fmla="*/ 242 h 958"/>
                <a:gd name="T60" fmla="*/ 247 w 862"/>
                <a:gd name="T61" fmla="*/ 244 h 958"/>
                <a:gd name="T62" fmla="*/ 212 w 862"/>
                <a:gd name="T63" fmla="*/ 242 h 958"/>
                <a:gd name="T64" fmla="*/ 187 w 862"/>
                <a:gd name="T65" fmla="*/ 237 h 958"/>
                <a:gd name="T66" fmla="*/ 163 w 862"/>
                <a:gd name="T67" fmla="*/ 233 h 958"/>
                <a:gd name="T68" fmla="*/ 131 w 862"/>
                <a:gd name="T69" fmla="*/ 229 h 958"/>
                <a:gd name="T70" fmla="*/ 20 w 862"/>
                <a:gd name="T71" fmla="*/ 473 h 958"/>
                <a:gd name="T72" fmla="*/ 0 w 862"/>
                <a:gd name="T73" fmla="*/ 599 h 958"/>
                <a:gd name="T74" fmla="*/ 18 w 862"/>
                <a:gd name="T75" fmla="*/ 617 h 958"/>
                <a:gd name="T76" fmla="*/ 27 w 862"/>
                <a:gd name="T77" fmla="*/ 633 h 958"/>
                <a:gd name="T78" fmla="*/ 34 w 862"/>
                <a:gd name="T79" fmla="*/ 651 h 958"/>
                <a:gd name="T80" fmla="*/ 35 w 862"/>
                <a:gd name="T81" fmla="*/ 682 h 958"/>
                <a:gd name="T82" fmla="*/ 66 w 862"/>
                <a:gd name="T83" fmla="*/ 860 h 958"/>
                <a:gd name="T84" fmla="*/ 115 w 862"/>
                <a:gd name="T85" fmla="*/ 863 h 958"/>
                <a:gd name="T86" fmla="*/ 151 w 862"/>
                <a:gd name="T87" fmla="*/ 866 h 958"/>
                <a:gd name="T88" fmla="*/ 176 w 862"/>
                <a:gd name="T89" fmla="*/ 872 h 958"/>
                <a:gd name="T90" fmla="*/ 196 w 862"/>
                <a:gd name="T91" fmla="*/ 882 h 958"/>
                <a:gd name="T92" fmla="*/ 214 w 862"/>
                <a:gd name="T93" fmla="*/ 894 h 958"/>
                <a:gd name="T94" fmla="*/ 248 w 862"/>
                <a:gd name="T95" fmla="*/ 920 h 958"/>
                <a:gd name="T96" fmla="*/ 300 w 862"/>
                <a:gd name="T97" fmla="*/ 924 h 958"/>
                <a:gd name="T98" fmla="*/ 326 w 862"/>
                <a:gd name="T99" fmla="*/ 903 h 958"/>
                <a:gd name="T100" fmla="*/ 341 w 862"/>
                <a:gd name="T101" fmla="*/ 896 h 958"/>
                <a:gd name="T102" fmla="*/ 353 w 862"/>
                <a:gd name="T103" fmla="*/ 894 h 958"/>
                <a:gd name="T104" fmla="*/ 372 w 862"/>
                <a:gd name="T105" fmla="*/ 895 h 958"/>
                <a:gd name="T106" fmla="*/ 405 w 862"/>
                <a:gd name="T107" fmla="*/ 904 h 958"/>
                <a:gd name="T108" fmla="*/ 452 w 862"/>
                <a:gd name="T109" fmla="*/ 915 h 958"/>
                <a:gd name="T110" fmla="*/ 497 w 862"/>
                <a:gd name="T111" fmla="*/ 922 h 958"/>
                <a:gd name="T112" fmla="*/ 534 w 862"/>
                <a:gd name="T113" fmla="*/ 925 h 958"/>
                <a:gd name="T114" fmla="*/ 603 w 862"/>
                <a:gd name="T115" fmla="*/ 958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2" h="958">
                  <a:moveTo>
                    <a:pt x="603" y="958"/>
                  </a:moveTo>
                  <a:lnTo>
                    <a:pt x="605" y="940"/>
                  </a:lnTo>
                  <a:lnTo>
                    <a:pt x="608" y="920"/>
                  </a:lnTo>
                  <a:lnTo>
                    <a:pt x="613" y="897"/>
                  </a:lnTo>
                  <a:lnTo>
                    <a:pt x="618" y="872"/>
                  </a:lnTo>
                  <a:lnTo>
                    <a:pt x="632" y="818"/>
                  </a:lnTo>
                  <a:lnTo>
                    <a:pt x="648" y="760"/>
                  </a:lnTo>
                  <a:lnTo>
                    <a:pt x="666" y="703"/>
                  </a:lnTo>
                  <a:lnTo>
                    <a:pt x="683" y="649"/>
                  </a:lnTo>
                  <a:lnTo>
                    <a:pt x="699" y="600"/>
                  </a:lnTo>
                  <a:lnTo>
                    <a:pt x="711" y="563"/>
                  </a:lnTo>
                  <a:lnTo>
                    <a:pt x="719" y="545"/>
                  </a:lnTo>
                  <a:lnTo>
                    <a:pt x="727" y="525"/>
                  </a:lnTo>
                  <a:lnTo>
                    <a:pt x="737" y="503"/>
                  </a:lnTo>
                  <a:lnTo>
                    <a:pt x="749" y="479"/>
                  </a:lnTo>
                  <a:lnTo>
                    <a:pt x="773" y="431"/>
                  </a:lnTo>
                  <a:lnTo>
                    <a:pt x="799" y="381"/>
                  </a:lnTo>
                  <a:lnTo>
                    <a:pt x="822" y="333"/>
                  </a:lnTo>
                  <a:lnTo>
                    <a:pt x="843" y="290"/>
                  </a:lnTo>
                  <a:lnTo>
                    <a:pt x="850" y="271"/>
                  </a:lnTo>
                  <a:lnTo>
                    <a:pt x="857" y="253"/>
                  </a:lnTo>
                  <a:lnTo>
                    <a:pt x="861" y="239"/>
                  </a:lnTo>
                  <a:lnTo>
                    <a:pt x="862" y="228"/>
                  </a:lnTo>
                  <a:lnTo>
                    <a:pt x="749" y="179"/>
                  </a:lnTo>
                  <a:lnTo>
                    <a:pt x="749" y="49"/>
                  </a:lnTo>
                  <a:lnTo>
                    <a:pt x="668" y="0"/>
                  </a:lnTo>
                  <a:lnTo>
                    <a:pt x="661" y="8"/>
                  </a:lnTo>
                  <a:lnTo>
                    <a:pt x="655" y="17"/>
                  </a:lnTo>
                  <a:lnTo>
                    <a:pt x="648" y="23"/>
                  </a:lnTo>
                  <a:lnTo>
                    <a:pt x="642" y="30"/>
                  </a:lnTo>
                  <a:lnTo>
                    <a:pt x="635" y="35"/>
                  </a:lnTo>
                  <a:lnTo>
                    <a:pt x="628" y="41"/>
                  </a:lnTo>
                  <a:lnTo>
                    <a:pt x="620" y="45"/>
                  </a:lnTo>
                  <a:lnTo>
                    <a:pt x="613" y="49"/>
                  </a:lnTo>
                  <a:lnTo>
                    <a:pt x="598" y="55"/>
                  </a:lnTo>
                  <a:lnTo>
                    <a:pt x="580" y="58"/>
                  </a:lnTo>
                  <a:lnTo>
                    <a:pt x="564" y="60"/>
                  </a:lnTo>
                  <a:lnTo>
                    <a:pt x="546" y="61"/>
                  </a:lnTo>
                  <a:lnTo>
                    <a:pt x="508" y="59"/>
                  </a:lnTo>
                  <a:lnTo>
                    <a:pt x="467" y="55"/>
                  </a:lnTo>
                  <a:lnTo>
                    <a:pt x="445" y="53"/>
                  </a:lnTo>
                  <a:lnTo>
                    <a:pt x="422" y="50"/>
                  </a:lnTo>
                  <a:lnTo>
                    <a:pt x="399" y="49"/>
                  </a:lnTo>
                  <a:lnTo>
                    <a:pt x="375" y="49"/>
                  </a:lnTo>
                  <a:lnTo>
                    <a:pt x="374" y="62"/>
                  </a:lnTo>
                  <a:lnTo>
                    <a:pt x="371" y="76"/>
                  </a:lnTo>
                  <a:lnTo>
                    <a:pt x="369" y="90"/>
                  </a:lnTo>
                  <a:lnTo>
                    <a:pt x="363" y="107"/>
                  </a:lnTo>
                  <a:lnTo>
                    <a:pt x="357" y="123"/>
                  </a:lnTo>
                  <a:lnTo>
                    <a:pt x="349" y="139"/>
                  </a:lnTo>
                  <a:lnTo>
                    <a:pt x="342" y="155"/>
                  </a:lnTo>
                  <a:lnTo>
                    <a:pt x="332" y="170"/>
                  </a:lnTo>
                  <a:lnTo>
                    <a:pt x="322" y="185"/>
                  </a:lnTo>
                  <a:lnTo>
                    <a:pt x="313" y="199"/>
                  </a:lnTo>
                  <a:lnTo>
                    <a:pt x="302" y="211"/>
                  </a:lnTo>
                  <a:lnTo>
                    <a:pt x="291" y="222"/>
                  </a:lnTo>
                  <a:lnTo>
                    <a:pt x="279" y="231"/>
                  </a:lnTo>
                  <a:lnTo>
                    <a:pt x="268" y="238"/>
                  </a:lnTo>
                  <a:lnTo>
                    <a:pt x="263" y="240"/>
                  </a:lnTo>
                  <a:lnTo>
                    <a:pt x="257" y="242"/>
                  </a:lnTo>
                  <a:lnTo>
                    <a:pt x="252" y="244"/>
                  </a:lnTo>
                  <a:lnTo>
                    <a:pt x="247" y="244"/>
                  </a:lnTo>
                  <a:lnTo>
                    <a:pt x="227" y="243"/>
                  </a:lnTo>
                  <a:lnTo>
                    <a:pt x="212" y="242"/>
                  </a:lnTo>
                  <a:lnTo>
                    <a:pt x="199" y="239"/>
                  </a:lnTo>
                  <a:lnTo>
                    <a:pt x="187" y="237"/>
                  </a:lnTo>
                  <a:lnTo>
                    <a:pt x="176" y="235"/>
                  </a:lnTo>
                  <a:lnTo>
                    <a:pt x="163" y="233"/>
                  </a:lnTo>
                  <a:lnTo>
                    <a:pt x="149" y="231"/>
                  </a:lnTo>
                  <a:lnTo>
                    <a:pt x="131" y="229"/>
                  </a:lnTo>
                  <a:lnTo>
                    <a:pt x="113" y="407"/>
                  </a:lnTo>
                  <a:lnTo>
                    <a:pt x="20" y="473"/>
                  </a:lnTo>
                  <a:lnTo>
                    <a:pt x="39" y="552"/>
                  </a:lnTo>
                  <a:lnTo>
                    <a:pt x="0" y="599"/>
                  </a:lnTo>
                  <a:lnTo>
                    <a:pt x="10" y="609"/>
                  </a:lnTo>
                  <a:lnTo>
                    <a:pt x="18" y="617"/>
                  </a:lnTo>
                  <a:lnTo>
                    <a:pt x="23" y="625"/>
                  </a:lnTo>
                  <a:lnTo>
                    <a:pt x="27" y="633"/>
                  </a:lnTo>
                  <a:lnTo>
                    <a:pt x="32" y="641"/>
                  </a:lnTo>
                  <a:lnTo>
                    <a:pt x="34" y="651"/>
                  </a:lnTo>
                  <a:lnTo>
                    <a:pt x="35" y="665"/>
                  </a:lnTo>
                  <a:lnTo>
                    <a:pt x="35" y="682"/>
                  </a:lnTo>
                  <a:lnTo>
                    <a:pt x="35" y="860"/>
                  </a:lnTo>
                  <a:lnTo>
                    <a:pt x="66" y="860"/>
                  </a:lnTo>
                  <a:lnTo>
                    <a:pt x="92" y="861"/>
                  </a:lnTo>
                  <a:lnTo>
                    <a:pt x="115" y="863"/>
                  </a:lnTo>
                  <a:lnTo>
                    <a:pt x="134" y="864"/>
                  </a:lnTo>
                  <a:lnTo>
                    <a:pt x="151" y="866"/>
                  </a:lnTo>
                  <a:lnTo>
                    <a:pt x="165" y="869"/>
                  </a:lnTo>
                  <a:lnTo>
                    <a:pt x="176" y="872"/>
                  </a:lnTo>
                  <a:lnTo>
                    <a:pt x="187" y="877"/>
                  </a:lnTo>
                  <a:lnTo>
                    <a:pt x="196" y="882"/>
                  </a:lnTo>
                  <a:lnTo>
                    <a:pt x="206" y="887"/>
                  </a:lnTo>
                  <a:lnTo>
                    <a:pt x="214" y="894"/>
                  </a:lnTo>
                  <a:lnTo>
                    <a:pt x="224" y="901"/>
                  </a:lnTo>
                  <a:lnTo>
                    <a:pt x="248" y="920"/>
                  </a:lnTo>
                  <a:lnTo>
                    <a:pt x="279" y="941"/>
                  </a:lnTo>
                  <a:lnTo>
                    <a:pt x="300" y="924"/>
                  </a:lnTo>
                  <a:lnTo>
                    <a:pt x="317" y="909"/>
                  </a:lnTo>
                  <a:lnTo>
                    <a:pt x="326" y="903"/>
                  </a:lnTo>
                  <a:lnTo>
                    <a:pt x="335" y="897"/>
                  </a:lnTo>
                  <a:lnTo>
                    <a:pt x="341" y="896"/>
                  </a:lnTo>
                  <a:lnTo>
                    <a:pt x="346" y="894"/>
                  </a:lnTo>
                  <a:lnTo>
                    <a:pt x="353" y="894"/>
                  </a:lnTo>
                  <a:lnTo>
                    <a:pt x="360" y="893"/>
                  </a:lnTo>
                  <a:lnTo>
                    <a:pt x="372" y="895"/>
                  </a:lnTo>
                  <a:lnTo>
                    <a:pt x="387" y="898"/>
                  </a:lnTo>
                  <a:lnTo>
                    <a:pt x="405" y="904"/>
                  </a:lnTo>
                  <a:lnTo>
                    <a:pt x="427" y="909"/>
                  </a:lnTo>
                  <a:lnTo>
                    <a:pt x="452" y="915"/>
                  </a:lnTo>
                  <a:lnTo>
                    <a:pt x="481" y="921"/>
                  </a:lnTo>
                  <a:lnTo>
                    <a:pt x="497" y="922"/>
                  </a:lnTo>
                  <a:lnTo>
                    <a:pt x="516" y="924"/>
                  </a:lnTo>
                  <a:lnTo>
                    <a:pt x="534" y="925"/>
                  </a:lnTo>
                  <a:lnTo>
                    <a:pt x="554" y="925"/>
                  </a:lnTo>
                  <a:lnTo>
                    <a:pt x="603" y="958"/>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p:cNvSpPr>
            <p:nvPr/>
          </p:nvSpPr>
          <p:spPr bwMode="auto">
            <a:xfrm>
              <a:off x="3706813" y="2759074"/>
              <a:ext cx="141288" cy="290513"/>
            </a:xfrm>
            <a:custGeom>
              <a:avLst/>
              <a:gdLst>
                <a:gd name="T0" fmla="*/ 113 w 357"/>
                <a:gd name="T1" fmla="*/ 93 h 730"/>
                <a:gd name="T2" fmla="*/ 120 w 357"/>
                <a:gd name="T3" fmla="*/ 82 h 730"/>
                <a:gd name="T4" fmla="*/ 139 w 357"/>
                <a:gd name="T5" fmla="*/ 61 h 730"/>
                <a:gd name="T6" fmla="*/ 188 w 357"/>
                <a:gd name="T7" fmla="*/ 18 h 730"/>
                <a:gd name="T8" fmla="*/ 128 w 357"/>
                <a:gd name="T9" fmla="*/ 0 h 730"/>
                <a:gd name="T10" fmla="*/ 101 w 357"/>
                <a:gd name="T11" fmla="*/ 227 h 730"/>
                <a:gd name="T12" fmla="*/ 96 w 357"/>
                <a:gd name="T13" fmla="*/ 272 h 730"/>
                <a:gd name="T14" fmla="*/ 88 w 357"/>
                <a:gd name="T15" fmla="*/ 293 h 730"/>
                <a:gd name="T16" fmla="*/ 74 w 357"/>
                <a:gd name="T17" fmla="*/ 310 h 730"/>
                <a:gd name="T18" fmla="*/ 58 w 357"/>
                <a:gd name="T19" fmla="*/ 326 h 730"/>
                <a:gd name="T20" fmla="*/ 40 w 357"/>
                <a:gd name="T21" fmla="*/ 341 h 730"/>
                <a:gd name="T22" fmla="*/ 22 w 357"/>
                <a:gd name="T23" fmla="*/ 356 h 730"/>
                <a:gd name="T24" fmla="*/ 9 w 357"/>
                <a:gd name="T25" fmla="*/ 374 h 730"/>
                <a:gd name="T26" fmla="*/ 2 w 357"/>
                <a:gd name="T27" fmla="*/ 389 h 730"/>
                <a:gd name="T28" fmla="*/ 1 w 357"/>
                <a:gd name="T29" fmla="*/ 401 h 730"/>
                <a:gd name="T30" fmla="*/ 1 w 357"/>
                <a:gd name="T31" fmla="*/ 409 h 730"/>
                <a:gd name="T32" fmla="*/ 4 w 357"/>
                <a:gd name="T33" fmla="*/ 417 h 730"/>
                <a:gd name="T34" fmla="*/ 16 w 357"/>
                <a:gd name="T35" fmla="*/ 431 h 730"/>
                <a:gd name="T36" fmla="*/ 33 w 357"/>
                <a:gd name="T37" fmla="*/ 455 h 730"/>
                <a:gd name="T38" fmla="*/ 44 w 357"/>
                <a:gd name="T39" fmla="*/ 477 h 730"/>
                <a:gd name="T40" fmla="*/ 48 w 357"/>
                <a:gd name="T41" fmla="*/ 495 h 730"/>
                <a:gd name="T42" fmla="*/ 48 w 357"/>
                <a:gd name="T43" fmla="*/ 518 h 730"/>
                <a:gd name="T44" fmla="*/ 46 w 357"/>
                <a:gd name="T45" fmla="*/ 539 h 730"/>
                <a:gd name="T46" fmla="*/ 39 w 357"/>
                <a:gd name="T47" fmla="*/ 563 h 730"/>
                <a:gd name="T48" fmla="*/ 103 w 357"/>
                <a:gd name="T49" fmla="*/ 675 h 730"/>
                <a:gd name="T50" fmla="*/ 123 w 357"/>
                <a:gd name="T51" fmla="*/ 628 h 730"/>
                <a:gd name="T52" fmla="*/ 129 w 357"/>
                <a:gd name="T53" fmla="*/ 623 h 730"/>
                <a:gd name="T54" fmla="*/ 137 w 357"/>
                <a:gd name="T55" fmla="*/ 620 h 730"/>
                <a:gd name="T56" fmla="*/ 162 w 357"/>
                <a:gd name="T57" fmla="*/ 617 h 730"/>
                <a:gd name="T58" fmla="*/ 177 w 357"/>
                <a:gd name="T59" fmla="*/ 618 h 730"/>
                <a:gd name="T60" fmla="*/ 189 w 357"/>
                <a:gd name="T61" fmla="*/ 622 h 730"/>
                <a:gd name="T62" fmla="*/ 200 w 357"/>
                <a:gd name="T63" fmla="*/ 627 h 730"/>
                <a:gd name="T64" fmla="*/ 207 w 357"/>
                <a:gd name="T65" fmla="*/ 635 h 730"/>
                <a:gd name="T66" fmla="*/ 220 w 357"/>
                <a:gd name="T67" fmla="*/ 653 h 730"/>
                <a:gd name="T68" fmla="*/ 229 w 357"/>
                <a:gd name="T69" fmla="*/ 674 h 730"/>
                <a:gd name="T70" fmla="*/ 235 w 357"/>
                <a:gd name="T71" fmla="*/ 694 h 730"/>
                <a:gd name="T72" fmla="*/ 245 w 357"/>
                <a:gd name="T73" fmla="*/ 713 h 730"/>
                <a:gd name="T74" fmla="*/ 257 w 357"/>
                <a:gd name="T75" fmla="*/ 726 h 730"/>
                <a:gd name="T76" fmla="*/ 265 w 357"/>
                <a:gd name="T77" fmla="*/ 729 h 730"/>
                <a:gd name="T78" fmla="*/ 275 w 357"/>
                <a:gd name="T79" fmla="*/ 730 h 730"/>
                <a:gd name="T80" fmla="*/ 295 w 357"/>
                <a:gd name="T81" fmla="*/ 729 h 730"/>
                <a:gd name="T82" fmla="*/ 311 w 357"/>
                <a:gd name="T83" fmla="*/ 725 h 730"/>
                <a:gd name="T84" fmla="*/ 324 w 357"/>
                <a:gd name="T85" fmla="*/ 717 h 730"/>
                <a:gd name="T86" fmla="*/ 334 w 357"/>
                <a:gd name="T87" fmla="*/ 707 h 730"/>
                <a:gd name="T88" fmla="*/ 341 w 357"/>
                <a:gd name="T89" fmla="*/ 695 h 730"/>
                <a:gd name="T90" fmla="*/ 348 w 357"/>
                <a:gd name="T91" fmla="*/ 682 h 730"/>
                <a:gd name="T92" fmla="*/ 357 w 357"/>
                <a:gd name="T93" fmla="*/ 648 h 730"/>
                <a:gd name="T94" fmla="*/ 245 w 357"/>
                <a:gd name="T95" fmla="*/ 356 h 730"/>
                <a:gd name="T96" fmla="*/ 148 w 357"/>
                <a:gd name="T97" fmla="*/ 255 h 730"/>
                <a:gd name="T98" fmla="*/ 145 w 357"/>
                <a:gd name="T99" fmla="*/ 226 h 730"/>
                <a:gd name="T100" fmla="*/ 137 w 357"/>
                <a:gd name="T101" fmla="*/ 192 h 730"/>
                <a:gd name="T102" fmla="*/ 124 w 357"/>
                <a:gd name="T103" fmla="*/ 158 h 730"/>
                <a:gd name="T104" fmla="*/ 116 w 357"/>
                <a:gd name="T105" fmla="*/ 131 h 730"/>
                <a:gd name="T106" fmla="*/ 114 w 357"/>
                <a:gd name="T107" fmla="*/ 109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 h="730">
                  <a:moveTo>
                    <a:pt x="112" y="97"/>
                  </a:moveTo>
                  <a:lnTo>
                    <a:pt x="113" y="93"/>
                  </a:lnTo>
                  <a:lnTo>
                    <a:pt x="116" y="87"/>
                  </a:lnTo>
                  <a:lnTo>
                    <a:pt x="120" y="82"/>
                  </a:lnTo>
                  <a:lnTo>
                    <a:pt x="125" y="75"/>
                  </a:lnTo>
                  <a:lnTo>
                    <a:pt x="139" y="61"/>
                  </a:lnTo>
                  <a:lnTo>
                    <a:pt x="154" y="46"/>
                  </a:lnTo>
                  <a:lnTo>
                    <a:pt x="188" y="18"/>
                  </a:lnTo>
                  <a:lnTo>
                    <a:pt x="209" y="0"/>
                  </a:lnTo>
                  <a:lnTo>
                    <a:pt x="128" y="0"/>
                  </a:lnTo>
                  <a:lnTo>
                    <a:pt x="78" y="63"/>
                  </a:lnTo>
                  <a:lnTo>
                    <a:pt x="101" y="227"/>
                  </a:lnTo>
                  <a:lnTo>
                    <a:pt x="97" y="260"/>
                  </a:lnTo>
                  <a:lnTo>
                    <a:pt x="96" y="272"/>
                  </a:lnTo>
                  <a:lnTo>
                    <a:pt x="93" y="283"/>
                  </a:lnTo>
                  <a:lnTo>
                    <a:pt x="88" y="293"/>
                  </a:lnTo>
                  <a:lnTo>
                    <a:pt x="82" y="301"/>
                  </a:lnTo>
                  <a:lnTo>
                    <a:pt x="74" y="310"/>
                  </a:lnTo>
                  <a:lnTo>
                    <a:pt x="67" y="318"/>
                  </a:lnTo>
                  <a:lnTo>
                    <a:pt x="58" y="326"/>
                  </a:lnTo>
                  <a:lnTo>
                    <a:pt x="48" y="334"/>
                  </a:lnTo>
                  <a:lnTo>
                    <a:pt x="40" y="341"/>
                  </a:lnTo>
                  <a:lnTo>
                    <a:pt x="31" y="349"/>
                  </a:lnTo>
                  <a:lnTo>
                    <a:pt x="22" y="356"/>
                  </a:lnTo>
                  <a:lnTo>
                    <a:pt x="15" y="365"/>
                  </a:lnTo>
                  <a:lnTo>
                    <a:pt x="9" y="374"/>
                  </a:lnTo>
                  <a:lnTo>
                    <a:pt x="4" y="383"/>
                  </a:lnTo>
                  <a:lnTo>
                    <a:pt x="2" y="389"/>
                  </a:lnTo>
                  <a:lnTo>
                    <a:pt x="1" y="394"/>
                  </a:lnTo>
                  <a:lnTo>
                    <a:pt x="1" y="401"/>
                  </a:lnTo>
                  <a:lnTo>
                    <a:pt x="0" y="406"/>
                  </a:lnTo>
                  <a:lnTo>
                    <a:pt x="1" y="409"/>
                  </a:lnTo>
                  <a:lnTo>
                    <a:pt x="2" y="414"/>
                  </a:lnTo>
                  <a:lnTo>
                    <a:pt x="4" y="417"/>
                  </a:lnTo>
                  <a:lnTo>
                    <a:pt x="7" y="421"/>
                  </a:lnTo>
                  <a:lnTo>
                    <a:pt x="16" y="431"/>
                  </a:lnTo>
                  <a:lnTo>
                    <a:pt x="25" y="442"/>
                  </a:lnTo>
                  <a:lnTo>
                    <a:pt x="33" y="455"/>
                  </a:lnTo>
                  <a:lnTo>
                    <a:pt x="41" y="469"/>
                  </a:lnTo>
                  <a:lnTo>
                    <a:pt x="44" y="477"/>
                  </a:lnTo>
                  <a:lnTo>
                    <a:pt x="46" y="485"/>
                  </a:lnTo>
                  <a:lnTo>
                    <a:pt x="48" y="495"/>
                  </a:lnTo>
                  <a:lnTo>
                    <a:pt x="48" y="503"/>
                  </a:lnTo>
                  <a:lnTo>
                    <a:pt x="48" y="518"/>
                  </a:lnTo>
                  <a:lnTo>
                    <a:pt x="47" y="529"/>
                  </a:lnTo>
                  <a:lnTo>
                    <a:pt x="46" y="539"/>
                  </a:lnTo>
                  <a:lnTo>
                    <a:pt x="44" y="546"/>
                  </a:lnTo>
                  <a:lnTo>
                    <a:pt x="39" y="563"/>
                  </a:lnTo>
                  <a:lnTo>
                    <a:pt x="32" y="584"/>
                  </a:lnTo>
                  <a:lnTo>
                    <a:pt x="103" y="675"/>
                  </a:lnTo>
                  <a:lnTo>
                    <a:pt x="114" y="647"/>
                  </a:lnTo>
                  <a:lnTo>
                    <a:pt x="123" y="628"/>
                  </a:lnTo>
                  <a:lnTo>
                    <a:pt x="126" y="625"/>
                  </a:lnTo>
                  <a:lnTo>
                    <a:pt x="129" y="623"/>
                  </a:lnTo>
                  <a:lnTo>
                    <a:pt x="133" y="621"/>
                  </a:lnTo>
                  <a:lnTo>
                    <a:pt x="137" y="620"/>
                  </a:lnTo>
                  <a:lnTo>
                    <a:pt x="148" y="618"/>
                  </a:lnTo>
                  <a:lnTo>
                    <a:pt x="162" y="617"/>
                  </a:lnTo>
                  <a:lnTo>
                    <a:pt x="169" y="618"/>
                  </a:lnTo>
                  <a:lnTo>
                    <a:pt x="177" y="618"/>
                  </a:lnTo>
                  <a:lnTo>
                    <a:pt x="183" y="620"/>
                  </a:lnTo>
                  <a:lnTo>
                    <a:pt x="189" y="622"/>
                  </a:lnTo>
                  <a:lnTo>
                    <a:pt x="194" y="624"/>
                  </a:lnTo>
                  <a:lnTo>
                    <a:pt x="200" y="627"/>
                  </a:lnTo>
                  <a:lnTo>
                    <a:pt x="204" y="631"/>
                  </a:lnTo>
                  <a:lnTo>
                    <a:pt x="207" y="635"/>
                  </a:lnTo>
                  <a:lnTo>
                    <a:pt x="214" y="644"/>
                  </a:lnTo>
                  <a:lnTo>
                    <a:pt x="220" y="653"/>
                  </a:lnTo>
                  <a:lnTo>
                    <a:pt x="224" y="663"/>
                  </a:lnTo>
                  <a:lnTo>
                    <a:pt x="229" y="674"/>
                  </a:lnTo>
                  <a:lnTo>
                    <a:pt x="232" y="685"/>
                  </a:lnTo>
                  <a:lnTo>
                    <a:pt x="235" y="694"/>
                  </a:lnTo>
                  <a:lnTo>
                    <a:pt x="240" y="704"/>
                  </a:lnTo>
                  <a:lnTo>
                    <a:pt x="245" y="713"/>
                  </a:lnTo>
                  <a:lnTo>
                    <a:pt x="250" y="720"/>
                  </a:lnTo>
                  <a:lnTo>
                    <a:pt x="257" y="726"/>
                  </a:lnTo>
                  <a:lnTo>
                    <a:pt x="261" y="728"/>
                  </a:lnTo>
                  <a:lnTo>
                    <a:pt x="265" y="729"/>
                  </a:lnTo>
                  <a:lnTo>
                    <a:pt x="270" y="730"/>
                  </a:lnTo>
                  <a:lnTo>
                    <a:pt x="275" y="730"/>
                  </a:lnTo>
                  <a:lnTo>
                    <a:pt x="286" y="730"/>
                  </a:lnTo>
                  <a:lnTo>
                    <a:pt x="295" y="729"/>
                  </a:lnTo>
                  <a:lnTo>
                    <a:pt x="303" y="727"/>
                  </a:lnTo>
                  <a:lnTo>
                    <a:pt x="311" y="725"/>
                  </a:lnTo>
                  <a:lnTo>
                    <a:pt x="317" y="721"/>
                  </a:lnTo>
                  <a:lnTo>
                    <a:pt x="324" y="717"/>
                  </a:lnTo>
                  <a:lnTo>
                    <a:pt x="329" y="713"/>
                  </a:lnTo>
                  <a:lnTo>
                    <a:pt x="334" y="707"/>
                  </a:lnTo>
                  <a:lnTo>
                    <a:pt x="338" y="702"/>
                  </a:lnTo>
                  <a:lnTo>
                    <a:pt x="341" y="695"/>
                  </a:lnTo>
                  <a:lnTo>
                    <a:pt x="344" y="689"/>
                  </a:lnTo>
                  <a:lnTo>
                    <a:pt x="348" y="682"/>
                  </a:lnTo>
                  <a:lnTo>
                    <a:pt x="353" y="665"/>
                  </a:lnTo>
                  <a:lnTo>
                    <a:pt x="357" y="648"/>
                  </a:lnTo>
                  <a:lnTo>
                    <a:pt x="249" y="546"/>
                  </a:lnTo>
                  <a:lnTo>
                    <a:pt x="245" y="356"/>
                  </a:lnTo>
                  <a:lnTo>
                    <a:pt x="149" y="272"/>
                  </a:lnTo>
                  <a:lnTo>
                    <a:pt x="148" y="255"/>
                  </a:lnTo>
                  <a:lnTo>
                    <a:pt x="147" y="240"/>
                  </a:lnTo>
                  <a:lnTo>
                    <a:pt x="145" y="226"/>
                  </a:lnTo>
                  <a:lnTo>
                    <a:pt x="142" y="214"/>
                  </a:lnTo>
                  <a:lnTo>
                    <a:pt x="137" y="192"/>
                  </a:lnTo>
                  <a:lnTo>
                    <a:pt x="130" y="175"/>
                  </a:lnTo>
                  <a:lnTo>
                    <a:pt x="124" y="158"/>
                  </a:lnTo>
                  <a:lnTo>
                    <a:pt x="119" y="140"/>
                  </a:lnTo>
                  <a:lnTo>
                    <a:pt x="116" y="131"/>
                  </a:lnTo>
                  <a:lnTo>
                    <a:pt x="115" y="121"/>
                  </a:lnTo>
                  <a:lnTo>
                    <a:pt x="114" y="109"/>
                  </a:lnTo>
                  <a:lnTo>
                    <a:pt x="112" y="97"/>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p:cNvSpPr>
            <p:nvPr/>
          </p:nvSpPr>
          <p:spPr bwMode="auto">
            <a:xfrm>
              <a:off x="6397625" y="2898774"/>
              <a:ext cx="225425" cy="342900"/>
            </a:xfrm>
            <a:custGeom>
              <a:avLst/>
              <a:gdLst>
                <a:gd name="T0" fmla="*/ 275 w 567"/>
                <a:gd name="T1" fmla="*/ 164 h 864"/>
                <a:gd name="T2" fmla="*/ 241 w 567"/>
                <a:gd name="T3" fmla="*/ 205 h 864"/>
                <a:gd name="T4" fmla="*/ 210 w 567"/>
                <a:gd name="T5" fmla="*/ 222 h 864"/>
                <a:gd name="T6" fmla="*/ 175 w 567"/>
                <a:gd name="T7" fmla="*/ 228 h 864"/>
                <a:gd name="T8" fmla="*/ 142 w 567"/>
                <a:gd name="T9" fmla="*/ 232 h 864"/>
                <a:gd name="T10" fmla="*/ 112 w 567"/>
                <a:gd name="T11" fmla="*/ 264 h 864"/>
                <a:gd name="T12" fmla="*/ 48 w 567"/>
                <a:gd name="T13" fmla="*/ 374 h 864"/>
                <a:gd name="T14" fmla="*/ 44 w 567"/>
                <a:gd name="T15" fmla="*/ 439 h 864"/>
                <a:gd name="T16" fmla="*/ 32 w 567"/>
                <a:gd name="T17" fmla="*/ 480 h 864"/>
                <a:gd name="T18" fmla="*/ 15 w 567"/>
                <a:gd name="T19" fmla="*/ 512 h 864"/>
                <a:gd name="T20" fmla="*/ 2 w 567"/>
                <a:gd name="T21" fmla="*/ 536 h 864"/>
                <a:gd name="T22" fmla="*/ 0 w 567"/>
                <a:gd name="T23" fmla="*/ 569 h 864"/>
                <a:gd name="T24" fmla="*/ 6 w 567"/>
                <a:gd name="T25" fmla="*/ 615 h 864"/>
                <a:gd name="T26" fmla="*/ 23 w 567"/>
                <a:gd name="T27" fmla="*/ 648 h 864"/>
                <a:gd name="T28" fmla="*/ 82 w 567"/>
                <a:gd name="T29" fmla="*/ 688 h 864"/>
                <a:gd name="T30" fmla="*/ 146 w 567"/>
                <a:gd name="T31" fmla="*/ 704 h 864"/>
                <a:gd name="T32" fmla="*/ 150 w 567"/>
                <a:gd name="T33" fmla="*/ 698 h 864"/>
                <a:gd name="T34" fmla="*/ 192 w 567"/>
                <a:gd name="T35" fmla="*/ 703 h 864"/>
                <a:gd name="T36" fmla="*/ 207 w 567"/>
                <a:gd name="T37" fmla="*/ 719 h 864"/>
                <a:gd name="T38" fmla="*/ 218 w 567"/>
                <a:gd name="T39" fmla="*/ 745 h 864"/>
                <a:gd name="T40" fmla="*/ 225 w 567"/>
                <a:gd name="T41" fmla="*/ 809 h 864"/>
                <a:gd name="T42" fmla="*/ 288 w 567"/>
                <a:gd name="T43" fmla="*/ 855 h 864"/>
                <a:gd name="T44" fmla="*/ 337 w 567"/>
                <a:gd name="T45" fmla="*/ 826 h 864"/>
                <a:gd name="T46" fmla="*/ 357 w 567"/>
                <a:gd name="T47" fmla="*/ 806 h 864"/>
                <a:gd name="T48" fmla="*/ 369 w 567"/>
                <a:gd name="T49" fmla="*/ 783 h 864"/>
                <a:gd name="T50" fmla="*/ 372 w 567"/>
                <a:gd name="T51" fmla="*/ 755 h 864"/>
                <a:gd name="T52" fmla="*/ 367 w 567"/>
                <a:gd name="T53" fmla="*/ 735 h 864"/>
                <a:gd name="T54" fmla="*/ 350 w 567"/>
                <a:gd name="T55" fmla="*/ 718 h 864"/>
                <a:gd name="T56" fmla="*/ 341 w 567"/>
                <a:gd name="T57" fmla="*/ 701 h 864"/>
                <a:gd name="T58" fmla="*/ 340 w 567"/>
                <a:gd name="T59" fmla="*/ 650 h 864"/>
                <a:gd name="T60" fmla="*/ 343 w 567"/>
                <a:gd name="T61" fmla="*/ 629 h 864"/>
                <a:gd name="T62" fmla="*/ 363 w 567"/>
                <a:gd name="T63" fmla="*/ 600 h 864"/>
                <a:gd name="T64" fmla="*/ 395 w 567"/>
                <a:gd name="T65" fmla="*/ 566 h 864"/>
                <a:gd name="T66" fmla="*/ 393 w 567"/>
                <a:gd name="T67" fmla="*/ 508 h 864"/>
                <a:gd name="T68" fmla="*/ 389 w 567"/>
                <a:gd name="T69" fmla="*/ 473 h 864"/>
                <a:gd name="T70" fmla="*/ 392 w 567"/>
                <a:gd name="T71" fmla="*/ 441 h 864"/>
                <a:gd name="T72" fmla="*/ 409 w 567"/>
                <a:gd name="T73" fmla="*/ 428 h 864"/>
                <a:gd name="T74" fmla="*/ 436 w 567"/>
                <a:gd name="T75" fmla="*/ 423 h 864"/>
                <a:gd name="T76" fmla="*/ 529 w 567"/>
                <a:gd name="T77" fmla="*/ 399 h 864"/>
                <a:gd name="T78" fmla="*/ 567 w 567"/>
                <a:gd name="T79" fmla="*/ 309 h 864"/>
                <a:gd name="T80" fmla="*/ 540 w 567"/>
                <a:gd name="T81" fmla="*/ 139 h 864"/>
                <a:gd name="T82" fmla="*/ 518 w 567"/>
                <a:gd name="T83" fmla="*/ 126 h 864"/>
                <a:gd name="T84" fmla="*/ 512 w 567"/>
                <a:gd name="T85" fmla="*/ 112 h 864"/>
                <a:gd name="T86" fmla="*/ 509 w 567"/>
                <a:gd name="T87" fmla="*/ 9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7" h="864">
                  <a:moveTo>
                    <a:pt x="503" y="0"/>
                  </a:moveTo>
                  <a:lnTo>
                    <a:pt x="365" y="157"/>
                  </a:lnTo>
                  <a:lnTo>
                    <a:pt x="275" y="164"/>
                  </a:lnTo>
                  <a:lnTo>
                    <a:pt x="263" y="181"/>
                  </a:lnTo>
                  <a:lnTo>
                    <a:pt x="251" y="194"/>
                  </a:lnTo>
                  <a:lnTo>
                    <a:pt x="241" y="205"/>
                  </a:lnTo>
                  <a:lnTo>
                    <a:pt x="230" y="212"/>
                  </a:lnTo>
                  <a:lnTo>
                    <a:pt x="220" y="219"/>
                  </a:lnTo>
                  <a:lnTo>
                    <a:pt x="210" y="222"/>
                  </a:lnTo>
                  <a:lnTo>
                    <a:pt x="201" y="225"/>
                  </a:lnTo>
                  <a:lnTo>
                    <a:pt x="192" y="227"/>
                  </a:lnTo>
                  <a:lnTo>
                    <a:pt x="175" y="228"/>
                  </a:lnTo>
                  <a:lnTo>
                    <a:pt x="158" y="229"/>
                  </a:lnTo>
                  <a:lnTo>
                    <a:pt x="150" y="230"/>
                  </a:lnTo>
                  <a:lnTo>
                    <a:pt x="142" y="232"/>
                  </a:lnTo>
                  <a:lnTo>
                    <a:pt x="135" y="236"/>
                  </a:lnTo>
                  <a:lnTo>
                    <a:pt x="126" y="243"/>
                  </a:lnTo>
                  <a:lnTo>
                    <a:pt x="112" y="264"/>
                  </a:lnTo>
                  <a:lnTo>
                    <a:pt x="88" y="305"/>
                  </a:lnTo>
                  <a:lnTo>
                    <a:pt x="63" y="349"/>
                  </a:lnTo>
                  <a:lnTo>
                    <a:pt x="48" y="374"/>
                  </a:lnTo>
                  <a:lnTo>
                    <a:pt x="47" y="399"/>
                  </a:lnTo>
                  <a:lnTo>
                    <a:pt x="46" y="421"/>
                  </a:lnTo>
                  <a:lnTo>
                    <a:pt x="44" y="439"/>
                  </a:lnTo>
                  <a:lnTo>
                    <a:pt x="41" y="455"/>
                  </a:lnTo>
                  <a:lnTo>
                    <a:pt x="36" y="468"/>
                  </a:lnTo>
                  <a:lnTo>
                    <a:pt x="32" y="480"/>
                  </a:lnTo>
                  <a:lnTo>
                    <a:pt x="28" y="490"/>
                  </a:lnTo>
                  <a:lnTo>
                    <a:pt x="23" y="499"/>
                  </a:lnTo>
                  <a:lnTo>
                    <a:pt x="15" y="512"/>
                  </a:lnTo>
                  <a:lnTo>
                    <a:pt x="7" y="525"/>
                  </a:lnTo>
                  <a:lnTo>
                    <a:pt x="4" y="530"/>
                  </a:lnTo>
                  <a:lnTo>
                    <a:pt x="2" y="536"/>
                  </a:lnTo>
                  <a:lnTo>
                    <a:pt x="0" y="544"/>
                  </a:lnTo>
                  <a:lnTo>
                    <a:pt x="0" y="553"/>
                  </a:lnTo>
                  <a:lnTo>
                    <a:pt x="0" y="569"/>
                  </a:lnTo>
                  <a:lnTo>
                    <a:pt x="0" y="586"/>
                  </a:lnTo>
                  <a:lnTo>
                    <a:pt x="2" y="602"/>
                  </a:lnTo>
                  <a:lnTo>
                    <a:pt x="6" y="615"/>
                  </a:lnTo>
                  <a:lnTo>
                    <a:pt x="10" y="627"/>
                  </a:lnTo>
                  <a:lnTo>
                    <a:pt x="17" y="638"/>
                  </a:lnTo>
                  <a:lnTo>
                    <a:pt x="23" y="648"/>
                  </a:lnTo>
                  <a:lnTo>
                    <a:pt x="31" y="655"/>
                  </a:lnTo>
                  <a:lnTo>
                    <a:pt x="40" y="663"/>
                  </a:lnTo>
                  <a:lnTo>
                    <a:pt x="82" y="688"/>
                  </a:lnTo>
                  <a:lnTo>
                    <a:pt x="129" y="716"/>
                  </a:lnTo>
                  <a:lnTo>
                    <a:pt x="141" y="708"/>
                  </a:lnTo>
                  <a:lnTo>
                    <a:pt x="146" y="704"/>
                  </a:lnTo>
                  <a:lnTo>
                    <a:pt x="147" y="701"/>
                  </a:lnTo>
                  <a:lnTo>
                    <a:pt x="147" y="700"/>
                  </a:lnTo>
                  <a:lnTo>
                    <a:pt x="150" y="698"/>
                  </a:lnTo>
                  <a:lnTo>
                    <a:pt x="178" y="700"/>
                  </a:lnTo>
                  <a:lnTo>
                    <a:pt x="185" y="700"/>
                  </a:lnTo>
                  <a:lnTo>
                    <a:pt x="192" y="703"/>
                  </a:lnTo>
                  <a:lnTo>
                    <a:pt x="197" y="707"/>
                  </a:lnTo>
                  <a:lnTo>
                    <a:pt x="203" y="713"/>
                  </a:lnTo>
                  <a:lnTo>
                    <a:pt x="207" y="719"/>
                  </a:lnTo>
                  <a:lnTo>
                    <a:pt x="211" y="727"/>
                  </a:lnTo>
                  <a:lnTo>
                    <a:pt x="215" y="735"/>
                  </a:lnTo>
                  <a:lnTo>
                    <a:pt x="218" y="745"/>
                  </a:lnTo>
                  <a:lnTo>
                    <a:pt x="222" y="765"/>
                  </a:lnTo>
                  <a:lnTo>
                    <a:pt x="224" y="787"/>
                  </a:lnTo>
                  <a:lnTo>
                    <a:pt x="225" y="809"/>
                  </a:lnTo>
                  <a:lnTo>
                    <a:pt x="227" y="829"/>
                  </a:lnTo>
                  <a:lnTo>
                    <a:pt x="273" y="864"/>
                  </a:lnTo>
                  <a:lnTo>
                    <a:pt x="288" y="855"/>
                  </a:lnTo>
                  <a:lnTo>
                    <a:pt x="304" y="846"/>
                  </a:lnTo>
                  <a:lnTo>
                    <a:pt x="322" y="837"/>
                  </a:lnTo>
                  <a:lnTo>
                    <a:pt x="337" y="826"/>
                  </a:lnTo>
                  <a:lnTo>
                    <a:pt x="344" y="819"/>
                  </a:lnTo>
                  <a:lnTo>
                    <a:pt x="351" y="813"/>
                  </a:lnTo>
                  <a:lnTo>
                    <a:pt x="357" y="806"/>
                  </a:lnTo>
                  <a:lnTo>
                    <a:pt x="363" y="799"/>
                  </a:lnTo>
                  <a:lnTo>
                    <a:pt x="366" y="791"/>
                  </a:lnTo>
                  <a:lnTo>
                    <a:pt x="369" y="783"/>
                  </a:lnTo>
                  <a:lnTo>
                    <a:pt x="371" y="774"/>
                  </a:lnTo>
                  <a:lnTo>
                    <a:pt x="372" y="764"/>
                  </a:lnTo>
                  <a:lnTo>
                    <a:pt x="372" y="755"/>
                  </a:lnTo>
                  <a:lnTo>
                    <a:pt x="371" y="747"/>
                  </a:lnTo>
                  <a:lnTo>
                    <a:pt x="369" y="741"/>
                  </a:lnTo>
                  <a:lnTo>
                    <a:pt x="367" y="735"/>
                  </a:lnTo>
                  <a:lnTo>
                    <a:pt x="362" y="729"/>
                  </a:lnTo>
                  <a:lnTo>
                    <a:pt x="356" y="723"/>
                  </a:lnTo>
                  <a:lnTo>
                    <a:pt x="350" y="718"/>
                  </a:lnTo>
                  <a:lnTo>
                    <a:pt x="345" y="711"/>
                  </a:lnTo>
                  <a:lnTo>
                    <a:pt x="343" y="706"/>
                  </a:lnTo>
                  <a:lnTo>
                    <a:pt x="341" y="701"/>
                  </a:lnTo>
                  <a:lnTo>
                    <a:pt x="340" y="692"/>
                  </a:lnTo>
                  <a:lnTo>
                    <a:pt x="340" y="683"/>
                  </a:lnTo>
                  <a:lnTo>
                    <a:pt x="340" y="650"/>
                  </a:lnTo>
                  <a:lnTo>
                    <a:pt x="340" y="643"/>
                  </a:lnTo>
                  <a:lnTo>
                    <a:pt x="342" y="636"/>
                  </a:lnTo>
                  <a:lnTo>
                    <a:pt x="343" y="629"/>
                  </a:lnTo>
                  <a:lnTo>
                    <a:pt x="346" y="623"/>
                  </a:lnTo>
                  <a:lnTo>
                    <a:pt x="354" y="611"/>
                  </a:lnTo>
                  <a:lnTo>
                    <a:pt x="363" y="600"/>
                  </a:lnTo>
                  <a:lnTo>
                    <a:pt x="373" y="589"/>
                  </a:lnTo>
                  <a:lnTo>
                    <a:pt x="384" y="578"/>
                  </a:lnTo>
                  <a:lnTo>
                    <a:pt x="395" y="566"/>
                  </a:lnTo>
                  <a:lnTo>
                    <a:pt x="405" y="553"/>
                  </a:lnTo>
                  <a:lnTo>
                    <a:pt x="398" y="529"/>
                  </a:lnTo>
                  <a:lnTo>
                    <a:pt x="393" y="508"/>
                  </a:lnTo>
                  <a:lnTo>
                    <a:pt x="392" y="499"/>
                  </a:lnTo>
                  <a:lnTo>
                    <a:pt x="390" y="487"/>
                  </a:lnTo>
                  <a:lnTo>
                    <a:pt x="389" y="473"/>
                  </a:lnTo>
                  <a:lnTo>
                    <a:pt x="389" y="455"/>
                  </a:lnTo>
                  <a:lnTo>
                    <a:pt x="390" y="448"/>
                  </a:lnTo>
                  <a:lnTo>
                    <a:pt x="392" y="441"/>
                  </a:lnTo>
                  <a:lnTo>
                    <a:pt x="396" y="436"/>
                  </a:lnTo>
                  <a:lnTo>
                    <a:pt x="403" y="432"/>
                  </a:lnTo>
                  <a:lnTo>
                    <a:pt x="409" y="428"/>
                  </a:lnTo>
                  <a:lnTo>
                    <a:pt x="418" y="426"/>
                  </a:lnTo>
                  <a:lnTo>
                    <a:pt x="426" y="424"/>
                  </a:lnTo>
                  <a:lnTo>
                    <a:pt x="436" y="423"/>
                  </a:lnTo>
                  <a:lnTo>
                    <a:pt x="478" y="422"/>
                  </a:lnTo>
                  <a:lnTo>
                    <a:pt x="518" y="423"/>
                  </a:lnTo>
                  <a:lnTo>
                    <a:pt x="529" y="399"/>
                  </a:lnTo>
                  <a:lnTo>
                    <a:pt x="545" y="364"/>
                  </a:lnTo>
                  <a:lnTo>
                    <a:pt x="560" y="328"/>
                  </a:lnTo>
                  <a:lnTo>
                    <a:pt x="567" y="309"/>
                  </a:lnTo>
                  <a:lnTo>
                    <a:pt x="567" y="147"/>
                  </a:lnTo>
                  <a:lnTo>
                    <a:pt x="553" y="143"/>
                  </a:lnTo>
                  <a:lnTo>
                    <a:pt x="540" y="139"/>
                  </a:lnTo>
                  <a:lnTo>
                    <a:pt x="530" y="135"/>
                  </a:lnTo>
                  <a:lnTo>
                    <a:pt x="521" y="129"/>
                  </a:lnTo>
                  <a:lnTo>
                    <a:pt x="518" y="126"/>
                  </a:lnTo>
                  <a:lnTo>
                    <a:pt x="515" y="122"/>
                  </a:lnTo>
                  <a:lnTo>
                    <a:pt x="513" y="117"/>
                  </a:lnTo>
                  <a:lnTo>
                    <a:pt x="512" y="112"/>
                  </a:lnTo>
                  <a:lnTo>
                    <a:pt x="509" y="106"/>
                  </a:lnTo>
                  <a:lnTo>
                    <a:pt x="509" y="99"/>
                  </a:lnTo>
                  <a:lnTo>
                    <a:pt x="509" y="90"/>
                  </a:lnTo>
                  <a:lnTo>
                    <a:pt x="509" y="82"/>
                  </a:lnTo>
                  <a:lnTo>
                    <a:pt x="503" y="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p:cNvSpPr>
            <p:nvPr/>
          </p:nvSpPr>
          <p:spPr bwMode="auto">
            <a:xfrm>
              <a:off x="1947863" y="1704975"/>
              <a:ext cx="1719263" cy="1577975"/>
            </a:xfrm>
            <a:custGeom>
              <a:avLst/>
              <a:gdLst>
                <a:gd name="T0" fmla="*/ 3330 w 4332"/>
                <a:gd name="T1" fmla="*/ 3309 h 3974"/>
                <a:gd name="T2" fmla="*/ 3560 w 4332"/>
                <a:gd name="T3" fmla="*/ 3362 h 3974"/>
                <a:gd name="T4" fmla="*/ 3702 w 4332"/>
                <a:gd name="T5" fmla="*/ 3420 h 3974"/>
                <a:gd name="T6" fmla="*/ 3656 w 4332"/>
                <a:gd name="T7" fmla="*/ 3198 h 3974"/>
                <a:gd name="T8" fmla="*/ 3665 w 4332"/>
                <a:gd name="T9" fmla="*/ 3121 h 3974"/>
                <a:gd name="T10" fmla="*/ 3668 w 4332"/>
                <a:gd name="T11" fmla="*/ 2965 h 3974"/>
                <a:gd name="T12" fmla="*/ 3884 w 4332"/>
                <a:gd name="T13" fmla="*/ 2877 h 3974"/>
                <a:gd name="T14" fmla="*/ 3676 w 4332"/>
                <a:gd name="T15" fmla="*/ 2821 h 3974"/>
                <a:gd name="T16" fmla="*/ 3506 w 4332"/>
                <a:gd name="T17" fmla="*/ 2638 h 3974"/>
                <a:gd name="T18" fmla="*/ 3586 w 4332"/>
                <a:gd name="T19" fmla="*/ 2419 h 3974"/>
                <a:gd name="T20" fmla="*/ 3990 w 4332"/>
                <a:gd name="T21" fmla="*/ 2144 h 3974"/>
                <a:gd name="T22" fmla="*/ 4067 w 4332"/>
                <a:gd name="T23" fmla="*/ 1989 h 3974"/>
                <a:gd name="T24" fmla="*/ 3991 w 4332"/>
                <a:gd name="T25" fmla="*/ 1903 h 3974"/>
                <a:gd name="T26" fmla="*/ 4104 w 4332"/>
                <a:gd name="T27" fmla="*/ 1699 h 3974"/>
                <a:gd name="T28" fmla="*/ 3873 w 4332"/>
                <a:gd name="T29" fmla="*/ 1420 h 3974"/>
                <a:gd name="T30" fmla="*/ 3736 w 4332"/>
                <a:gd name="T31" fmla="*/ 1476 h 3974"/>
                <a:gd name="T32" fmla="*/ 3654 w 4332"/>
                <a:gd name="T33" fmla="*/ 1253 h 3974"/>
                <a:gd name="T34" fmla="*/ 3513 w 4332"/>
                <a:gd name="T35" fmla="*/ 1189 h 3974"/>
                <a:gd name="T36" fmla="*/ 3276 w 4332"/>
                <a:gd name="T37" fmla="*/ 1352 h 3974"/>
                <a:gd name="T38" fmla="*/ 3259 w 4332"/>
                <a:gd name="T39" fmla="*/ 1050 h 3974"/>
                <a:gd name="T40" fmla="*/ 3071 w 4332"/>
                <a:gd name="T41" fmla="*/ 892 h 3974"/>
                <a:gd name="T42" fmla="*/ 3001 w 4332"/>
                <a:gd name="T43" fmla="*/ 519 h 3974"/>
                <a:gd name="T44" fmla="*/ 2729 w 4332"/>
                <a:gd name="T45" fmla="*/ 457 h 3974"/>
                <a:gd name="T46" fmla="*/ 2578 w 4332"/>
                <a:gd name="T47" fmla="*/ 455 h 3974"/>
                <a:gd name="T48" fmla="*/ 2270 w 4332"/>
                <a:gd name="T49" fmla="*/ 46 h 3974"/>
                <a:gd name="T50" fmla="*/ 2064 w 4332"/>
                <a:gd name="T51" fmla="*/ 89 h 3974"/>
                <a:gd name="T52" fmla="*/ 1874 w 4332"/>
                <a:gd name="T53" fmla="*/ 510 h 3974"/>
                <a:gd name="T54" fmla="*/ 1548 w 4332"/>
                <a:gd name="T55" fmla="*/ 680 h 3974"/>
                <a:gd name="T56" fmla="*/ 1413 w 4332"/>
                <a:gd name="T57" fmla="*/ 968 h 3974"/>
                <a:gd name="T58" fmla="*/ 1260 w 4332"/>
                <a:gd name="T59" fmla="*/ 1163 h 3974"/>
                <a:gd name="T60" fmla="*/ 844 w 4332"/>
                <a:gd name="T61" fmla="*/ 1241 h 3974"/>
                <a:gd name="T62" fmla="*/ 611 w 4332"/>
                <a:gd name="T63" fmla="*/ 1216 h 3974"/>
                <a:gd name="T64" fmla="*/ 485 w 4332"/>
                <a:gd name="T65" fmla="*/ 1081 h 3974"/>
                <a:gd name="T66" fmla="*/ 213 w 4332"/>
                <a:gd name="T67" fmla="*/ 1385 h 3974"/>
                <a:gd name="T68" fmla="*/ 0 w 4332"/>
                <a:gd name="T69" fmla="*/ 1711 h 3974"/>
                <a:gd name="T70" fmla="*/ 290 w 4332"/>
                <a:gd name="T71" fmla="*/ 1868 h 3974"/>
                <a:gd name="T72" fmla="*/ 293 w 4332"/>
                <a:gd name="T73" fmla="*/ 2144 h 3974"/>
                <a:gd name="T74" fmla="*/ 563 w 4332"/>
                <a:gd name="T75" fmla="*/ 2422 h 3974"/>
                <a:gd name="T76" fmla="*/ 539 w 4332"/>
                <a:gd name="T77" fmla="*/ 2600 h 3974"/>
                <a:gd name="T78" fmla="*/ 758 w 4332"/>
                <a:gd name="T79" fmla="*/ 2978 h 3974"/>
                <a:gd name="T80" fmla="*/ 1124 w 4332"/>
                <a:gd name="T81" fmla="*/ 3011 h 3974"/>
                <a:gd name="T82" fmla="*/ 1328 w 4332"/>
                <a:gd name="T83" fmla="*/ 3042 h 3974"/>
                <a:gd name="T84" fmla="*/ 1710 w 4332"/>
                <a:gd name="T85" fmla="*/ 3118 h 3974"/>
                <a:gd name="T86" fmla="*/ 1850 w 4332"/>
                <a:gd name="T87" fmla="*/ 3293 h 3974"/>
                <a:gd name="T88" fmla="*/ 1900 w 4332"/>
                <a:gd name="T89" fmla="*/ 3381 h 3974"/>
                <a:gd name="T90" fmla="*/ 1913 w 4332"/>
                <a:gd name="T91" fmla="*/ 3556 h 3974"/>
                <a:gd name="T92" fmla="*/ 2108 w 4332"/>
                <a:gd name="T93" fmla="*/ 3767 h 3974"/>
                <a:gd name="T94" fmla="*/ 2334 w 4332"/>
                <a:gd name="T95" fmla="*/ 3945 h 3974"/>
                <a:gd name="T96" fmla="*/ 2478 w 4332"/>
                <a:gd name="T97" fmla="*/ 3964 h 3974"/>
                <a:gd name="T98" fmla="*/ 2474 w 4332"/>
                <a:gd name="T99" fmla="*/ 3811 h 3974"/>
                <a:gd name="T100" fmla="*/ 2631 w 4332"/>
                <a:gd name="T101" fmla="*/ 3437 h 3974"/>
                <a:gd name="T102" fmla="*/ 2569 w 4332"/>
                <a:gd name="T103" fmla="*/ 3293 h 3974"/>
                <a:gd name="T104" fmla="*/ 2587 w 4332"/>
                <a:gd name="T105" fmla="*/ 3150 h 3974"/>
                <a:gd name="T106" fmla="*/ 2618 w 4332"/>
                <a:gd name="T107" fmla="*/ 3043 h 3974"/>
                <a:gd name="T108" fmla="*/ 2690 w 4332"/>
                <a:gd name="T109" fmla="*/ 2935 h 3974"/>
                <a:gd name="T110" fmla="*/ 2797 w 4332"/>
                <a:gd name="T111" fmla="*/ 2912 h 3974"/>
                <a:gd name="T112" fmla="*/ 2958 w 4332"/>
                <a:gd name="T113" fmla="*/ 2933 h 3974"/>
                <a:gd name="T114" fmla="*/ 2988 w 4332"/>
                <a:gd name="T115" fmla="*/ 3097 h 3974"/>
                <a:gd name="T116" fmla="*/ 3169 w 4332"/>
                <a:gd name="T117" fmla="*/ 3084 h 3974"/>
                <a:gd name="T118" fmla="*/ 3242 w 4332"/>
                <a:gd name="T119" fmla="*/ 3277 h 3974"/>
                <a:gd name="T120" fmla="*/ 3158 w 4332"/>
                <a:gd name="T121" fmla="*/ 3523 h 3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32" h="3974">
                  <a:moveTo>
                    <a:pt x="3209" y="3539"/>
                  </a:moveTo>
                  <a:lnTo>
                    <a:pt x="3261" y="3443"/>
                  </a:lnTo>
                  <a:lnTo>
                    <a:pt x="3278" y="3454"/>
                  </a:lnTo>
                  <a:lnTo>
                    <a:pt x="3278" y="3373"/>
                  </a:lnTo>
                  <a:lnTo>
                    <a:pt x="3279" y="3366"/>
                  </a:lnTo>
                  <a:lnTo>
                    <a:pt x="3280" y="3360"/>
                  </a:lnTo>
                  <a:lnTo>
                    <a:pt x="3282" y="3353"/>
                  </a:lnTo>
                  <a:lnTo>
                    <a:pt x="3284" y="3347"/>
                  </a:lnTo>
                  <a:lnTo>
                    <a:pt x="3286" y="3342"/>
                  </a:lnTo>
                  <a:lnTo>
                    <a:pt x="3289" y="3336"/>
                  </a:lnTo>
                  <a:lnTo>
                    <a:pt x="3292" y="3331"/>
                  </a:lnTo>
                  <a:lnTo>
                    <a:pt x="3297" y="3326"/>
                  </a:lnTo>
                  <a:lnTo>
                    <a:pt x="3301" y="3322"/>
                  </a:lnTo>
                  <a:lnTo>
                    <a:pt x="3306" y="3319"/>
                  </a:lnTo>
                  <a:lnTo>
                    <a:pt x="3312" y="3316"/>
                  </a:lnTo>
                  <a:lnTo>
                    <a:pt x="3317" y="3313"/>
                  </a:lnTo>
                  <a:lnTo>
                    <a:pt x="3324" y="3311"/>
                  </a:lnTo>
                  <a:lnTo>
                    <a:pt x="3330" y="3309"/>
                  </a:lnTo>
                  <a:lnTo>
                    <a:pt x="3337" y="3309"/>
                  </a:lnTo>
                  <a:lnTo>
                    <a:pt x="3343" y="3308"/>
                  </a:lnTo>
                  <a:lnTo>
                    <a:pt x="3350" y="3312"/>
                  </a:lnTo>
                  <a:lnTo>
                    <a:pt x="3363" y="3321"/>
                  </a:lnTo>
                  <a:lnTo>
                    <a:pt x="3383" y="3334"/>
                  </a:lnTo>
                  <a:lnTo>
                    <a:pt x="3407" y="3349"/>
                  </a:lnTo>
                  <a:lnTo>
                    <a:pt x="3433" y="3364"/>
                  </a:lnTo>
                  <a:lnTo>
                    <a:pt x="3459" y="3377"/>
                  </a:lnTo>
                  <a:lnTo>
                    <a:pt x="3472" y="3381"/>
                  </a:lnTo>
                  <a:lnTo>
                    <a:pt x="3484" y="3386"/>
                  </a:lnTo>
                  <a:lnTo>
                    <a:pt x="3495" y="3389"/>
                  </a:lnTo>
                  <a:lnTo>
                    <a:pt x="3506" y="3389"/>
                  </a:lnTo>
                  <a:lnTo>
                    <a:pt x="3512" y="3388"/>
                  </a:lnTo>
                  <a:lnTo>
                    <a:pt x="3519" y="3385"/>
                  </a:lnTo>
                  <a:lnTo>
                    <a:pt x="3528" y="3379"/>
                  </a:lnTo>
                  <a:lnTo>
                    <a:pt x="3538" y="3373"/>
                  </a:lnTo>
                  <a:lnTo>
                    <a:pt x="3548" y="3367"/>
                  </a:lnTo>
                  <a:lnTo>
                    <a:pt x="3560" y="3362"/>
                  </a:lnTo>
                  <a:lnTo>
                    <a:pt x="3567" y="3360"/>
                  </a:lnTo>
                  <a:lnTo>
                    <a:pt x="3573" y="3359"/>
                  </a:lnTo>
                  <a:lnTo>
                    <a:pt x="3580" y="3358"/>
                  </a:lnTo>
                  <a:lnTo>
                    <a:pt x="3588" y="3357"/>
                  </a:lnTo>
                  <a:lnTo>
                    <a:pt x="3594" y="3358"/>
                  </a:lnTo>
                  <a:lnTo>
                    <a:pt x="3599" y="3360"/>
                  </a:lnTo>
                  <a:lnTo>
                    <a:pt x="3605" y="3362"/>
                  </a:lnTo>
                  <a:lnTo>
                    <a:pt x="3608" y="3366"/>
                  </a:lnTo>
                  <a:lnTo>
                    <a:pt x="3615" y="3375"/>
                  </a:lnTo>
                  <a:lnTo>
                    <a:pt x="3623" y="3387"/>
                  </a:lnTo>
                  <a:lnTo>
                    <a:pt x="3628" y="3392"/>
                  </a:lnTo>
                  <a:lnTo>
                    <a:pt x="3634" y="3398"/>
                  </a:lnTo>
                  <a:lnTo>
                    <a:pt x="3641" y="3403"/>
                  </a:lnTo>
                  <a:lnTo>
                    <a:pt x="3649" y="3408"/>
                  </a:lnTo>
                  <a:lnTo>
                    <a:pt x="3660" y="3413"/>
                  </a:lnTo>
                  <a:lnTo>
                    <a:pt x="3671" y="3417"/>
                  </a:lnTo>
                  <a:lnTo>
                    <a:pt x="3686" y="3419"/>
                  </a:lnTo>
                  <a:lnTo>
                    <a:pt x="3702" y="3420"/>
                  </a:lnTo>
                  <a:lnTo>
                    <a:pt x="3680" y="3390"/>
                  </a:lnTo>
                  <a:lnTo>
                    <a:pt x="3660" y="3357"/>
                  </a:lnTo>
                  <a:lnTo>
                    <a:pt x="3650" y="3338"/>
                  </a:lnTo>
                  <a:lnTo>
                    <a:pt x="3642" y="3318"/>
                  </a:lnTo>
                  <a:lnTo>
                    <a:pt x="3639" y="3308"/>
                  </a:lnTo>
                  <a:lnTo>
                    <a:pt x="3637" y="3297"/>
                  </a:lnTo>
                  <a:lnTo>
                    <a:pt x="3636" y="3286"/>
                  </a:lnTo>
                  <a:lnTo>
                    <a:pt x="3636" y="3275"/>
                  </a:lnTo>
                  <a:lnTo>
                    <a:pt x="3636" y="3242"/>
                  </a:lnTo>
                  <a:lnTo>
                    <a:pt x="3636" y="3229"/>
                  </a:lnTo>
                  <a:lnTo>
                    <a:pt x="3638" y="3219"/>
                  </a:lnTo>
                  <a:lnTo>
                    <a:pt x="3639" y="3215"/>
                  </a:lnTo>
                  <a:lnTo>
                    <a:pt x="3641" y="3211"/>
                  </a:lnTo>
                  <a:lnTo>
                    <a:pt x="3643" y="3208"/>
                  </a:lnTo>
                  <a:lnTo>
                    <a:pt x="3646" y="3204"/>
                  </a:lnTo>
                  <a:lnTo>
                    <a:pt x="3649" y="3201"/>
                  </a:lnTo>
                  <a:lnTo>
                    <a:pt x="3652" y="3199"/>
                  </a:lnTo>
                  <a:lnTo>
                    <a:pt x="3656" y="3198"/>
                  </a:lnTo>
                  <a:lnTo>
                    <a:pt x="3661" y="3196"/>
                  </a:lnTo>
                  <a:lnTo>
                    <a:pt x="3671" y="3195"/>
                  </a:lnTo>
                  <a:lnTo>
                    <a:pt x="3684" y="3194"/>
                  </a:lnTo>
                  <a:lnTo>
                    <a:pt x="3691" y="3195"/>
                  </a:lnTo>
                  <a:lnTo>
                    <a:pt x="3697" y="3195"/>
                  </a:lnTo>
                  <a:lnTo>
                    <a:pt x="3703" y="3197"/>
                  </a:lnTo>
                  <a:lnTo>
                    <a:pt x="3708" y="3198"/>
                  </a:lnTo>
                  <a:lnTo>
                    <a:pt x="3718" y="3203"/>
                  </a:lnTo>
                  <a:lnTo>
                    <a:pt x="3727" y="3210"/>
                  </a:lnTo>
                  <a:lnTo>
                    <a:pt x="3744" y="3225"/>
                  </a:lnTo>
                  <a:lnTo>
                    <a:pt x="3765" y="3242"/>
                  </a:lnTo>
                  <a:lnTo>
                    <a:pt x="3765" y="3129"/>
                  </a:lnTo>
                  <a:lnTo>
                    <a:pt x="3701" y="3129"/>
                  </a:lnTo>
                  <a:lnTo>
                    <a:pt x="3688" y="3129"/>
                  </a:lnTo>
                  <a:lnTo>
                    <a:pt x="3677" y="3127"/>
                  </a:lnTo>
                  <a:lnTo>
                    <a:pt x="3673" y="3126"/>
                  </a:lnTo>
                  <a:lnTo>
                    <a:pt x="3668" y="3123"/>
                  </a:lnTo>
                  <a:lnTo>
                    <a:pt x="3665" y="3121"/>
                  </a:lnTo>
                  <a:lnTo>
                    <a:pt x="3662" y="3119"/>
                  </a:lnTo>
                  <a:lnTo>
                    <a:pt x="3660" y="3116"/>
                  </a:lnTo>
                  <a:lnTo>
                    <a:pt x="3657" y="3113"/>
                  </a:lnTo>
                  <a:lnTo>
                    <a:pt x="3655" y="3108"/>
                  </a:lnTo>
                  <a:lnTo>
                    <a:pt x="3654" y="3104"/>
                  </a:lnTo>
                  <a:lnTo>
                    <a:pt x="3652" y="3093"/>
                  </a:lnTo>
                  <a:lnTo>
                    <a:pt x="3652" y="3080"/>
                  </a:lnTo>
                  <a:lnTo>
                    <a:pt x="3652" y="3068"/>
                  </a:lnTo>
                  <a:lnTo>
                    <a:pt x="3654" y="3059"/>
                  </a:lnTo>
                  <a:lnTo>
                    <a:pt x="3656" y="3052"/>
                  </a:lnTo>
                  <a:lnTo>
                    <a:pt x="3661" y="3046"/>
                  </a:lnTo>
                  <a:lnTo>
                    <a:pt x="3670" y="3033"/>
                  </a:lnTo>
                  <a:lnTo>
                    <a:pt x="3684" y="3015"/>
                  </a:lnTo>
                  <a:lnTo>
                    <a:pt x="3677" y="3000"/>
                  </a:lnTo>
                  <a:lnTo>
                    <a:pt x="3671" y="2989"/>
                  </a:lnTo>
                  <a:lnTo>
                    <a:pt x="3669" y="2983"/>
                  </a:lnTo>
                  <a:lnTo>
                    <a:pt x="3668" y="2974"/>
                  </a:lnTo>
                  <a:lnTo>
                    <a:pt x="3668" y="2965"/>
                  </a:lnTo>
                  <a:lnTo>
                    <a:pt x="3668" y="2951"/>
                  </a:lnTo>
                  <a:lnTo>
                    <a:pt x="3668" y="2943"/>
                  </a:lnTo>
                  <a:lnTo>
                    <a:pt x="3670" y="2935"/>
                  </a:lnTo>
                  <a:lnTo>
                    <a:pt x="3673" y="2929"/>
                  </a:lnTo>
                  <a:lnTo>
                    <a:pt x="3676" y="2922"/>
                  </a:lnTo>
                  <a:lnTo>
                    <a:pt x="3680" y="2917"/>
                  </a:lnTo>
                  <a:lnTo>
                    <a:pt x="3686" y="2912"/>
                  </a:lnTo>
                  <a:lnTo>
                    <a:pt x="3692" y="2907"/>
                  </a:lnTo>
                  <a:lnTo>
                    <a:pt x="3698" y="2903"/>
                  </a:lnTo>
                  <a:lnTo>
                    <a:pt x="3706" y="2900"/>
                  </a:lnTo>
                  <a:lnTo>
                    <a:pt x="3714" y="2897"/>
                  </a:lnTo>
                  <a:lnTo>
                    <a:pt x="3722" y="2894"/>
                  </a:lnTo>
                  <a:lnTo>
                    <a:pt x="3731" y="2891"/>
                  </a:lnTo>
                  <a:lnTo>
                    <a:pt x="3750" y="2888"/>
                  </a:lnTo>
                  <a:lnTo>
                    <a:pt x="3772" y="2885"/>
                  </a:lnTo>
                  <a:lnTo>
                    <a:pt x="3816" y="2881"/>
                  </a:lnTo>
                  <a:lnTo>
                    <a:pt x="3863" y="2878"/>
                  </a:lnTo>
                  <a:lnTo>
                    <a:pt x="3884" y="2877"/>
                  </a:lnTo>
                  <a:lnTo>
                    <a:pt x="3906" y="2876"/>
                  </a:lnTo>
                  <a:lnTo>
                    <a:pt x="3925" y="2873"/>
                  </a:lnTo>
                  <a:lnTo>
                    <a:pt x="3944" y="2870"/>
                  </a:lnTo>
                  <a:lnTo>
                    <a:pt x="3924" y="2757"/>
                  </a:lnTo>
                  <a:lnTo>
                    <a:pt x="3910" y="2767"/>
                  </a:lnTo>
                  <a:lnTo>
                    <a:pt x="3896" y="2777"/>
                  </a:lnTo>
                  <a:lnTo>
                    <a:pt x="3880" y="2787"/>
                  </a:lnTo>
                  <a:lnTo>
                    <a:pt x="3863" y="2798"/>
                  </a:lnTo>
                  <a:lnTo>
                    <a:pt x="3854" y="2803"/>
                  </a:lnTo>
                  <a:lnTo>
                    <a:pt x="3844" y="2807"/>
                  </a:lnTo>
                  <a:lnTo>
                    <a:pt x="3835" y="2811"/>
                  </a:lnTo>
                  <a:lnTo>
                    <a:pt x="3825" y="2814"/>
                  </a:lnTo>
                  <a:lnTo>
                    <a:pt x="3814" y="2817"/>
                  </a:lnTo>
                  <a:lnTo>
                    <a:pt x="3803" y="2819"/>
                  </a:lnTo>
                  <a:lnTo>
                    <a:pt x="3792" y="2821"/>
                  </a:lnTo>
                  <a:lnTo>
                    <a:pt x="3782" y="2821"/>
                  </a:lnTo>
                  <a:lnTo>
                    <a:pt x="3684" y="2821"/>
                  </a:lnTo>
                  <a:lnTo>
                    <a:pt x="3676" y="2821"/>
                  </a:lnTo>
                  <a:lnTo>
                    <a:pt x="3666" y="2820"/>
                  </a:lnTo>
                  <a:lnTo>
                    <a:pt x="3657" y="2818"/>
                  </a:lnTo>
                  <a:lnTo>
                    <a:pt x="3650" y="2816"/>
                  </a:lnTo>
                  <a:lnTo>
                    <a:pt x="3641" y="2812"/>
                  </a:lnTo>
                  <a:lnTo>
                    <a:pt x="3633" y="2808"/>
                  </a:lnTo>
                  <a:lnTo>
                    <a:pt x="3624" y="2804"/>
                  </a:lnTo>
                  <a:lnTo>
                    <a:pt x="3616" y="2799"/>
                  </a:lnTo>
                  <a:lnTo>
                    <a:pt x="3601" y="2789"/>
                  </a:lnTo>
                  <a:lnTo>
                    <a:pt x="3586" y="2776"/>
                  </a:lnTo>
                  <a:lnTo>
                    <a:pt x="3572" y="2762"/>
                  </a:lnTo>
                  <a:lnTo>
                    <a:pt x="3559" y="2748"/>
                  </a:lnTo>
                  <a:lnTo>
                    <a:pt x="3547" y="2731"/>
                  </a:lnTo>
                  <a:lnTo>
                    <a:pt x="3538" y="2715"/>
                  </a:lnTo>
                  <a:lnTo>
                    <a:pt x="3528" y="2699"/>
                  </a:lnTo>
                  <a:lnTo>
                    <a:pt x="3520" y="2683"/>
                  </a:lnTo>
                  <a:lnTo>
                    <a:pt x="3514" y="2668"/>
                  </a:lnTo>
                  <a:lnTo>
                    <a:pt x="3509" y="2652"/>
                  </a:lnTo>
                  <a:lnTo>
                    <a:pt x="3506" y="2638"/>
                  </a:lnTo>
                  <a:lnTo>
                    <a:pt x="3506" y="2627"/>
                  </a:lnTo>
                  <a:lnTo>
                    <a:pt x="3506" y="2578"/>
                  </a:lnTo>
                  <a:lnTo>
                    <a:pt x="3506" y="2562"/>
                  </a:lnTo>
                  <a:lnTo>
                    <a:pt x="3506" y="2547"/>
                  </a:lnTo>
                  <a:lnTo>
                    <a:pt x="3508" y="2534"/>
                  </a:lnTo>
                  <a:lnTo>
                    <a:pt x="3509" y="2521"/>
                  </a:lnTo>
                  <a:lnTo>
                    <a:pt x="3512" y="2509"/>
                  </a:lnTo>
                  <a:lnTo>
                    <a:pt x="3515" y="2498"/>
                  </a:lnTo>
                  <a:lnTo>
                    <a:pt x="3517" y="2489"/>
                  </a:lnTo>
                  <a:lnTo>
                    <a:pt x="3521" y="2480"/>
                  </a:lnTo>
                  <a:lnTo>
                    <a:pt x="3525" y="2472"/>
                  </a:lnTo>
                  <a:lnTo>
                    <a:pt x="3529" y="2465"/>
                  </a:lnTo>
                  <a:lnTo>
                    <a:pt x="3533" y="2458"/>
                  </a:lnTo>
                  <a:lnTo>
                    <a:pt x="3539" y="2453"/>
                  </a:lnTo>
                  <a:lnTo>
                    <a:pt x="3548" y="2442"/>
                  </a:lnTo>
                  <a:lnTo>
                    <a:pt x="3560" y="2433"/>
                  </a:lnTo>
                  <a:lnTo>
                    <a:pt x="3572" y="2426"/>
                  </a:lnTo>
                  <a:lnTo>
                    <a:pt x="3586" y="2419"/>
                  </a:lnTo>
                  <a:lnTo>
                    <a:pt x="3600" y="2414"/>
                  </a:lnTo>
                  <a:lnTo>
                    <a:pt x="3614" y="2407"/>
                  </a:lnTo>
                  <a:lnTo>
                    <a:pt x="3628" y="2401"/>
                  </a:lnTo>
                  <a:lnTo>
                    <a:pt x="3643" y="2392"/>
                  </a:lnTo>
                  <a:lnTo>
                    <a:pt x="3657" y="2384"/>
                  </a:lnTo>
                  <a:lnTo>
                    <a:pt x="3673" y="2372"/>
                  </a:lnTo>
                  <a:lnTo>
                    <a:pt x="3702" y="2346"/>
                  </a:lnTo>
                  <a:lnTo>
                    <a:pt x="3724" y="2323"/>
                  </a:lnTo>
                  <a:lnTo>
                    <a:pt x="3743" y="2305"/>
                  </a:lnTo>
                  <a:lnTo>
                    <a:pt x="3760" y="2287"/>
                  </a:lnTo>
                  <a:lnTo>
                    <a:pt x="3778" y="2271"/>
                  </a:lnTo>
                  <a:lnTo>
                    <a:pt x="3800" y="2253"/>
                  </a:lnTo>
                  <a:lnTo>
                    <a:pt x="3829" y="2232"/>
                  </a:lnTo>
                  <a:lnTo>
                    <a:pt x="3866" y="2209"/>
                  </a:lnTo>
                  <a:lnTo>
                    <a:pt x="3900" y="2187"/>
                  </a:lnTo>
                  <a:lnTo>
                    <a:pt x="3933" y="2171"/>
                  </a:lnTo>
                  <a:lnTo>
                    <a:pt x="3962" y="2157"/>
                  </a:lnTo>
                  <a:lnTo>
                    <a:pt x="3990" y="2144"/>
                  </a:lnTo>
                  <a:lnTo>
                    <a:pt x="4019" y="2132"/>
                  </a:lnTo>
                  <a:lnTo>
                    <a:pt x="4048" y="2119"/>
                  </a:lnTo>
                  <a:lnTo>
                    <a:pt x="4081" y="2103"/>
                  </a:lnTo>
                  <a:lnTo>
                    <a:pt x="4116" y="2085"/>
                  </a:lnTo>
                  <a:lnTo>
                    <a:pt x="4132" y="2077"/>
                  </a:lnTo>
                  <a:lnTo>
                    <a:pt x="4158" y="2060"/>
                  </a:lnTo>
                  <a:lnTo>
                    <a:pt x="4192" y="2038"/>
                  </a:lnTo>
                  <a:lnTo>
                    <a:pt x="4231" y="2013"/>
                  </a:lnTo>
                  <a:lnTo>
                    <a:pt x="4268" y="1988"/>
                  </a:lnTo>
                  <a:lnTo>
                    <a:pt x="4300" y="1967"/>
                  </a:lnTo>
                  <a:lnTo>
                    <a:pt x="4324" y="1952"/>
                  </a:lnTo>
                  <a:lnTo>
                    <a:pt x="4332" y="1945"/>
                  </a:lnTo>
                  <a:lnTo>
                    <a:pt x="4217" y="1919"/>
                  </a:lnTo>
                  <a:lnTo>
                    <a:pt x="4108" y="1953"/>
                  </a:lnTo>
                  <a:lnTo>
                    <a:pt x="4096" y="1967"/>
                  </a:lnTo>
                  <a:lnTo>
                    <a:pt x="4083" y="1980"/>
                  </a:lnTo>
                  <a:lnTo>
                    <a:pt x="4077" y="1985"/>
                  </a:lnTo>
                  <a:lnTo>
                    <a:pt x="4067" y="1989"/>
                  </a:lnTo>
                  <a:lnTo>
                    <a:pt x="4061" y="1990"/>
                  </a:lnTo>
                  <a:lnTo>
                    <a:pt x="4055" y="1993"/>
                  </a:lnTo>
                  <a:lnTo>
                    <a:pt x="4048" y="1993"/>
                  </a:lnTo>
                  <a:lnTo>
                    <a:pt x="4041" y="1994"/>
                  </a:lnTo>
                  <a:lnTo>
                    <a:pt x="4037" y="1993"/>
                  </a:lnTo>
                  <a:lnTo>
                    <a:pt x="4033" y="1992"/>
                  </a:lnTo>
                  <a:lnTo>
                    <a:pt x="4029" y="1989"/>
                  </a:lnTo>
                  <a:lnTo>
                    <a:pt x="4025" y="1987"/>
                  </a:lnTo>
                  <a:lnTo>
                    <a:pt x="4017" y="1981"/>
                  </a:lnTo>
                  <a:lnTo>
                    <a:pt x="4010" y="1972"/>
                  </a:lnTo>
                  <a:lnTo>
                    <a:pt x="4002" y="1962"/>
                  </a:lnTo>
                  <a:lnTo>
                    <a:pt x="3997" y="1952"/>
                  </a:lnTo>
                  <a:lnTo>
                    <a:pt x="3993" y="1946"/>
                  </a:lnTo>
                  <a:lnTo>
                    <a:pt x="3992" y="1940"/>
                  </a:lnTo>
                  <a:lnTo>
                    <a:pt x="3991" y="1934"/>
                  </a:lnTo>
                  <a:lnTo>
                    <a:pt x="3991" y="1928"/>
                  </a:lnTo>
                  <a:lnTo>
                    <a:pt x="3991" y="1912"/>
                  </a:lnTo>
                  <a:lnTo>
                    <a:pt x="3991" y="1903"/>
                  </a:lnTo>
                  <a:lnTo>
                    <a:pt x="3993" y="1894"/>
                  </a:lnTo>
                  <a:lnTo>
                    <a:pt x="3996" y="1887"/>
                  </a:lnTo>
                  <a:lnTo>
                    <a:pt x="3998" y="1880"/>
                  </a:lnTo>
                  <a:lnTo>
                    <a:pt x="4002" y="1874"/>
                  </a:lnTo>
                  <a:lnTo>
                    <a:pt x="4006" y="1867"/>
                  </a:lnTo>
                  <a:lnTo>
                    <a:pt x="4011" y="1862"/>
                  </a:lnTo>
                  <a:lnTo>
                    <a:pt x="4016" y="1858"/>
                  </a:lnTo>
                  <a:lnTo>
                    <a:pt x="4029" y="1849"/>
                  </a:lnTo>
                  <a:lnTo>
                    <a:pt x="4042" y="1841"/>
                  </a:lnTo>
                  <a:lnTo>
                    <a:pt x="4057" y="1836"/>
                  </a:lnTo>
                  <a:lnTo>
                    <a:pt x="4072" y="1831"/>
                  </a:lnTo>
                  <a:lnTo>
                    <a:pt x="4053" y="1767"/>
                  </a:lnTo>
                  <a:lnTo>
                    <a:pt x="4071" y="1745"/>
                  </a:lnTo>
                  <a:lnTo>
                    <a:pt x="4088" y="1728"/>
                  </a:lnTo>
                  <a:lnTo>
                    <a:pt x="4095" y="1719"/>
                  </a:lnTo>
                  <a:lnTo>
                    <a:pt x="4100" y="1710"/>
                  </a:lnTo>
                  <a:lnTo>
                    <a:pt x="4102" y="1704"/>
                  </a:lnTo>
                  <a:lnTo>
                    <a:pt x="4104" y="1699"/>
                  </a:lnTo>
                  <a:lnTo>
                    <a:pt x="4105" y="1692"/>
                  </a:lnTo>
                  <a:lnTo>
                    <a:pt x="4105" y="1685"/>
                  </a:lnTo>
                  <a:lnTo>
                    <a:pt x="4104" y="1679"/>
                  </a:lnTo>
                  <a:lnTo>
                    <a:pt x="4099" y="1672"/>
                  </a:lnTo>
                  <a:lnTo>
                    <a:pt x="4093" y="1663"/>
                  </a:lnTo>
                  <a:lnTo>
                    <a:pt x="4085" y="1652"/>
                  </a:lnTo>
                  <a:lnTo>
                    <a:pt x="4065" y="1628"/>
                  </a:lnTo>
                  <a:lnTo>
                    <a:pt x="4040" y="1601"/>
                  </a:lnTo>
                  <a:lnTo>
                    <a:pt x="4014" y="1575"/>
                  </a:lnTo>
                  <a:lnTo>
                    <a:pt x="3990" y="1551"/>
                  </a:lnTo>
                  <a:lnTo>
                    <a:pt x="3971" y="1534"/>
                  </a:lnTo>
                  <a:lnTo>
                    <a:pt x="3959" y="1523"/>
                  </a:lnTo>
                  <a:lnTo>
                    <a:pt x="3943" y="1393"/>
                  </a:lnTo>
                  <a:lnTo>
                    <a:pt x="3924" y="1396"/>
                  </a:lnTo>
                  <a:lnTo>
                    <a:pt x="3908" y="1400"/>
                  </a:lnTo>
                  <a:lnTo>
                    <a:pt x="3895" y="1406"/>
                  </a:lnTo>
                  <a:lnTo>
                    <a:pt x="3883" y="1413"/>
                  </a:lnTo>
                  <a:lnTo>
                    <a:pt x="3873" y="1420"/>
                  </a:lnTo>
                  <a:lnTo>
                    <a:pt x="3865" y="1428"/>
                  </a:lnTo>
                  <a:lnTo>
                    <a:pt x="3856" y="1436"/>
                  </a:lnTo>
                  <a:lnTo>
                    <a:pt x="3849" y="1445"/>
                  </a:lnTo>
                  <a:lnTo>
                    <a:pt x="3841" y="1454"/>
                  </a:lnTo>
                  <a:lnTo>
                    <a:pt x="3833" y="1462"/>
                  </a:lnTo>
                  <a:lnTo>
                    <a:pt x="3825" y="1470"/>
                  </a:lnTo>
                  <a:lnTo>
                    <a:pt x="3816" y="1476"/>
                  </a:lnTo>
                  <a:lnTo>
                    <a:pt x="3805" y="1483"/>
                  </a:lnTo>
                  <a:lnTo>
                    <a:pt x="3794" y="1487"/>
                  </a:lnTo>
                  <a:lnTo>
                    <a:pt x="3781" y="1489"/>
                  </a:lnTo>
                  <a:lnTo>
                    <a:pt x="3764" y="1490"/>
                  </a:lnTo>
                  <a:lnTo>
                    <a:pt x="3759" y="1490"/>
                  </a:lnTo>
                  <a:lnTo>
                    <a:pt x="3754" y="1489"/>
                  </a:lnTo>
                  <a:lnTo>
                    <a:pt x="3749" y="1488"/>
                  </a:lnTo>
                  <a:lnTo>
                    <a:pt x="3745" y="1486"/>
                  </a:lnTo>
                  <a:lnTo>
                    <a:pt x="3742" y="1483"/>
                  </a:lnTo>
                  <a:lnTo>
                    <a:pt x="3740" y="1480"/>
                  </a:lnTo>
                  <a:lnTo>
                    <a:pt x="3736" y="1476"/>
                  </a:lnTo>
                  <a:lnTo>
                    <a:pt x="3735" y="1473"/>
                  </a:lnTo>
                  <a:lnTo>
                    <a:pt x="3732" y="1463"/>
                  </a:lnTo>
                  <a:lnTo>
                    <a:pt x="3731" y="1454"/>
                  </a:lnTo>
                  <a:lnTo>
                    <a:pt x="3732" y="1442"/>
                  </a:lnTo>
                  <a:lnTo>
                    <a:pt x="3733" y="1431"/>
                  </a:lnTo>
                  <a:lnTo>
                    <a:pt x="3742" y="1382"/>
                  </a:lnTo>
                  <a:lnTo>
                    <a:pt x="3748" y="1345"/>
                  </a:lnTo>
                  <a:lnTo>
                    <a:pt x="3735" y="1166"/>
                  </a:lnTo>
                  <a:lnTo>
                    <a:pt x="3727" y="1173"/>
                  </a:lnTo>
                  <a:lnTo>
                    <a:pt x="3719" y="1179"/>
                  </a:lnTo>
                  <a:lnTo>
                    <a:pt x="3711" y="1187"/>
                  </a:lnTo>
                  <a:lnTo>
                    <a:pt x="3705" y="1196"/>
                  </a:lnTo>
                  <a:lnTo>
                    <a:pt x="3692" y="1212"/>
                  </a:lnTo>
                  <a:lnTo>
                    <a:pt x="3680" y="1227"/>
                  </a:lnTo>
                  <a:lnTo>
                    <a:pt x="3674" y="1234"/>
                  </a:lnTo>
                  <a:lnTo>
                    <a:pt x="3668" y="1241"/>
                  </a:lnTo>
                  <a:lnTo>
                    <a:pt x="3661" y="1247"/>
                  </a:lnTo>
                  <a:lnTo>
                    <a:pt x="3654" y="1253"/>
                  </a:lnTo>
                  <a:lnTo>
                    <a:pt x="3646" y="1257"/>
                  </a:lnTo>
                  <a:lnTo>
                    <a:pt x="3638" y="1260"/>
                  </a:lnTo>
                  <a:lnTo>
                    <a:pt x="3628" y="1263"/>
                  </a:lnTo>
                  <a:lnTo>
                    <a:pt x="3619" y="1264"/>
                  </a:lnTo>
                  <a:lnTo>
                    <a:pt x="3602" y="1264"/>
                  </a:lnTo>
                  <a:lnTo>
                    <a:pt x="3592" y="1264"/>
                  </a:lnTo>
                  <a:lnTo>
                    <a:pt x="3583" y="1261"/>
                  </a:lnTo>
                  <a:lnTo>
                    <a:pt x="3575" y="1259"/>
                  </a:lnTo>
                  <a:lnTo>
                    <a:pt x="3569" y="1256"/>
                  </a:lnTo>
                  <a:lnTo>
                    <a:pt x="3563" y="1252"/>
                  </a:lnTo>
                  <a:lnTo>
                    <a:pt x="3558" y="1247"/>
                  </a:lnTo>
                  <a:lnTo>
                    <a:pt x="3554" y="1242"/>
                  </a:lnTo>
                  <a:lnTo>
                    <a:pt x="3549" y="1236"/>
                  </a:lnTo>
                  <a:lnTo>
                    <a:pt x="3541" y="1224"/>
                  </a:lnTo>
                  <a:lnTo>
                    <a:pt x="3531" y="1210"/>
                  </a:lnTo>
                  <a:lnTo>
                    <a:pt x="3526" y="1203"/>
                  </a:lnTo>
                  <a:lnTo>
                    <a:pt x="3520" y="1196"/>
                  </a:lnTo>
                  <a:lnTo>
                    <a:pt x="3513" y="1189"/>
                  </a:lnTo>
                  <a:lnTo>
                    <a:pt x="3505" y="1183"/>
                  </a:lnTo>
                  <a:lnTo>
                    <a:pt x="3449" y="1257"/>
                  </a:lnTo>
                  <a:lnTo>
                    <a:pt x="3448" y="1291"/>
                  </a:lnTo>
                  <a:lnTo>
                    <a:pt x="3446" y="1325"/>
                  </a:lnTo>
                  <a:lnTo>
                    <a:pt x="3445" y="1333"/>
                  </a:lnTo>
                  <a:lnTo>
                    <a:pt x="3441" y="1339"/>
                  </a:lnTo>
                  <a:lnTo>
                    <a:pt x="3437" y="1346"/>
                  </a:lnTo>
                  <a:lnTo>
                    <a:pt x="3431" y="1351"/>
                  </a:lnTo>
                  <a:lnTo>
                    <a:pt x="3424" y="1355"/>
                  </a:lnTo>
                  <a:lnTo>
                    <a:pt x="3415" y="1360"/>
                  </a:lnTo>
                  <a:lnTo>
                    <a:pt x="3404" y="1361"/>
                  </a:lnTo>
                  <a:lnTo>
                    <a:pt x="3391" y="1362"/>
                  </a:lnTo>
                  <a:lnTo>
                    <a:pt x="3310" y="1362"/>
                  </a:lnTo>
                  <a:lnTo>
                    <a:pt x="3304" y="1362"/>
                  </a:lnTo>
                  <a:lnTo>
                    <a:pt x="3298" y="1361"/>
                  </a:lnTo>
                  <a:lnTo>
                    <a:pt x="3292" y="1360"/>
                  </a:lnTo>
                  <a:lnTo>
                    <a:pt x="3287" y="1358"/>
                  </a:lnTo>
                  <a:lnTo>
                    <a:pt x="3276" y="1352"/>
                  </a:lnTo>
                  <a:lnTo>
                    <a:pt x="3265" y="1346"/>
                  </a:lnTo>
                  <a:lnTo>
                    <a:pt x="3258" y="1337"/>
                  </a:lnTo>
                  <a:lnTo>
                    <a:pt x="3251" y="1329"/>
                  </a:lnTo>
                  <a:lnTo>
                    <a:pt x="3248" y="1325"/>
                  </a:lnTo>
                  <a:lnTo>
                    <a:pt x="3247" y="1321"/>
                  </a:lnTo>
                  <a:lnTo>
                    <a:pt x="3246" y="1318"/>
                  </a:lnTo>
                  <a:lnTo>
                    <a:pt x="3245" y="1313"/>
                  </a:lnTo>
                  <a:lnTo>
                    <a:pt x="3247" y="1305"/>
                  </a:lnTo>
                  <a:lnTo>
                    <a:pt x="3252" y="1284"/>
                  </a:lnTo>
                  <a:lnTo>
                    <a:pt x="3260" y="1254"/>
                  </a:lnTo>
                  <a:lnTo>
                    <a:pt x="3266" y="1218"/>
                  </a:lnTo>
                  <a:lnTo>
                    <a:pt x="3275" y="1179"/>
                  </a:lnTo>
                  <a:lnTo>
                    <a:pt x="3284" y="1143"/>
                  </a:lnTo>
                  <a:lnTo>
                    <a:pt x="3289" y="1111"/>
                  </a:lnTo>
                  <a:lnTo>
                    <a:pt x="3292" y="1086"/>
                  </a:lnTo>
                  <a:lnTo>
                    <a:pt x="3282" y="1071"/>
                  </a:lnTo>
                  <a:lnTo>
                    <a:pt x="3271" y="1059"/>
                  </a:lnTo>
                  <a:lnTo>
                    <a:pt x="3259" y="1050"/>
                  </a:lnTo>
                  <a:lnTo>
                    <a:pt x="3247" y="1041"/>
                  </a:lnTo>
                  <a:lnTo>
                    <a:pt x="3224" y="1028"/>
                  </a:lnTo>
                  <a:lnTo>
                    <a:pt x="3202" y="1016"/>
                  </a:lnTo>
                  <a:lnTo>
                    <a:pt x="3192" y="1010"/>
                  </a:lnTo>
                  <a:lnTo>
                    <a:pt x="3182" y="1003"/>
                  </a:lnTo>
                  <a:lnTo>
                    <a:pt x="3174" y="996"/>
                  </a:lnTo>
                  <a:lnTo>
                    <a:pt x="3166" y="986"/>
                  </a:lnTo>
                  <a:lnTo>
                    <a:pt x="3158" y="974"/>
                  </a:lnTo>
                  <a:lnTo>
                    <a:pt x="3153" y="961"/>
                  </a:lnTo>
                  <a:lnTo>
                    <a:pt x="3150" y="944"/>
                  </a:lnTo>
                  <a:lnTo>
                    <a:pt x="3147" y="924"/>
                  </a:lnTo>
                  <a:lnTo>
                    <a:pt x="3130" y="922"/>
                  </a:lnTo>
                  <a:lnTo>
                    <a:pt x="3116" y="920"/>
                  </a:lnTo>
                  <a:lnTo>
                    <a:pt x="3104" y="916"/>
                  </a:lnTo>
                  <a:lnTo>
                    <a:pt x="3094" y="912"/>
                  </a:lnTo>
                  <a:lnTo>
                    <a:pt x="3085" y="906"/>
                  </a:lnTo>
                  <a:lnTo>
                    <a:pt x="3077" y="900"/>
                  </a:lnTo>
                  <a:lnTo>
                    <a:pt x="3071" y="892"/>
                  </a:lnTo>
                  <a:lnTo>
                    <a:pt x="3066" y="883"/>
                  </a:lnTo>
                  <a:lnTo>
                    <a:pt x="3061" y="874"/>
                  </a:lnTo>
                  <a:lnTo>
                    <a:pt x="3058" y="863"/>
                  </a:lnTo>
                  <a:lnTo>
                    <a:pt x="3056" y="852"/>
                  </a:lnTo>
                  <a:lnTo>
                    <a:pt x="3054" y="839"/>
                  </a:lnTo>
                  <a:lnTo>
                    <a:pt x="3052" y="811"/>
                  </a:lnTo>
                  <a:lnTo>
                    <a:pt x="3049" y="779"/>
                  </a:lnTo>
                  <a:lnTo>
                    <a:pt x="3048" y="762"/>
                  </a:lnTo>
                  <a:lnTo>
                    <a:pt x="3046" y="746"/>
                  </a:lnTo>
                  <a:lnTo>
                    <a:pt x="3044" y="731"/>
                  </a:lnTo>
                  <a:lnTo>
                    <a:pt x="3041" y="716"/>
                  </a:lnTo>
                  <a:lnTo>
                    <a:pt x="3032" y="689"/>
                  </a:lnTo>
                  <a:lnTo>
                    <a:pt x="3023" y="664"/>
                  </a:lnTo>
                  <a:lnTo>
                    <a:pt x="3015" y="643"/>
                  </a:lnTo>
                  <a:lnTo>
                    <a:pt x="3008" y="625"/>
                  </a:lnTo>
                  <a:lnTo>
                    <a:pt x="3003" y="610"/>
                  </a:lnTo>
                  <a:lnTo>
                    <a:pt x="3001" y="600"/>
                  </a:lnTo>
                  <a:lnTo>
                    <a:pt x="3001" y="519"/>
                  </a:lnTo>
                  <a:lnTo>
                    <a:pt x="2887" y="519"/>
                  </a:lnTo>
                  <a:lnTo>
                    <a:pt x="2870" y="518"/>
                  </a:lnTo>
                  <a:lnTo>
                    <a:pt x="2856" y="516"/>
                  </a:lnTo>
                  <a:lnTo>
                    <a:pt x="2843" y="513"/>
                  </a:lnTo>
                  <a:lnTo>
                    <a:pt x="2832" y="509"/>
                  </a:lnTo>
                  <a:lnTo>
                    <a:pt x="2823" y="504"/>
                  </a:lnTo>
                  <a:lnTo>
                    <a:pt x="2814" y="499"/>
                  </a:lnTo>
                  <a:lnTo>
                    <a:pt x="2806" y="492"/>
                  </a:lnTo>
                  <a:lnTo>
                    <a:pt x="2800" y="487"/>
                  </a:lnTo>
                  <a:lnTo>
                    <a:pt x="2788" y="475"/>
                  </a:lnTo>
                  <a:lnTo>
                    <a:pt x="2776" y="464"/>
                  </a:lnTo>
                  <a:lnTo>
                    <a:pt x="2769" y="460"/>
                  </a:lnTo>
                  <a:lnTo>
                    <a:pt x="2761" y="457"/>
                  </a:lnTo>
                  <a:lnTo>
                    <a:pt x="2752" y="455"/>
                  </a:lnTo>
                  <a:lnTo>
                    <a:pt x="2742" y="455"/>
                  </a:lnTo>
                  <a:lnTo>
                    <a:pt x="2736" y="455"/>
                  </a:lnTo>
                  <a:lnTo>
                    <a:pt x="2732" y="456"/>
                  </a:lnTo>
                  <a:lnTo>
                    <a:pt x="2729" y="457"/>
                  </a:lnTo>
                  <a:lnTo>
                    <a:pt x="2725" y="459"/>
                  </a:lnTo>
                  <a:lnTo>
                    <a:pt x="2721" y="464"/>
                  </a:lnTo>
                  <a:lnTo>
                    <a:pt x="2718" y="471"/>
                  </a:lnTo>
                  <a:lnTo>
                    <a:pt x="2716" y="473"/>
                  </a:lnTo>
                  <a:lnTo>
                    <a:pt x="2712" y="476"/>
                  </a:lnTo>
                  <a:lnTo>
                    <a:pt x="2709" y="480"/>
                  </a:lnTo>
                  <a:lnTo>
                    <a:pt x="2705" y="482"/>
                  </a:lnTo>
                  <a:lnTo>
                    <a:pt x="2699" y="484"/>
                  </a:lnTo>
                  <a:lnTo>
                    <a:pt x="2694" y="485"/>
                  </a:lnTo>
                  <a:lnTo>
                    <a:pt x="2685" y="486"/>
                  </a:lnTo>
                  <a:lnTo>
                    <a:pt x="2677" y="487"/>
                  </a:lnTo>
                  <a:lnTo>
                    <a:pt x="2643" y="487"/>
                  </a:lnTo>
                  <a:lnTo>
                    <a:pt x="2631" y="486"/>
                  </a:lnTo>
                  <a:lnTo>
                    <a:pt x="2622" y="485"/>
                  </a:lnTo>
                  <a:lnTo>
                    <a:pt x="2614" y="482"/>
                  </a:lnTo>
                  <a:lnTo>
                    <a:pt x="2608" y="477"/>
                  </a:lnTo>
                  <a:lnTo>
                    <a:pt x="2596" y="468"/>
                  </a:lnTo>
                  <a:lnTo>
                    <a:pt x="2578" y="455"/>
                  </a:lnTo>
                  <a:lnTo>
                    <a:pt x="2598" y="244"/>
                  </a:lnTo>
                  <a:lnTo>
                    <a:pt x="2545" y="228"/>
                  </a:lnTo>
                  <a:lnTo>
                    <a:pt x="2556" y="113"/>
                  </a:lnTo>
                  <a:lnTo>
                    <a:pt x="2509" y="113"/>
                  </a:lnTo>
                  <a:lnTo>
                    <a:pt x="2461" y="112"/>
                  </a:lnTo>
                  <a:lnTo>
                    <a:pt x="2436" y="110"/>
                  </a:lnTo>
                  <a:lnTo>
                    <a:pt x="2411" y="108"/>
                  </a:lnTo>
                  <a:lnTo>
                    <a:pt x="2387" y="105"/>
                  </a:lnTo>
                  <a:lnTo>
                    <a:pt x="2365" y="100"/>
                  </a:lnTo>
                  <a:lnTo>
                    <a:pt x="2343" y="95"/>
                  </a:lnTo>
                  <a:lnTo>
                    <a:pt x="2322" y="87"/>
                  </a:lnTo>
                  <a:lnTo>
                    <a:pt x="2314" y="83"/>
                  </a:lnTo>
                  <a:lnTo>
                    <a:pt x="2304" y="78"/>
                  </a:lnTo>
                  <a:lnTo>
                    <a:pt x="2297" y="72"/>
                  </a:lnTo>
                  <a:lnTo>
                    <a:pt x="2289" y="67"/>
                  </a:lnTo>
                  <a:lnTo>
                    <a:pt x="2281" y="60"/>
                  </a:lnTo>
                  <a:lnTo>
                    <a:pt x="2275" y="54"/>
                  </a:lnTo>
                  <a:lnTo>
                    <a:pt x="2270" y="46"/>
                  </a:lnTo>
                  <a:lnTo>
                    <a:pt x="2265" y="39"/>
                  </a:lnTo>
                  <a:lnTo>
                    <a:pt x="2261" y="30"/>
                  </a:lnTo>
                  <a:lnTo>
                    <a:pt x="2258" y="21"/>
                  </a:lnTo>
                  <a:lnTo>
                    <a:pt x="2255" y="11"/>
                  </a:lnTo>
                  <a:lnTo>
                    <a:pt x="2254" y="0"/>
                  </a:lnTo>
                  <a:lnTo>
                    <a:pt x="2208" y="12"/>
                  </a:lnTo>
                  <a:lnTo>
                    <a:pt x="2169" y="23"/>
                  </a:lnTo>
                  <a:lnTo>
                    <a:pt x="2153" y="28"/>
                  </a:lnTo>
                  <a:lnTo>
                    <a:pt x="2139" y="33"/>
                  </a:lnTo>
                  <a:lnTo>
                    <a:pt x="2126" y="39"/>
                  </a:lnTo>
                  <a:lnTo>
                    <a:pt x="2114" y="44"/>
                  </a:lnTo>
                  <a:lnTo>
                    <a:pt x="2103" y="50"/>
                  </a:lnTo>
                  <a:lnTo>
                    <a:pt x="2095" y="56"/>
                  </a:lnTo>
                  <a:lnTo>
                    <a:pt x="2086" y="62"/>
                  </a:lnTo>
                  <a:lnTo>
                    <a:pt x="2079" y="68"/>
                  </a:lnTo>
                  <a:lnTo>
                    <a:pt x="2073" y="75"/>
                  </a:lnTo>
                  <a:lnTo>
                    <a:pt x="2069" y="81"/>
                  </a:lnTo>
                  <a:lnTo>
                    <a:pt x="2064" y="89"/>
                  </a:lnTo>
                  <a:lnTo>
                    <a:pt x="2060" y="96"/>
                  </a:lnTo>
                  <a:lnTo>
                    <a:pt x="2054" y="112"/>
                  </a:lnTo>
                  <a:lnTo>
                    <a:pt x="2048" y="131"/>
                  </a:lnTo>
                  <a:lnTo>
                    <a:pt x="2043" y="152"/>
                  </a:lnTo>
                  <a:lnTo>
                    <a:pt x="2037" y="175"/>
                  </a:lnTo>
                  <a:lnTo>
                    <a:pt x="2030" y="202"/>
                  </a:lnTo>
                  <a:lnTo>
                    <a:pt x="2019" y="232"/>
                  </a:lnTo>
                  <a:lnTo>
                    <a:pt x="2014" y="248"/>
                  </a:lnTo>
                  <a:lnTo>
                    <a:pt x="2006" y="266"/>
                  </a:lnTo>
                  <a:lnTo>
                    <a:pt x="1998" y="284"/>
                  </a:lnTo>
                  <a:lnTo>
                    <a:pt x="1989" y="302"/>
                  </a:lnTo>
                  <a:lnTo>
                    <a:pt x="1965" y="351"/>
                  </a:lnTo>
                  <a:lnTo>
                    <a:pt x="1942" y="399"/>
                  </a:lnTo>
                  <a:lnTo>
                    <a:pt x="1929" y="421"/>
                  </a:lnTo>
                  <a:lnTo>
                    <a:pt x="1916" y="445"/>
                  </a:lnTo>
                  <a:lnTo>
                    <a:pt x="1903" y="468"/>
                  </a:lnTo>
                  <a:lnTo>
                    <a:pt x="1889" y="489"/>
                  </a:lnTo>
                  <a:lnTo>
                    <a:pt x="1874" y="510"/>
                  </a:lnTo>
                  <a:lnTo>
                    <a:pt x="1858" y="529"/>
                  </a:lnTo>
                  <a:lnTo>
                    <a:pt x="1841" y="546"/>
                  </a:lnTo>
                  <a:lnTo>
                    <a:pt x="1821" y="563"/>
                  </a:lnTo>
                  <a:lnTo>
                    <a:pt x="1812" y="570"/>
                  </a:lnTo>
                  <a:lnTo>
                    <a:pt x="1801" y="578"/>
                  </a:lnTo>
                  <a:lnTo>
                    <a:pt x="1790" y="584"/>
                  </a:lnTo>
                  <a:lnTo>
                    <a:pt x="1779" y="591"/>
                  </a:lnTo>
                  <a:lnTo>
                    <a:pt x="1767" y="596"/>
                  </a:lnTo>
                  <a:lnTo>
                    <a:pt x="1754" y="602"/>
                  </a:lnTo>
                  <a:lnTo>
                    <a:pt x="1741" y="607"/>
                  </a:lnTo>
                  <a:lnTo>
                    <a:pt x="1728" y="611"/>
                  </a:lnTo>
                  <a:lnTo>
                    <a:pt x="1690" y="622"/>
                  </a:lnTo>
                  <a:lnTo>
                    <a:pt x="1655" y="633"/>
                  </a:lnTo>
                  <a:lnTo>
                    <a:pt x="1625" y="644"/>
                  </a:lnTo>
                  <a:lnTo>
                    <a:pt x="1599" y="653"/>
                  </a:lnTo>
                  <a:lnTo>
                    <a:pt x="1576" y="664"/>
                  </a:lnTo>
                  <a:lnTo>
                    <a:pt x="1557" y="675"/>
                  </a:lnTo>
                  <a:lnTo>
                    <a:pt x="1548" y="680"/>
                  </a:lnTo>
                  <a:lnTo>
                    <a:pt x="1539" y="687"/>
                  </a:lnTo>
                  <a:lnTo>
                    <a:pt x="1532" y="693"/>
                  </a:lnTo>
                  <a:lnTo>
                    <a:pt x="1525" y="700"/>
                  </a:lnTo>
                  <a:lnTo>
                    <a:pt x="1519" y="707"/>
                  </a:lnTo>
                  <a:lnTo>
                    <a:pt x="1512" y="715"/>
                  </a:lnTo>
                  <a:lnTo>
                    <a:pt x="1507" y="724"/>
                  </a:lnTo>
                  <a:lnTo>
                    <a:pt x="1502" y="732"/>
                  </a:lnTo>
                  <a:lnTo>
                    <a:pt x="1492" y="752"/>
                  </a:lnTo>
                  <a:lnTo>
                    <a:pt x="1483" y="774"/>
                  </a:lnTo>
                  <a:lnTo>
                    <a:pt x="1475" y="799"/>
                  </a:lnTo>
                  <a:lnTo>
                    <a:pt x="1466" y="827"/>
                  </a:lnTo>
                  <a:lnTo>
                    <a:pt x="1457" y="861"/>
                  </a:lnTo>
                  <a:lnTo>
                    <a:pt x="1448" y="897"/>
                  </a:lnTo>
                  <a:lnTo>
                    <a:pt x="1441" y="916"/>
                  </a:lnTo>
                  <a:lnTo>
                    <a:pt x="1435" y="933"/>
                  </a:lnTo>
                  <a:lnTo>
                    <a:pt x="1428" y="946"/>
                  </a:lnTo>
                  <a:lnTo>
                    <a:pt x="1421" y="958"/>
                  </a:lnTo>
                  <a:lnTo>
                    <a:pt x="1413" y="968"/>
                  </a:lnTo>
                  <a:lnTo>
                    <a:pt x="1404" y="976"/>
                  </a:lnTo>
                  <a:lnTo>
                    <a:pt x="1396" y="984"/>
                  </a:lnTo>
                  <a:lnTo>
                    <a:pt x="1387" y="990"/>
                  </a:lnTo>
                  <a:lnTo>
                    <a:pt x="1368" y="1001"/>
                  </a:lnTo>
                  <a:lnTo>
                    <a:pt x="1348" y="1014"/>
                  </a:lnTo>
                  <a:lnTo>
                    <a:pt x="1338" y="1021"/>
                  </a:lnTo>
                  <a:lnTo>
                    <a:pt x="1329" y="1029"/>
                  </a:lnTo>
                  <a:lnTo>
                    <a:pt x="1319" y="1039"/>
                  </a:lnTo>
                  <a:lnTo>
                    <a:pt x="1309" y="1051"/>
                  </a:lnTo>
                  <a:lnTo>
                    <a:pt x="1300" y="1065"/>
                  </a:lnTo>
                  <a:lnTo>
                    <a:pt x="1292" y="1078"/>
                  </a:lnTo>
                  <a:lnTo>
                    <a:pt x="1287" y="1089"/>
                  </a:lnTo>
                  <a:lnTo>
                    <a:pt x="1282" y="1099"/>
                  </a:lnTo>
                  <a:lnTo>
                    <a:pt x="1277" y="1119"/>
                  </a:lnTo>
                  <a:lnTo>
                    <a:pt x="1272" y="1137"/>
                  </a:lnTo>
                  <a:lnTo>
                    <a:pt x="1268" y="1146"/>
                  </a:lnTo>
                  <a:lnTo>
                    <a:pt x="1265" y="1155"/>
                  </a:lnTo>
                  <a:lnTo>
                    <a:pt x="1260" y="1163"/>
                  </a:lnTo>
                  <a:lnTo>
                    <a:pt x="1252" y="1173"/>
                  </a:lnTo>
                  <a:lnTo>
                    <a:pt x="1243" y="1183"/>
                  </a:lnTo>
                  <a:lnTo>
                    <a:pt x="1232" y="1193"/>
                  </a:lnTo>
                  <a:lnTo>
                    <a:pt x="1218" y="1205"/>
                  </a:lnTo>
                  <a:lnTo>
                    <a:pt x="1200" y="1218"/>
                  </a:lnTo>
                  <a:lnTo>
                    <a:pt x="1167" y="1218"/>
                  </a:lnTo>
                  <a:lnTo>
                    <a:pt x="1132" y="1217"/>
                  </a:lnTo>
                  <a:lnTo>
                    <a:pt x="1097" y="1217"/>
                  </a:lnTo>
                  <a:lnTo>
                    <a:pt x="1061" y="1216"/>
                  </a:lnTo>
                  <a:lnTo>
                    <a:pt x="1024" y="1215"/>
                  </a:lnTo>
                  <a:lnTo>
                    <a:pt x="990" y="1215"/>
                  </a:lnTo>
                  <a:lnTo>
                    <a:pt x="955" y="1216"/>
                  </a:lnTo>
                  <a:lnTo>
                    <a:pt x="924" y="1218"/>
                  </a:lnTo>
                  <a:lnTo>
                    <a:pt x="908" y="1219"/>
                  </a:lnTo>
                  <a:lnTo>
                    <a:pt x="892" y="1223"/>
                  </a:lnTo>
                  <a:lnTo>
                    <a:pt x="878" y="1226"/>
                  </a:lnTo>
                  <a:lnTo>
                    <a:pt x="867" y="1231"/>
                  </a:lnTo>
                  <a:lnTo>
                    <a:pt x="844" y="1241"/>
                  </a:lnTo>
                  <a:lnTo>
                    <a:pt x="823" y="1253"/>
                  </a:lnTo>
                  <a:lnTo>
                    <a:pt x="804" y="1265"/>
                  </a:lnTo>
                  <a:lnTo>
                    <a:pt x="782" y="1274"/>
                  </a:lnTo>
                  <a:lnTo>
                    <a:pt x="770" y="1278"/>
                  </a:lnTo>
                  <a:lnTo>
                    <a:pt x="758" y="1281"/>
                  </a:lnTo>
                  <a:lnTo>
                    <a:pt x="744" y="1283"/>
                  </a:lnTo>
                  <a:lnTo>
                    <a:pt x="729" y="1283"/>
                  </a:lnTo>
                  <a:lnTo>
                    <a:pt x="681" y="1283"/>
                  </a:lnTo>
                  <a:lnTo>
                    <a:pt x="672" y="1283"/>
                  </a:lnTo>
                  <a:lnTo>
                    <a:pt x="663" y="1281"/>
                  </a:lnTo>
                  <a:lnTo>
                    <a:pt x="656" y="1278"/>
                  </a:lnTo>
                  <a:lnTo>
                    <a:pt x="649" y="1274"/>
                  </a:lnTo>
                  <a:lnTo>
                    <a:pt x="643" y="1269"/>
                  </a:lnTo>
                  <a:lnTo>
                    <a:pt x="636" y="1264"/>
                  </a:lnTo>
                  <a:lnTo>
                    <a:pt x="631" y="1257"/>
                  </a:lnTo>
                  <a:lnTo>
                    <a:pt x="627" y="1251"/>
                  </a:lnTo>
                  <a:lnTo>
                    <a:pt x="618" y="1234"/>
                  </a:lnTo>
                  <a:lnTo>
                    <a:pt x="611" y="1216"/>
                  </a:lnTo>
                  <a:lnTo>
                    <a:pt x="604" y="1198"/>
                  </a:lnTo>
                  <a:lnTo>
                    <a:pt x="599" y="1178"/>
                  </a:lnTo>
                  <a:lnTo>
                    <a:pt x="593" y="1158"/>
                  </a:lnTo>
                  <a:lnTo>
                    <a:pt x="588" y="1139"/>
                  </a:lnTo>
                  <a:lnTo>
                    <a:pt x="582" y="1121"/>
                  </a:lnTo>
                  <a:lnTo>
                    <a:pt x="576" y="1105"/>
                  </a:lnTo>
                  <a:lnTo>
                    <a:pt x="572" y="1098"/>
                  </a:lnTo>
                  <a:lnTo>
                    <a:pt x="568" y="1092"/>
                  </a:lnTo>
                  <a:lnTo>
                    <a:pt x="564" y="1086"/>
                  </a:lnTo>
                  <a:lnTo>
                    <a:pt x="559" y="1081"/>
                  </a:lnTo>
                  <a:lnTo>
                    <a:pt x="553" y="1078"/>
                  </a:lnTo>
                  <a:lnTo>
                    <a:pt x="548" y="1075"/>
                  </a:lnTo>
                  <a:lnTo>
                    <a:pt x="541" y="1074"/>
                  </a:lnTo>
                  <a:lnTo>
                    <a:pt x="535" y="1072"/>
                  </a:lnTo>
                  <a:lnTo>
                    <a:pt x="522" y="1074"/>
                  </a:lnTo>
                  <a:lnTo>
                    <a:pt x="509" y="1075"/>
                  </a:lnTo>
                  <a:lnTo>
                    <a:pt x="497" y="1078"/>
                  </a:lnTo>
                  <a:lnTo>
                    <a:pt x="485" y="1081"/>
                  </a:lnTo>
                  <a:lnTo>
                    <a:pt x="473" y="1085"/>
                  </a:lnTo>
                  <a:lnTo>
                    <a:pt x="463" y="1092"/>
                  </a:lnTo>
                  <a:lnTo>
                    <a:pt x="452" y="1098"/>
                  </a:lnTo>
                  <a:lnTo>
                    <a:pt x="441" y="1105"/>
                  </a:lnTo>
                  <a:lnTo>
                    <a:pt x="431" y="1112"/>
                  </a:lnTo>
                  <a:lnTo>
                    <a:pt x="422" y="1121"/>
                  </a:lnTo>
                  <a:lnTo>
                    <a:pt x="412" y="1131"/>
                  </a:lnTo>
                  <a:lnTo>
                    <a:pt x="402" y="1140"/>
                  </a:lnTo>
                  <a:lnTo>
                    <a:pt x="385" y="1161"/>
                  </a:lnTo>
                  <a:lnTo>
                    <a:pt x="368" y="1183"/>
                  </a:lnTo>
                  <a:lnTo>
                    <a:pt x="336" y="1229"/>
                  </a:lnTo>
                  <a:lnTo>
                    <a:pt x="306" y="1275"/>
                  </a:lnTo>
                  <a:lnTo>
                    <a:pt x="292" y="1297"/>
                  </a:lnTo>
                  <a:lnTo>
                    <a:pt x="277" y="1318"/>
                  </a:lnTo>
                  <a:lnTo>
                    <a:pt x="263" y="1336"/>
                  </a:lnTo>
                  <a:lnTo>
                    <a:pt x="248" y="1352"/>
                  </a:lnTo>
                  <a:lnTo>
                    <a:pt x="231" y="1368"/>
                  </a:lnTo>
                  <a:lnTo>
                    <a:pt x="213" y="1385"/>
                  </a:lnTo>
                  <a:lnTo>
                    <a:pt x="194" y="1400"/>
                  </a:lnTo>
                  <a:lnTo>
                    <a:pt x="173" y="1417"/>
                  </a:lnTo>
                  <a:lnTo>
                    <a:pt x="132" y="1452"/>
                  </a:lnTo>
                  <a:lnTo>
                    <a:pt x="92" y="1486"/>
                  </a:lnTo>
                  <a:lnTo>
                    <a:pt x="74" y="1504"/>
                  </a:lnTo>
                  <a:lnTo>
                    <a:pt x="56" y="1524"/>
                  </a:lnTo>
                  <a:lnTo>
                    <a:pt x="40" y="1544"/>
                  </a:lnTo>
                  <a:lnTo>
                    <a:pt x="27" y="1565"/>
                  </a:lnTo>
                  <a:lnTo>
                    <a:pt x="21" y="1576"/>
                  </a:lnTo>
                  <a:lnTo>
                    <a:pt x="15" y="1587"/>
                  </a:lnTo>
                  <a:lnTo>
                    <a:pt x="11" y="1597"/>
                  </a:lnTo>
                  <a:lnTo>
                    <a:pt x="7" y="1609"/>
                  </a:lnTo>
                  <a:lnTo>
                    <a:pt x="5" y="1620"/>
                  </a:lnTo>
                  <a:lnTo>
                    <a:pt x="1" y="1632"/>
                  </a:lnTo>
                  <a:lnTo>
                    <a:pt x="0" y="1645"/>
                  </a:lnTo>
                  <a:lnTo>
                    <a:pt x="0" y="1657"/>
                  </a:lnTo>
                  <a:lnTo>
                    <a:pt x="0" y="1705"/>
                  </a:lnTo>
                  <a:lnTo>
                    <a:pt x="0" y="1711"/>
                  </a:lnTo>
                  <a:lnTo>
                    <a:pt x="2" y="1717"/>
                  </a:lnTo>
                  <a:lnTo>
                    <a:pt x="6" y="1725"/>
                  </a:lnTo>
                  <a:lnTo>
                    <a:pt x="10" y="1733"/>
                  </a:lnTo>
                  <a:lnTo>
                    <a:pt x="21" y="1751"/>
                  </a:lnTo>
                  <a:lnTo>
                    <a:pt x="34" y="1770"/>
                  </a:lnTo>
                  <a:lnTo>
                    <a:pt x="61" y="1808"/>
                  </a:lnTo>
                  <a:lnTo>
                    <a:pt x="81" y="1835"/>
                  </a:lnTo>
                  <a:lnTo>
                    <a:pt x="131" y="1835"/>
                  </a:lnTo>
                  <a:lnTo>
                    <a:pt x="176" y="1836"/>
                  </a:lnTo>
                  <a:lnTo>
                    <a:pt x="198" y="1838"/>
                  </a:lnTo>
                  <a:lnTo>
                    <a:pt x="218" y="1840"/>
                  </a:lnTo>
                  <a:lnTo>
                    <a:pt x="237" y="1844"/>
                  </a:lnTo>
                  <a:lnTo>
                    <a:pt x="254" y="1849"/>
                  </a:lnTo>
                  <a:lnTo>
                    <a:pt x="262" y="1852"/>
                  </a:lnTo>
                  <a:lnTo>
                    <a:pt x="269" y="1855"/>
                  </a:lnTo>
                  <a:lnTo>
                    <a:pt x="277" y="1860"/>
                  </a:lnTo>
                  <a:lnTo>
                    <a:pt x="283" y="1864"/>
                  </a:lnTo>
                  <a:lnTo>
                    <a:pt x="290" y="1868"/>
                  </a:lnTo>
                  <a:lnTo>
                    <a:pt x="295" y="1875"/>
                  </a:lnTo>
                  <a:lnTo>
                    <a:pt x="301" y="1880"/>
                  </a:lnTo>
                  <a:lnTo>
                    <a:pt x="306" y="1887"/>
                  </a:lnTo>
                  <a:lnTo>
                    <a:pt x="310" y="1894"/>
                  </a:lnTo>
                  <a:lnTo>
                    <a:pt x="313" y="1902"/>
                  </a:lnTo>
                  <a:lnTo>
                    <a:pt x="317" y="1911"/>
                  </a:lnTo>
                  <a:lnTo>
                    <a:pt x="320" y="1920"/>
                  </a:lnTo>
                  <a:lnTo>
                    <a:pt x="321" y="1930"/>
                  </a:lnTo>
                  <a:lnTo>
                    <a:pt x="323" y="1941"/>
                  </a:lnTo>
                  <a:lnTo>
                    <a:pt x="325" y="1953"/>
                  </a:lnTo>
                  <a:lnTo>
                    <a:pt x="325" y="1966"/>
                  </a:lnTo>
                  <a:lnTo>
                    <a:pt x="325" y="2047"/>
                  </a:lnTo>
                  <a:lnTo>
                    <a:pt x="324" y="2061"/>
                  </a:lnTo>
                  <a:lnTo>
                    <a:pt x="322" y="2074"/>
                  </a:lnTo>
                  <a:lnTo>
                    <a:pt x="319" y="2087"/>
                  </a:lnTo>
                  <a:lnTo>
                    <a:pt x="316" y="2100"/>
                  </a:lnTo>
                  <a:lnTo>
                    <a:pt x="305" y="2122"/>
                  </a:lnTo>
                  <a:lnTo>
                    <a:pt x="293" y="2144"/>
                  </a:lnTo>
                  <a:lnTo>
                    <a:pt x="281" y="2164"/>
                  </a:lnTo>
                  <a:lnTo>
                    <a:pt x="270" y="2184"/>
                  </a:lnTo>
                  <a:lnTo>
                    <a:pt x="267" y="2193"/>
                  </a:lnTo>
                  <a:lnTo>
                    <a:pt x="264" y="2204"/>
                  </a:lnTo>
                  <a:lnTo>
                    <a:pt x="262" y="2214"/>
                  </a:lnTo>
                  <a:lnTo>
                    <a:pt x="261" y="2225"/>
                  </a:lnTo>
                  <a:lnTo>
                    <a:pt x="264" y="2233"/>
                  </a:lnTo>
                  <a:lnTo>
                    <a:pt x="275" y="2251"/>
                  </a:lnTo>
                  <a:lnTo>
                    <a:pt x="289" y="2276"/>
                  </a:lnTo>
                  <a:lnTo>
                    <a:pt x="305" y="2303"/>
                  </a:lnTo>
                  <a:lnTo>
                    <a:pt x="322" y="2331"/>
                  </a:lnTo>
                  <a:lnTo>
                    <a:pt x="338" y="2355"/>
                  </a:lnTo>
                  <a:lnTo>
                    <a:pt x="350" y="2375"/>
                  </a:lnTo>
                  <a:lnTo>
                    <a:pt x="358" y="2387"/>
                  </a:lnTo>
                  <a:lnTo>
                    <a:pt x="536" y="2387"/>
                  </a:lnTo>
                  <a:lnTo>
                    <a:pt x="550" y="2404"/>
                  </a:lnTo>
                  <a:lnTo>
                    <a:pt x="560" y="2416"/>
                  </a:lnTo>
                  <a:lnTo>
                    <a:pt x="563" y="2422"/>
                  </a:lnTo>
                  <a:lnTo>
                    <a:pt x="566" y="2430"/>
                  </a:lnTo>
                  <a:lnTo>
                    <a:pt x="568" y="2440"/>
                  </a:lnTo>
                  <a:lnTo>
                    <a:pt x="568" y="2452"/>
                  </a:lnTo>
                  <a:lnTo>
                    <a:pt x="568" y="2463"/>
                  </a:lnTo>
                  <a:lnTo>
                    <a:pt x="567" y="2474"/>
                  </a:lnTo>
                  <a:lnTo>
                    <a:pt x="565" y="2484"/>
                  </a:lnTo>
                  <a:lnTo>
                    <a:pt x="564" y="2492"/>
                  </a:lnTo>
                  <a:lnTo>
                    <a:pt x="559" y="2505"/>
                  </a:lnTo>
                  <a:lnTo>
                    <a:pt x="552" y="2516"/>
                  </a:lnTo>
                  <a:lnTo>
                    <a:pt x="547" y="2527"/>
                  </a:lnTo>
                  <a:lnTo>
                    <a:pt x="541" y="2541"/>
                  </a:lnTo>
                  <a:lnTo>
                    <a:pt x="539" y="2549"/>
                  </a:lnTo>
                  <a:lnTo>
                    <a:pt x="537" y="2559"/>
                  </a:lnTo>
                  <a:lnTo>
                    <a:pt x="537" y="2568"/>
                  </a:lnTo>
                  <a:lnTo>
                    <a:pt x="536" y="2581"/>
                  </a:lnTo>
                  <a:lnTo>
                    <a:pt x="536" y="2588"/>
                  </a:lnTo>
                  <a:lnTo>
                    <a:pt x="537" y="2594"/>
                  </a:lnTo>
                  <a:lnTo>
                    <a:pt x="539" y="2600"/>
                  </a:lnTo>
                  <a:lnTo>
                    <a:pt x="541" y="2605"/>
                  </a:lnTo>
                  <a:lnTo>
                    <a:pt x="547" y="2615"/>
                  </a:lnTo>
                  <a:lnTo>
                    <a:pt x="554" y="2623"/>
                  </a:lnTo>
                  <a:lnTo>
                    <a:pt x="572" y="2642"/>
                  </a:lnTo>
                  <a:lnTo>
                    <a:pt x="593" y="2662"/>
                  </a:lnTo>
                  <a:lnTo>
                    <a:pt x="604" y="2675"/>
                  </a:lnTo>
                  <a:lnTo>
                    <a:pt x="614" y="2689"/>
                  </a:lnTo>
                  <a:lnTo>
                    <a:pt x="623" y="2705"/>
                  </a:lnTo>
                  <a:lnTo>
                    <a:pt x="632" y="2725"/>
                  </a:lnTo>
                  <a:lnTo>
                    <a:pt x="635" y="2737"/>
                  </a:lnTo>
                  <a:lnTo>
                    <a:pt x="640" y="2749"/>
                  </a:lnTo>
                  <a:lnTo>
                    <a:pt x="642" y="2760"/>
                  </a:lnTo>
                  <a:lnTo>
                    <a:pt x="645" y="2775"/>
                  </a:lnTo>
                  <a:lnTo>
                    <a:pt x="647" y="2790"/>
                  </a:lnTo>
                  <a:lnTo>
                    <a:pt x="648" y="2805"/>
                  </a:lnTo>
                  <a:lnTo>
                    <a:pt x="649" y="2822"/>
                  </a:lnTo>
                  <a:lnTo>
                    <a:pt x="649" y="2840"/>
                  </a:lnTo>
                  <a:lnTo>
                    <a:pt x="758" y="2978"/>
                  </a:lnTo>
                  <a:lnTo>
                    <a:pt x="748" y="2994"/>
                  </a:lnTo>
                  <a:lnTo>
                    <a:pt x="1008" y="2991"/>
                  </a:lnTo>
                  <a:lnTo>
                    <a:pt x="1010" y="2989"/>
                  </a:lnTo>
                  <a:lnTo>
                    <a:pt x="1013" y="2991"/>
                  </a:lnTo>
                  <a:lnTo>
                    <a:pt x="1017" y="2992"/>
                  </a:lnTo>
                  <a:lnTo>
                    <a:pt x="1021" y="2993"/>
                  </a:lnTo>
                  <a:lnTo>
                    <a:pt x="1030" y="2997"/>
                  </a:lnTo>
                  <a:lnTo>
                    <a:pt x="1039" y="3003"/>
                  </a:lnTo>
                  <a:lnTo>
                    <a:pt x="1050" y="3009"/>
                  </a:lnTo>
                  <a:lnTo>
                    <a:pt x="1062" y="3013"/>
                  </a:lnTo>
                  <a:lnTo>
                    <a:pt x="1068" y="3015"/>
                  </a:lnTo>
                  <a:lnTo>
                    <a:pt x="1075" y="3018"/>
                  </a:lnTo>
                  <a:lnTo>
                    <a:pt x="1081" y="3019"/>
                  </a:lnTo>
                  <a:lnTo>
                    <a:pt x="1089" y="3019"/>
                  </a:lnTo>
                  <a:lnTo>
                    <a:pt x="1099" y="3019"/>
                  </a:lnTo>
                  <a:lnTo>
                    <a:pt x="1107" y="3016"/>
                  </a:lnTo>
                  <a:lnTo>
                    <a:pt x="1115" y="3014"/>
                  </a:lnTo>
                  <a:lnTo>
                    <a:pt x="1124" y="3011"/>
                  </a:lnTo>
                  <a:lnTo>
                    <a:pt x="1139" y="3002"/>
                  </a:lnTo>
                  <a:lnTo>
                    <a:pt x="1153" y="2994"/>
                  </a:lnTo>
                  <a:lnTo>
                    <a:pt x="1169" y="2984"/>
                  </a:lnTo>
                  <a:lnTo>
                    <a:pt x="1187" y="2976"/>
                  </a:lnTo>
                  <a:lnTo>
                    <a:pt x="1197" y="2973"/>
                  </a:lnTo>
                  <a:lnTo>
                    <a:pt x="1209" y="2971"/>
                  </a:lnTo>
                  <a:lnTo>
                    <a:pt x="1221" y="2970"/>
                  </a:lnTo>
                  <a:lnTo>
                    <a:pt x="1235" y="2969"/>
                  </a:lnTo>
                  <a:lnTo>
                    <a:pt x="1239" y="2969"/>
                  </a:lnTo>
                  <a:lnTo>
                    <a:pt x="1245" y="2971"/>
                  </a:lnTo>
                  <a:lnTo>
                    <a:pt x="1250" y="2972"/>
                  </a:lnTo>
                  <a:lnTo>
                    <a:pt x="1255" y="2975"/>
                  </a:lnTo>
                  <a:lnTo>
                    <a:pt x="1267" y="2982"/>
                  </a:lnTo>
                  <a:lnTo>
                    <a:pt x="1279" y="2991"/>
                  </a:lnTo>
                  <a:lnTo>
                    <a:pt x="1291" y="3001"/>
                  </a:lnTo>
                  <a:lnTo>
                    <a:pt x="1303" y="3014"/>
                  </a:lnTo>
                  <a:lnTo>
                    <a:pt x="1316" y="3027"/>
                  </a:lnTo>
                  <a:lnTo>
                    <a:pt x="1328" y="3042"/>
                  </a:lnTo>
                  <a:lnTo>
                    <a:pt x="1354" y="3072"/>
                  </a:lnTo>
                  <a:lnTo>
                    <a:pt x="1380" y="3102"/>
                  </a:lnTo>
                  <a:lnTo>
                    <a:pt x="1391" y="3115"/>
                  </a:lnTo>
                  <a:lnTo>
                    <a:pt x="1404" y="3128"/>
                  </a:lnTo>
                  <a:lnTo>
                    <a:pt x="1417" y="3138"/>
                  </a:lnTo>
                  <a:lnTo>
                    <a:pt x="1429" y="3147"/>
                  </a:lnTo>
                  <a:lnTo>
                    <a:pt x="1438" y="3128"/>
                  </a:lnTo>
                  <a:lnTo>
                    <a:pt x="1629" y="3217"/>
                  </a:lnTo>
                  <a:lnTo>
                    <a:pt x="1637" y="3201"/>
                  </a:lnTo>
                  <a:lnTo>
                    <a:pt x="1643" y="3184"/>
                  </a:lnTo>
                  <a:lnTo>
                    <a:pt x="1652" y="3167"/>
                  </a:lnTo>
                  <a:lnTo>
                    <a:pt x="1661" y="3150"/>
                  </a:lnTo>
                  <a:lnTo>
                    <a:pt x="1667" y="3143"/>
                  </a:lnTo>
                  <a:lnTo>
                    <a:pt x="1673" y="3136"/>
                  </a:lnTo>
                  <a:lnTo>
                    <a:pt x="1681" y="3130"/>
                  </a:lnTo>
                  <a:lnTo>
                    <a:pt x="1690" y="3124"/>
                  </a:lnTo>
                  <a:lnTo>
                    <a:pt x="1699" y="3121"/>
                  </a:lnTo>
                  <a:lnTo>
                    <a:pt x="1710" y="3118"/>
                  </a:lnTo>
                  <a:lnTo>
                    <a:pt x="1723" y="3116"/>
                  </a:lnTo>
                  <a:lnTo>
                    <a:pt x="1737" y="3115"/>
                  </a:lnTo>
                  <a:lnTo>
                    <a:pt x="1744" y="3116"/>
                  </a:lnTo>
                  <a:lnTo>
                    <a:pt x="1751" y="3120"/>
                  </a:lnTo>
                  <a:lnTo>
                    <a:pt x="1760" y="3127"/>
                  </a:lnTo>
                  <a:lnTo>
                    <a:pt x="1768" y="3135"/>
                  </a:lnTo>
                  <a:lnTo>
                    <a:pt x="1778" y="3145"/>
                  </a:lnTo>
                  <a:lnTo>
                    <a:pt x="1788" y="3156"/>
                  </a:lnTo>
                  <a:lnTo>
                    <a:pt x="1796" y="3169"/>
                  </a:lnTo>
                  <a:lnTo>
                    <a:pt x="1806" y="3183"/>
                  </a:lnTo>
                  <a:lnTo>
                    <a:pt x="1815" y="3197"/>
                  </a:lnTo>
                  <a:lnTo>
                    <a:pt x="1823" y="3212"/>
                  </a:lnTo>
                  <a:lnTo>
                    <a:pt x="1831" y="3226"/>
                  </a:lnTo>
                  <a:lnTo>
                    <a:pt x="1837" y="3241"/>
                  </a:lnTo>
                  <a:lnTo>
                    <a:pt x="1843" y="3255"/>
                  </a:lnTo>
                  <a:lnTo>
                    <a:pt x="1847" y="3269"/>
                  </a:lnTo>
                  <a:lnTo>
                    <a:pt x="1849" y="3282"/>
                  </a:lnTo>
                  <a:lnTo>
                    <a:pt x="1850" y="3293"/>
                  </a:lnTo>
                  <a:lnTo>
                    <a:pt x="1850" y="3297"/>
                  </a:lnTo>
                  <a:lnTo>
                    <a:pt x="1850" y="3302"/>
                  </a:lnTo>
                  <a:lnTo>
                    <a:pt x="1848" y="3305"/>
                  </a:lnTo>
                  <a:lnTo>
                    <a:pt x="1846" y="3307"/>
                  </a:lnTo>
                  <a:lnTo>
                    <a:pt x="1841" y="3313"/>
                  </a:lnTo>
                  <a:lnTo>
                    <a:pt x="1834" y="3320"/>
                  </a:lnTo>
                  <a:lnTo>
                    <a:pt x="1826" y="3327"/>
                  </a:lnTo>
                  <a:lnTo>
                    <a:pt x="1818" y="3338"/>
                  </a:lnTo>
                  <a:lnTo>
                    <a:pt x="1814" y="3346"/>
                  </a:lnTo>
                  <a:lnTo>
                    <a:pt x="1810" y="3353"/>
                  </a:lnTo>
                  <a:lnTo>
                    <a:pt x="1806" y="3363"/>
                  </a:lnTo>
                  <a:lnTo>
                    <a:pt x="1803" y="3374"/>
                  </a:lnTo>
                  <a:lnTo>
                    <a:pt x="1868" y="3374"/>
                  </a:lnTo>
                  <a:lnTo>
                    <a:pt x="1875" y="3375"/>
                  </a:lnTo>
                  <a:lnTo>
                    <a:pt x="1882" y="3375"/>
                  </a:lnTo>
                  <a:lnTo>
                    <a:pt x="1888" y="3377"/>
                  </a:lnTo>
                  <a:lnTo>
                    <a:pt x="1894" y="3379"/>
                  </a:lnTo>
                  <a:lnTo>
                    <a:pt x="1900" y="3381"/>
                  </a:lnTo>
                  <a:lnTo>
                    <a:pt x="1906" y="3385"/>
                  </a:lnTo>
                  <a:lnTo>
                    <a:pt x="1910" y="3388"/>
                  </a:lnTo>
                  <a:lnTo>
                    <a:pt x="1914" y="3392"/>
                  </a:lnTo>
                  <a:lnTo>
                    <a:pt x="1919" y="3397"/>
                  </a:lnTo>
                  <a:lnTo>
                    <a:pt x="1923" y="3402"/>
                  </a:lnTo>
                  <a:lnTo>
                    <a:pt x="1925" y="3407"/>
                  </a:lnTo>
                  <a:lnTo>
                    <a:pt x="1928" y="3413"/>
                  </a:lnTo>
                  <a:lnTo>
                    <a:pt x="1930" y="3419"/>
                  </a:lnTo>
                  <a:lnTo>
                    <a:pt x="1931" y="3426"/>
                  </a:lnTo>
                  <a:lnTo>
                    <a:pt x="1933" y="3432"/>
                  </a:lnTo>
                  <a:lnTo>
                    <a:pt x="1933" y="3439"/>
                  </a:lnTo>
                  <a:lnTo>
                    <a:pt x="1933" y="3455"/>
                  </a:lnTo>
                  <a:lnTo>
                    <a:pt x="1933" y="3477"/>
                  </a:lnTo>
                  <a:lnTo>
                    <a:pt x="1930" y="3495"/>
                  </a:lnTo>
                  <a:lnTo>
                    <a:pt x="1927" y="3512"/>
                  </a:lnTo>
                  <a:lnTo>
                    <a:pt x="1924" y="3527"/>
                  </a:lnTo>
                  <a:lnTo>
                    <a:pt x="1919" y="3542"/>
                  </a:lnTo>
                  <a:lnTo>
                    <a:pt x="1913" y="3556"/>
                  </a:lnTo>
                  <a:lnTo>
                    <a:pt x="1908" y="3570"/>
                  </a:lnTo>
                  <a:lnTo>
                    <a:pt x="1900" y="3585"/>
                  </a:lnTo>
                  <a:lnTo>
                    <a:pt x="1978" y="3655"/>
                  </a:lnTo>
                  <a:lnTo>
                    <a:pt x="1965" y="3666"/>
                  </a:lnTo>
                  <a:lnTo>
                    <a:pt x="1989" y="3668"/>
                  </a:lnTo>
                  <a:lnTo>
                    <a:pt x="2007" y="3670"/>
                  </a:lnTo>
                  <a:lnTo>
                    <a:pt x="2021" y="3673"/>
                  </a:lnTo>
                  <a:lnTo>
                    <a:pt x="2033" y="3677"/>
                  </a:lnTo>
                  <a:lnTo>
                    <a:pt x="2042" y="3683"/>
                  </a:lnTo>
                  <a:lnTo>
                    <a:pt x="2048" y="3689"/>
                  </a:lnTo>
                  <a:lnTo>
                    <a:pt x="2054" y="3697"/>
                  </a:lnTo>
                  <a:lnTo>
                    <a:pt x="2058" y="3705"/>
                  </a:lnTo>
                  <a:lnTo>
                    <a:pt x="2062" y="3714"/>
                  </a:lnTo>
                  <a:lnTo>
                    <a:pt x="2068" y="3724"/>
                  </a:lnTo>
                  <a:lnTo>
                    <a:pt x="2074" y="3734"/>
                  </a:lnTo>
                  <a:lnTo>
                    <a:pt x="2083" y="3744"/>
                  </a:lnTo>
                  <a:lnTo>
                    <a:pt x="2093" y="3755"/>
                  </a:lnTo>
                  <a:lnTo>
                    <a:pt x="2108" y="3767"/>
                  </a:lnTo>
                  <a:lnTo>
                    <a:pt x="2126" y="3779"/>
                  </a:lnTo>
                  <a:lnTo>
                    <a:pt x="2149" y="3791"/>
                  </a:lnTo>
                  <a:lnTo>
                    <a:pt x="2179" y="3805"/>
                  </a:lnTo>
                  <a:lnTo>
                    <a:pt x="2206" y="3818"/>
                  </a:lnTo>
                  <a:lnTo>
                    <a:pt x="2219" y="3824"/>
                  </a:lnTo>
                  <a:lnTo>
                    <a:pt x="2230" y="3831"/>
                  </a:lnTo>
                  <a:lnTo>
                    <a:pt x="2240" y="3837"/>
                  </a:lnTo>
                  <a:lnTo>
                    <a:pt x="2251" y="3845"/>
                  </a:lnTo>
                  <a:lnTo>
                    <a:pt x="2260" y="3852"/>
                  </a:lnTo>
                  <a:lnTo>
                    <a:pt x="2268" y="3861"/>
                  </a:lnTo>
                  <a:lnTo>
                    <a:pt x="2276" y="3872"/>
                  </a:lnTo>
                  <a:lnTo>
                    <a:pt x="2284" y="3883"/>
                  </a:lnTo>
                  <a:lnTo>
                    <a:pt x="2290" y="3894"/>
                  </a:lnTo>
                  <a:lnTo>
                    <a:pt x="2297" y="3909"/>
                  </a:lnTo>
                  <a:lnTo>
                    <a:pt x="2301" y="3925"/>
                  </a:lnTo>
                  <a:lnTo>
                    <a:pt x="2306" y="3942"/>
                  </a:lnTo>
                  <a:lnTo>
                    <a:pt x="2322" y="3943"/>
                  </a:lnTo>
                  <a:lnTo>
                    <a:pt x="2334" y="3945"/>
                  </a:lnTo>
                  <a:lnTo>
                    <a:pt x="2345" y="3947"/>
                  </a:lnTo>
                  <a:lnTo>
                    <a:pt x="2353" y="3950"/>
                  </a:lnTo>
                  <a:lnTo>
                    <a:pt x="2358" y="3953"/>
                  </a:lnTo>
                  <a:lnTo>
                    <a:pt x="2361" y="3955"/>
                  </a:lnTo>
                  <a:lnTo>
                    <a:pt x="2365" y="3958"/>
                  </a:lnTo>
                  <a:lnTo>
                    <a:pt x="2367" y="3960"/>
                  </a:lnTo>
                  <a:lnTo>
                    <a:pt x="2370" y="3966"/>
                  </a:lnTo>
                  <a:lnTo>
                    <a:pt x="2374" y="3970"/>
                  </a:lnTo>
                  <a:lnTo>
                    <a:pt x="2379" y="3972"/>
                  </a:lnTo>
                  <a:lnTo>
                    <a:pt x="2385" y="3973"/>
                  </a:lnTo>
                  <a:lnTo>
                    <a:pt x="2393" y="3973"/>
                  </a:lnTo>
                  <a:lnTo>
                    <a:pt x="2403" y="3974"/>
                  </a:lnTo>
                  <a:lnTo>
                    <a:pt x="2436" y="3974"/>
                  </a:lnTo>
                  <a:lnTo>
                    <a:pt x="2450" y="3973"/>
                  </a:lnTo>
                  <a:lnTo>
                    <a:pt x="2461" y="3972"/>
                  </a:lnTo>
                  <a:lnTo>
                    <a:pt x="2469" y="3970"/>
                  </a:lnTo>
                  <a:lnTo>
                    <a:pt x="2475" y="3967"/>
                  </a:lnTo>
                  <a:lnTo>
                    <a:pt x="2478" y="3964"/>
                  </a:lnTo>
                  <a:lnTo>
                    <a:pt x="2479" y="3959"/>
                  </a:lnTo>
                  <a:lnTo>
                    <a:pt x="2478" y="3955"/>
                  </a:lnTo>
                  <a:lnTo>
                    <a:pt x="2476" y="3950"/>
                  </a:lnTo>
                  <a:lnTo>
                    <a:pt x="2469" y="3937"/>
                  </a:lnTo>
                  <a:lnTo>
                    <a:pt x="2462" y="3924"/>
                  </a:lnTo>
                  <a:lnTo>
                    <a:pt x="2457" y="3916"/>
                  </a:lnTo>
                  <a:lnTo>
                    <a:pt x="2454" y="3909"/>
                  </a:lnTo>
                  <a:lnTo>
                    <a:pt x="2452" y="3901"/>
                  </a:lnTo>
                  <a:lnTo>
                    <a:pt x="2452" y="3893"/>
                  </a:lnTo>
                  <a:lnTo>
                    <a:pt x="2452" y="3861"/>
                  </a:lnTo>
                  <a:lnTo>
                    <a:pt x="2452" y="3853"/>
                  </a:lnTo>
                  <a:lnTo>
                    <a:pt x="2453" y="3847"/>
                  </a:lnTo>
                  <a:lnTo>
                    <a:pt x="2455" y="3840"/>
                  </a:lnTo>
                  <a:lnTo>
                    <a:pt x="2457" y="3835"/>
                  </a:lnTo>
                  <a:lnTo>
                    <a:pt x="2461" y="3829"/>
                  </a:lnTo>
                  <a:lnTo>
                    <a:pt x="2465" y="3823"/>
                  </a:lnTo>
                  <a:lnTo>
                    <a:pt x="2469" y="3817"/>
                  </a:lnTo>
                  <a:lnTo>
                    <a:pt x="2474" y="3811"/>
                  </a:lnTo>
                  <a:lnTo>
                    <a:pt x="2486" y="3801"/>
                  </a:lnTo>
                  <a:lnTo>
                    <a:pt x="2499" y="3791"/>
                  </a:lnTo>
                  <a:lnTo>
                    <a:pt x="2513" y="3781"/>
                  </a:lnTo>
                  <a:lnTo>
                    <a:pt x="2528" y="3771"/>
                  </a:lnTo>
                  <a:lnTo>
                    <a:pt x="2559" y="3755"/>
                  </a:lnTo>
                  <a:lnTo>
                    <a:pt x="2591" y="3740"/>
                  </a:lnTo>
                  <a:lnTo>
                    <a:pt x="2622" y="3727"/>
                  </a:lnTo>
                  <a:lnTo>
                    <a:pt x="2646" y="3715"/>
                  </a:lnTo>
                  <a:lnTo>
                    <a:pt x="2646" y="3535"/>
                  </a:lnTo>
                  <a:lnTo>
                    <a:pt x="2681" y="3488"/>
                  </a:lnTo>
                  <a:lnTo>
                    <a:pt x="2662" y="3477"/>
                  </a:lnTo>
                  <a:lnTo>
                    <a:pt x="2645" y="3465"/>
                  </a:lnTo>
                  <a:lnTo>
                    <a:pt x="2642" y="3461"/>
                  </a:lnTo>
                  <a:lnTo>
                    <a:pt x="2639" y="3457"/>
                  </a:lnTo>
                  <a:lnTo>
                    <a:pt x="2637" y="3453"/>
                  </a:lnTo>
                  <a:lnTo>
                    <a:pt x="2635" y="3448"/>
                  </a:lnTo>
                  <a:lnTo>
                    <a:pt x="2632" y="3442"/>
                  </a:lnTo>
                  <a:lnTo>
                    <a:pt x="2631" y="3437"/>
                  </a:lnTo>
                  <a:lnTo>
                    <a:pt x="2630" y="3429"/>
                  </a:lnTo>
                  <a:lnTo>
                    <a:pt x="2630" y="3421"/>
                  </a:lnTo>
                  <a:lnTo>
                    <a:pt x="2630" y="3357"/>
                  </a:lnTo>
                  <a:lnTo>
                    <a:pt x="2614" y="3356"/>
                  </a:lnTo>
                  <a:lnTo>
                    <a:pt x="2601" y="3354"/>
                  </a:lnTo>
                  <a:lnTo>
                    <a:pt x="2589" y="3352"/>
                  </a:lnTo>
                  <a:lnTo>
                    <a:pt x="2581" y="3349"/>
                  </a:lnTo>
                  <a:lnTo>
                    <a:pt x="2577" y="3347"/>
                  </a:lnTo>
                  <a:lnTo>
                    <a:pt x="2574" y="3345"/>
                  </a:lnTo>
                  <a:lnTo>
                    <a:pt x="2571" y="3340"/>
                  </a:lnTo>
                  <a:lnTo>
                    <a:pt x="2569" y="3336"/>
                  </a:lnTo>
                  <a:lnTo>
                    <a:pt x="2568" y="3331"/>
                  </a:lnTo>
                  <a:lnTo>
                    <a:pt x="2567" y="3324"/>
                  </a:lnTo>
                  <a:lnTo>
                    <a:pt x="2565" y="3317"/>
                  </a:lnTo>
                  <a:lnTo>
                    <a:pt x="2565" y="3308"/>
                  </a:lnTo>
                  <a:lnTo>
                    <a:pt x="2565" y="3303"/>
                  </a:lnTo>
                  <a:lnTo>
                    <a:pt x="2567" y="3298"/>
                  </a:lnTo>
                  <a:lnTo>
                    <a:pt x="2569" y="3293"/>
                  </a:lnTo>
                  <a:lnTo>
                    <a:pt x="2572" y="3290"/>
                  </a:lnTo>
                  <a:lnTo>
                    <a:pt x="2578" y="3282"/>
                  </a:lnTo>
                  <a:lnTo>
                    <a:pt x="2587" y="3276"/>
                  </a:lnTo>
                  <a:lnTo>
                    <a:pt x="2598" y="3270"/>
                  </a:lnTo>
                  <a:lnTo>
                    <a:pt x="2609" y="3266"/>
                  </a:lnTo>
                  <a:lnTo>
                    <a:pt x="2619" y="3263"/>
                  </a:lnTo>
                  <a:lnTo>
                    <a:pt x="2630" y="3259"/>
                  </a:lnTo>
                  <a:lnTo>
                    <a:pt x="2613" y="3239"/>
                  </a:lnTo>
                  <a:lnTo>
                    <a:pt x="2598" y="3222"/>
                  </a:lnTo>
                  <a:lnTo>
                    <a:pt x="2591" y="3213"/>
                  </a:lnTo>
                  <a:lnTo>
                    <a:pt x="2586" y="3203"/>
                  </a:lnTo>
                  <a:lnTo>
                    <a:pt x="2584" y="3198"/>
                  </a:lnTo>
                  <a:lnTo>
                    <a:pt x="2583" y="3192"/>
                  </a:lnTo>
                  <a:lnTo>
                    <a:pt x="2582" y="3186"/>
                  </a:lnTo>
                  <a:lnTo>
                    <a:pt x="2582" y="3178"/>
                  </a:lnTo>
                  <a:lnTo>
                    <a:pt x="2582" y="3169"/>
                  </a:lnTo>
                  <a:lnTo>
                    <a:pt x="2584" y="3159"/>
                  </a:lnTo>
                  <a:lnTo>
                    <a:pt x="2587" y="3150"/>
                  </a:lnTo>
                  <a:lnTo>
                    <a:pt x="2591" y="3143"/>
                  </a:lnTo>
                  <a:lnTo>
                    <a:pt x="2597" y="3135"/>
                  </a:lnTo>
                  <a:lnTo>
                    <a:pt x="2602" y="3129"/>
                  </a:lnTo>
                  <a:lnTo>
                    <a:pt x="2610" y="3123"/>
                  </a:lnTo>
                  <a:lnTo>
                    <a:pt x="2617" y="3118"/>
                  </a:lnTo>
                  <a:lnTo>
                    <a:pt x="2626" y="3114"/>
                  </a:lnTo>
                  <a:lnTo>
                    <a:pt x="2635" y="3110"/>
                  </a:lnTo>
                  <a:lnTo>
                    <a:pt x="2644" y="3107"/>
                  </a:lnTo>
                  <a:lnTo>
                    <a:pt x="2654" y="3104"/>
                  </a:lnTo>
                  <a:lnTo>
                    <a:pt x="2675" y="3100"/>
                  </a:lnTo>
                  <a:lnTo>
                    <a:pt x="2695" y="3097"/>
                  </a:lnTo>
                  <a:lnTo>
                    <a:pt x="2668" y="3082"/>
                  </a:lnTo>
                  <a:lnTo>
                    <a:pt x="2641" y="3069"/>
                  </a:lnTo>
                  <a:lnTo>
                    <a:pt x="2636" y="3066"/>
                  </a:lnTo>
                  <a:lnTo>
                    <a:pt x="2630" y="3061"/>
                  </a:lnTo>
                  <a:lnTo>
                    <a:pt x="2626" y="3056"/>
                  </a:lnTo>
                  <a:lnTo>
                    <a:pt x="2622" y="3050"/>
                  </a:lnTo>
                  <a:lnTo>
                    <a:pt x="2618" y="3043"/>
                  </a:lnTo>
                  <a:lnTo>
                    <a:pt x="2616" y="3036"/>
                  </a:lnTo>
                  <a:lnTo>
                    <a:pt x="2614" y="3027"/>
                  </a:lnTo>
                  <a:lnTo>
                    <a:pt x="2614" y="3016"/>
                  </a:lnTo>
                  <a:lnTo>
                    <a:pt x="2615" y="3002"/>
                  </a:lnTo>
                  <a:lnTo>
                    <a:pt x="2618" y="2988"/>
                  </a:lnTo>
                  <a:lnTo>
                    <a:pt x="2621" y="2981"/>
                  </a:lnTo>
                  <a:lnTo>
                    <a:pt x="2623" y="2974"/>
                  </a:lnTo>
                  <a:lnTo>
                    <a:pt x="2626" y="2968"/>
                  </a:lnTo>
                  <a:lnTo>
                    <a:pt x="2630" y="2961"/>
                  </a:lnTo>
                  <a:lnTo>
                    <a:pt x="2635" y="2956"/>
                  </a:lnTo>
                  <a:lnTo>
                    <a:pt x="2639" y="2952"/>
                  </a:lnTo>
                  <a:lnTo>
                    <a:pt x="2644" y="2946"/>
                  </a:lnTo>
                  <a:lnTo>
                    <a:pt x="2650" y="2943"/>
                  </a:lnTo>
                  <a:lnTo>
                    <a:pt x="2656" y="2940"/>
                  </a:lnTo>
                  <a:lnTo>
                    <a:pt x="2664" y="2938"/>
                  </a:lnTo>
                  <a:lnTo>
                    <a:pt x="2671" y="2937"/>
                  </a:lnTo>
                  <a:lnTo>
                    <a:pt x="2679" y="2935"/>
                  </a:lnTo>
                  <a:lnTo>
                    <a:pt x="2690" y="2935"/>
                  </a:lnTo>
                  <a:lnTo>
                    <a:pt x="2699" y="2938"/>
                  </a:lnTo>
                  <a:lnTo>
                    <a:pt x="2706" y="2940"/>
                  </a:lnTo>
                  <a:lnTo>
                    <a:pt x="2711" y="2942"/>
                  </a:lnTo>
                  <a:lnTo>
                    <a:pt x="2718" y="2948"/>
                  </a:lnTo>
                  <a:lnTo>
                    <a:pt x="2723" y="2957"/>
                  </a:lnTo>
                  <a:lnTo>
                    <a:pt x="2726" y="2961"/>
                  </a:lnTo>
                  <a:lnTo>
                    <a:pt x="2730" y="2965"/>
                  </a:lnTo>
                  <a:lnTo>
                    <a:pt x="2735" y="2969"/>
                  </a:lnTo>
                  <a:lnTo>
                    <a:pt x="2742" y="2973"/>
                  </a:lnTo>
                  <a:lnTo>
                    <a:pt x="2750" y="2976"/>
                  </a:lnTo>
                  <a:lnTo>
                    <a:pt x="2761" y="2980"/>
                  </a:lnTo>
                  <a:lnTo>
                    <a:pt x="2775" y="2982"/>
                  </a:lnTo>
                  <a:lnTo>
                    <a:pt x="2792" y="2984"/>
                  </a:lnTo>
                  <a:lnTo>
                    <a:pt x="2792" y="2935"/>
                  </a:lnTo>
                  <a:lnTo>
                    <a:pt x="2792" y="2930"/>
                  </a:lnTo>
                  <a:lnTo>
                    <a:pt x="2793" y="2924"/>
                  </a:lnTo>
                  <a:lnTo>
                    <a:pt x="2796" y="2918"/>
                  </a:lnTo>
                  <a:lnTo>
                    <a:pt x="2797" y="2912"/>
                  </a:lnTo>
                  <a:lnTo>
                    <a:pt x="2802" y="2901"/>
                  </a:lnTo>
                  <a:lnTo>
                    <a:pt x="2810" y="2891"/>
                  </a:lnTo>
                  <a:lnTo>
                    <a:pt x="2817" y="2883"/>
                  </a:lnTo>
                  <a:lnTo>
                    <a:pt x="2825" y="2876"/>
                  </a:lnTo>
                  <a:lnTo>
                    <a:pt x="2829" y="2874"/>
                  </a:lnTo>
                  <a:lnTo>
                    <a:pt x="2833" y="2872"/>
                  </a:lnTo>
                  <a:lnTo>
                    <a:pt x="2837" y="2871"/>
                  </a:lnTo>
                  <a:lnTo>
                    <a:pt x="2841" y="2871"/>
                  </a:lnTo>
                  <a:lnTo>
                    <a:pt x="2850" y="2871"/>
                  </a:lnTo>
                  <a:lnTo>
                    <a:pt x="2858" y="2872"/>
                  </a:lnTo>
                  <a:lnTo>
                    <a:pt x="2867" y="2874"/>
                  </a:lnTo>
                  <a:lnTo>
                    <a:pt x="2875" y="2876"/>
                  </a:lnTo>
                  <a:lnTo>
                    <a:pt x="2891" y="2881"/>
                  </a:lnTo>
                  <a:lnTo>
                    <a:pt x="2906" y="2889"/>
                  </a:lnTo>
                  <a:lnTo>
                    <a:pt x="2921" y="2899"/>
                  </a:lnTo>
                  <a:lnTo>
                    <a:pt x="2934" y="2910"/>
                  </a:lnTo>
                  <a:lnTo>
                    <a:pt x="2947" y="2921"/>
                  </a:lnTo>
                  <a:lnTo>
                    <a:pt x="2958" y="2933"/>
                  </a:lnTo>
                  <a:lnTo>
                    <a:pt x="2967" y="2946"/>
                  </a:lnTo>
                  <a:lnTo>
                    <a:pt x="2977" y="2960"/>
                  </a:lnTo>
                  <a:lnTo>
                    <a:pt x="2985" y="2973"/>
                  </a:lnTo>
                  <a:lnTo>
                    <a:pt x="2991" y="2987"/>
                  </a:lnTo>
                  <a:lnTo>
                    <a:pt x="2996" y="3000"/>
                  </a:lnTo>
                  <a:lnTo>
                    <a:pt x="3000" y="3012"/>
                  </a:lnTo>
                  <a:lnTo>
                    <a:pt x="3002" y="3023"/>
                  </a:lnTo>
                  <a:lnTo>
                    <a:pt x="3003" y="3033"/>
                  </a:lnTo>
                  <a:lnTo>
                    <a:pt x="3002" y="3037"/>
                  </a:lnTo>
                  <a:lnTo>
                    <a:pt x="3000" y="3042"/>
                  </a:lnTo>
                  <a:lnTo>
                    <a:pt x="2995" y="3049"/>
                  </a:lnTo>
                  <a:lnTo>
                    <a:pt x="2990" y="3055"/>
                  </a:lnTo>
                  <a:lnTo>
                    <a:pt x="2979" y="3069"/>
                  </a:lnTo>
                  <a:lnTo>
                    <a:pt x="2971" y="3081"/>
                  </a:lnTo>
                  <a:lnTo>
                    <a:pt x="2982" y="3088"/>
                  </a:lnTo>
                  <a:lnTo>
                    <a:pt x="2988" y="3093"/>
                  </a:lnTo>
                  <a:lnTo>
                    <a:pt x="2989" y="3096"/>
                  </a:lnTo>
                  <a:lnTo>
                    <a:pt x="2988" y="3097"/>
                  </a:lnTo>
                  <a:lnTo>
                    <a:pt x="2991" y="3099"/>
                  </a:lnTo>
                  <a:lnTo>
                    <a:pt x="3019" y="3097"/>
                  </a:lnTo>
                  <a:lnTo>
                    <a:pt x="3028" y="3097"/>
                  </a:lnTo>
                  <a:lnTo>
                    <a:pt x="3035" y="3096"/>
                  </a:lnTo>
                  <a:lnTo>
                    <a:pt x="3042" y="3094"/>
                  </a:lnTo>
                  <a:lnTo>
                    <a:pt x="3047" y="3092"/>
                  </a:lnTo>
                  <a:lnTo>
                    <a:pt x="3058" y="3088"/>
                  </a:lnTo>
                  <a:lnTo>
                    <a:pt x="3068" y="3081"/>
                  </a:lnTo>
                  <a:lnTo>
                    <a:pt x="3079" y="3076"/>
                  </a:lnTo>
                  <a:lnTo>
                    <a:pt x="3093" y="3070"/>
                  </a:lnTo>
                  <a:lnTo>
                    <a:pt x="3100" y="3068"/>
                  </a:lnTo>
                  <a:lnTo>
                    <a:pt x="3110" y="3066"/>
                  </a:lnTo>
                  <a:lnTo>
                    <a:pt x="3121" y="3065"/>
                  </a:lnTo>
                  <a:lnTo>
                    <a:pt x="3133" y="3065"/>
                  </a:lnTo>
                  <a:lnTo>
                    <a:pt x="3140" y="3066"/>
                  </a:lnTo>
                  <a:lnTo>
                    <a:pt x="3149" y="3070"/>
                  </a:lnTo>
                  <a:lnTo>
                    <a:pt x="3158" y="3077"/>
                  </a:lnTo>
                  <a:lnTo>
                    <a:pt x="3169" y="3084"/>
                  </a:lnTo>
                  <a:lnTo>
                    <a:pt x="3179" y="3094"/>
                  </a:lnTo>
                  <a:lnTo>
                    <a:pt x="3190" y="3105"/>
                  </a:lnTo>
                  <a:lnTo>
                    <a:pt x="3201" y="3117"/>
                  </a:lnTo>
                  <a:lnTo>
                    <a:pt x="3211" y="3130"/>
                  </a:lnTo>
                  <a:lnTo>
                    <a:pt x="3231" y="3155"/>
                  </a:lnTo>
                  <a:lnTo>
                    <a:pt x="3247" y="3178"/>
                  </a:lnTo>
                  <a:lnTo>
                    <a:pt x="3253" y="3189"/>
                  </a:lnTo>
                  <a:lnTo>
                    <a:pt x="3259" y="3198"/>
                  </a:lnTo>
                  <a:lnTo>
                    <a:pt x="3261" y="3205"/>
                  </a:lnTo>
                  <a:lnTo>
                    <a:pt x="3262" y="3211"/>
                  </a:lnTo>
                  <a:lnTo>
                    <a:pt x="3262" y="3227"/>
                  </a:lnTo>
                  <a:lnTo>
                    <a:pt x="3262" y="3238"/>
                  </a:lnTo>
                  <a:lnTo>
                    <a:pt x="3261" y="3246"/>
                  </a:lnTo>
                  <a:lnTo>
                    <a:pt x="3259" y="3255"/>
                  </a:lnTo>
                  <a:lnTo>
                    <a:pt x="3256" y="3262"/>
                  </a:lnTo>
                  <a:lnTo>
                    <a:pt x="3251" y="3268"/>
                  </a:lnTo>
                  <a:lnTo>
                    <a:pt x="3247" y="3272"/>
                  </a:lnTo>
                  <a:lnTo>
                    <a:pt x="3242" y="3277"/>
                  </a:lnTo>
                  <a:lnTo>
                    <a:pt x="3236" y="3281"/>
                  </a:lnTo>
                  <a:lnTo>
                    <a:pt x="3230" y="3284"/>
                  </a:lnTo>
                  <a:lnTo>
                    <a:pt x="3222" y="3286"/>
                  </a:lnTo>
                  <a:lnTo>
                    <a:pt x="3214" y="3289"/>
                  </a:lnTo>
                  <a:lnTo>
                    <a:pt x="3205" y="3290"/>
                  </a:lnTo>
                  <a:lnTo>
                    <a:pt x="3187" y="3292"/>
                  </a:lnTo>
                  <a:lnTo>
                    <a:pt x="3165" y="3292"/>
                  </a:lnTo>
                  <a:lnTo>
                    <a:pt x="3182" y="3373"/>
                  </a:lnTo>
                  <a:lnTo>
                    <a:pt x="3147" y="3420"/>
                  </a:lnTo>
                  <a:lnTo>
                    <a:pt x="3154" y="3443"/>
                  </a:lnTo>
                  <a:lnTo>
                    <a:pt x="3160" y="3459"/>
                  </a:lnTo>
                  <a:lnTo>
                    <a:pt x="3162" y="3468"/>
                  </a:lnTo>
                  <a:lnTo>
                    <a:pt x="3164" y="3477"/>
                  </a:lnTo>
                  <a:lnTo>
                    <a:pt x="3165" y="3488"/>
                  </a:lnTo>
                  <a:lnTo>
                    <a:pt x="3165" y="3502"/>
                  </a:lnTo>
                  <a:lnTo>
                    <a:pt x="3165" y="3510"/>
                  </a:lnTo>
                  <a:lnTo>
                    <a:pt x="3162" y="3516"/>
                  </a:lnTo>
                  <a:lnTo>
                    <a:pt x="3158" y="3523"/>
                  </a:lnTo>
                  <a:lnTo>
                    <a:pt x="3154" y="3528"/>
                  </a:lnTo>
                  <a:lnTo>
                    <a:pt x="3148" y="3534"/>
                  </a:lnTo>
                  <a:lnTo>
                    <a:pt x="3141" y="3539"/>
                  </a:lnTo>
                  <a:lnTo>
                    <a:pt x="3134" y="3543"/>
                  </a:lnTo>
                  <a:lnTo>
                    <a:pt x="3125" y="3548"/>
                  </a:lnTo>
                  <a:lnTo>
                    <a:pt x="3107" y="3555"/>
                  </a:lnTo>
                  <a:lnTo>
                    <a:pt x="3088" y="3562"/>
                  </a:lnTo>
                  <a:lnTo>
                    <a:pt x="3069" y="3565"/>
                  </a:lnTo>
                  <a:lnTo>
                    <a:pt x="3052" y="3567"/>
                  </a:lnTo>
                  <a:lnTo>
                    <a:pt x="3050" y="3599"/>
                  </a:lnTo>
                  <a:lnTo>
                    <a:pt x="3209" y="3539"/>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p:cNvSpPr>
              <a:spLocks/>
            </p:cNvSpPr>
            <p:nvPr/>
          </p:nvSpPr>
          <p:spPr bwMode="auto">
            <a:xfrm>
              <a:off x="6642100" y="2917824"/>
              <a:ext cx="231775" cy="522288"/>
            </a:xfrm>
            <a:custGeom>
              <a:avLst/>
              <a:gdLst>
                <a:gd name="T0" fmla="*/ 569 w 588"/>
                <a:gd name="T1" fmla="*/ 426 h 1315"/>
                <a:gd name="T2" fmla="*/ 586 w 588"/>
                <a:gd name="T3" fmla="*/ 391 h 1315"/>
                <a:gd name="T4" fmla="*/ 588 w 588"/>
                <a:gd name="T5" fmla="*/ 373 h 1315"/>
                <a:gd name="T6" fmla="*/ 327 w 588"/>
                <a:gd name="T7" fmla="*/ 146 h 1315"/>
                <a:gd name="T8" fmla="*/ 300 w 588"/>
                <a:gd name="T9" fmla="*/ 111 h 1315"/>
                <a:gd name="T10" fmla="*/ 295 w 588"/>
                <a:gd name="T11" fmla="*/ 81 h 1315"/>
                <a:gd name="T12" fmla="*/ 207 w 588"/>
                <a:gd name="T13" fmla="*/ 1 h 1315"/>
                <a:gd name="T14" fmla="*/ 190 w 588"/>
                <a:gd name="T15" fmla="*/ 8 h 1315"/>
                <a:gd name="T16" fmla="*/ 175 w 588"/>
                <a:gd name="T17" fmla="*/ 21 h 1315"/>
                <a:gd name="T18" fmla="*/ 156 w 588"/>
                <a:gd name="T19" fmla="*/ 52 h 1315"/>
                <a:gd name="T20" fmla="*/ 134 w 588"/>
                <a:gd name="T21" fmla="*/ 97 h 1315"/>
                <a:gd name="T22" fmla="*/ 111 w 588"/>
                <a:gd name="T23" fmla="*/ 138 h 1315"/>
                <a:gd name="T24" fmla="*/ 97 w 588"/>
                <a:gd name="T25" fmla="*/ 152 h 1315"/>
                <a:gd name="T26" fmla="*/ 81 w 588"/>
                <a:gd name="T27" fmla="*/ 161 h 1315"/>
                <a:gd name="T28" fmla="*/ 20 w 588"/>
                <a:gd name="T29" fmla="*/ 162 h 1315"/>
                <a:gd name="T30" fmla="*/ 10 w 588"/>
                <a:gd name="T31" fmla="*/ 468 h 1315"/>
                <a:gd name="T32" fmla="*/ 53 w 588"/>
                <a:gd name="T33" fmla="*/ 516 h 1315"/>
                <a:gd name="T34" fmla="*/ 70 w 588"/>
                <a:gd name="T35" fmla="*/ 638 h 1315"/>
                <a:gd name="T36" fmla="*/ 79 w 588"/>
                <a:gd name="T37" fmla="*/ 734 h 1315"/>
                <a:gd name="T38" fmla="*/ 95 w 588"/>
                <a:gd name="T39" fmla="*/ 787 h 1315"/>
                <a:gd name="T40" fmla="*/ 133 w 588"/>
                <a:gd name="T41" fmla="*/ 857 h 1315"/>
                <a:gd name="T42" fmla="*/ 161 w 588"/>
                <a:gd name="T43" fmla="*/ 931 h 1315"/>
                <a:gd name="T44" fmla="*/ 179 w 588"/>
                <a:gd name="T45" fmla="*/ 1010 h 1315"/>
                <a:gd name="T46" fmla="*/ 201 w 588"/>
                <a:gd name="T47" fmla="*/ 1138 h 1315"/>
                <a:gd name="T48" fmla="*/ 216 w 588"/>
                <a:gd name="T49" fmla="*/ 1209 h 1315"/>
                <a:gd name="T50" fmla="*/ 241 w 588"/>
                <a:gd name="T51" fmla="*/ 1275 h 1315"/>
                <a:gd name="T52" fmla="*/ 265 w 588"/>
                <a:gd name="T53" fmla="*/ 1296 h 1315"/>
                <a:gd name="T54" fmla="*/ 269 w 588"/>
                <a:gd name="T55" fmla="*/ 1254 h 1315"/>
                <a:gd name="T56" fmla="*/ 278 w 588"/>
                <a:gd name="T57" fmla="*/ 1242 h 1315"/>
                <a:gd name="T58" fmla="*/ 295 w 588"/>
                <a:gd name="T59" fmla="*/ 1235 h 1315"/>
                <a:gd name="T60" fmla="*/ 320 w 588"/>
                <a:gd name="T61" fmla="*/ 1234 h 1315"/>
                <a:gd name="T62" fmla="*/ 342 w 588"/>
                <a:gd name="T63" fmla="*/ 1242 h 1315"/>
                <a:gd name="T64" fmla="*/ 384 w 588"/>
                <a:gd name="T65" fmla="*/ 1278 h 1315"/>
                <a:gd name="T66" fmla="*/ 426 w 588"/>
                <a:gd name="T67" fmla="*/ 1315 h 1315"/>
                <a:gd name="T68" fmla="*/ 455 w 588"/>
                <a:gd name="T69" fmla="*/ 1251 h 1315"/>
                <a:gd name="T70" fmla="*/ 496 w 588"/>
                <a:gd name="T71" fmla="*/ 1161 h 1315"/>
                <a:gd name="T72" fmla="*/ 508 w 588"/>
                <a:gd name="T73" fmla="*/ 1087 h 1315"/>
                <a:gd name="T74" fmla="*/ 501 w 588"/>
                <a:gd name="T75" fmla="*/ 1043 h 1315"/>
                <a:gd name="T76" fmla="*/ 487 w 588"/>
                <a:gd name="T77" fmla="*/ 1013 h 1315"/>
                <a:gd name="T78" fmla="*/ 462 w 588"/>
                <a:gd name="T79" fmla="*/ 988 h 1315"/>
                <a:gd name="T80" fmla="*/ 445 w 588"/>
                <a:gd name="T81" fmla="*/ 961 h 1315"/>
                <a:gd name="T82" fmla="*/ 442 w 588"/>
                <a:gd name="T83" fmla="*/ 811 h 1315"/>
                <a:gd name="T84" fmla="*/ 449 w 588"/>
                <a:gd name="T85" fmla="*/ 766 h 1315"/>
                <a:gd name="T86" fmla="*/ 468 w 588"/>
                <a:gd name="T87" fmla="*/ 732 h 1315"/>
                <a:gd name="T88" fmla="*/ 501 w 588"/>
                <a:gd name="T89" fmla="*/ 693 h 1315"/>
                <a:gd name="T90" fmla="*/ 539 w 588"/>
                <a:gd name="T91" fmla="*/ 655 h 1315"/>
                <a:gd name="T92" fmla="*/ 539 w 588"/>
                <a:gd name="T93" fmla="*/ 470 h 1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88" h="1315">
                  <a:moveTo>
                    <a:pt x="539" y="470"/>
                  </a:moveTo>
                  <a:lnTo>
                    <a:pt x="552" y="452"/>
                  </a:lnTo>
                  <a:lnTo>
                    <a:pt x="569" y="426"/>
                  </a:lnTo>
                  <a:lnTo>
                    <a:pt x="577" y="412"/>
                  </a:lnTo>
                  <a:lnTo>
                    <a:pt x="583" y="399"/>
                  </a:lnTo>
                  <a:lnTo>
                    <a:pt x="586" y="391"/>
                  </a:lnTo>
                  <a:lnTo>
                    <a:pt x="587" y="385"/>
                  </a:lnTo>
                  <a:lnTo>
                    <a:pt x="588" y="379"/>
                  </a:lnTo>
                  <a:lnTo>
                    <a:pt x="588" y="373"/>
                  </a:lnTo>
                  <a:lnTo>
                    <a:pt x="567" y="228"/>
                  </a:lnTo>
                  <a:lnTo>
                    <a:pt x="476" y="143"/>
                  </a:lnTo>
                  <a:lnTo>
                    <a:pt x="327" y="146"/>
                  </a:lnTo>
                  <a:lnTo>
                    <a:pt x="314" y="129"/>
                  </a:lnTo>
                  <a:lnTo>
                    <a:pt x="305" y="117"/>
                  </a:lnTo>
                  <a:lnTo>
                    <a:pt x="300" y="111"/>
                  </a:lnTo>
                  <a:lnTo>
                    <a:pt x="297" y="103"/>
                  </a:lnTo>
                  <a:lnTo>
                    <a:pt x="296" y="93"/>
                  </a:lnTo>
                  <a:lnTo>
                    <a:pt x="295" y="81"/>
                  </a:lnTo>
                  <a:lnTo>
                    <a:pt x="295" y="0"/>
                  </a:lnTo>
                  <a:lnTo>
                    <a:pt x="214" y="0"/>
                  </a:lnTo>
                  <a:lnTo>
                    <a:pt x="207" y="1"/>
                  </a:lnTo>
                  <a:lnTo>
                    <a:pt x="201" y="3"/>
                  </a:lnTo>
                  <a:lnTo>
                    <a:pt x="196" y="5"/>
                  </a:lnTo>
                  <a:lnTo>
                    <a:pt x="190" y="8"/>
                  </a:lnTo>
                  <a:lnTo>
                    <a:pt x="185" y="11"/>
                  </a:lnTo>
                  <a:lnTo>
                    <a:pt x="180" y="16"/>
                  </a:lnTo>
                  <a:lnTo>
                    <a:pt x="175" y="21"/>
                  </a:lnTo>
                  <a:lnTo>
                    <a:pt x="171" y="26"/>
                  </a:lnTo>
                  <a:lnTo>
                    <a:pt x="163" y="38"/>
                  </a:lnTo>
                  <a:lnTo>
                    <a:pt x="156" y="52"/>
                  </a:lnTo>
                  <a:lnTo>
                    <a:pt x="148" y="66"/>
                  </a:lnTo>
                  <a:lnTo>
                    <a:pt x="142" y="81"/>
                  </a:lnTo>
                  <a:lnTo>
                    <a:pt x="134" y="97"/>
                  </a:lnTo>
                  <a:lnTo>
                    <a:pt x="128" y="112"/>
                  </a:lnTo>
                  <a:lnTo>
                    <a:pt x="120" y="125"/>
                  </a:lnTo>
                  <a:lnTo>
                    <a:pt x="111" y="138"/>
                  </a:lnTo>
                  <a:lnTo>
                    <a:pt x="107" y="143"/>
                  </a:lnTo>
                  <a:lnTo>
                    <a:pt x="103" y="147"/>
                  </a:lnTo>
                  <a:lnTo>
                    <a:pt x="97" y="152"/>
                  </a:lnTo>
                  <a:lnTo>
                    <a:pt x="93" y="156"/>
                  </a:lnTo>
                  <a:lnTo>
                    <a:pt x="87" y="159"/>
                  </a:lnTo>
                  <a:lnTo>
                    <a:pt x="81" y="161"/>
                  </a:lnTo>
                  <a:lnTo>
                    <a:pt x="75" y="162"/>
                  </a:lnTo>
                  <a:lnTo>
                    <a:pt x="68" y="162"/>
                  </a:lnTo>
                  <a:lnTo>
                    <a:pt x="20" y="162"/>
                  </a:lnTo>
                  <a:lnTo>
                    <a:pt x="0" y="454"/>
                  </a:lnTo>
                  <a:lnTo>
                    <a:pt x="3" y="459"/>
                  </a:lnTo>
                  <a:lnTo>
                    <a:pt x="10" y="468"/>
                  </a:lnTo>
                  <a:lnTo>
                    <a:pt x="20" y="479"/>
                  </a:lnTo>
                  <a:lnTo>
                    <a:pt x="30" y="492"/>
                  </a:lnTo>
                  <a:lnTo>
                    <a:pt x="53" y="516"/>
                  </a:lnTo>
                  <a:lnTo>
                    <a:pt x="68" y="535"/>
                  </a:lnTo>
                  <a:lnTo>
                    <a:pt x="69" y="590"/>
                  </a:lnTo>
                  <a:lnTo>
                    <a:pt x="70" y="638"/>
                  </a:lnTo>
                  <a:lnTo>
                    <a:pt x="72" y="675"/>
                  </a:lnTo>
                  <a:lnTo>
                    <a:pt x="76" y="708"/>
                  </a:lnTo>
                  <a:lnTo>
                    <a:pt x="79" y="734"/>
                  </a:lnTo>
                  <a:lnTo>
                    <a:pt x="83" y="754"/>
                  </a:lnTo>
                  <a:lnTo>
                    <a:pt x="89" y="773"/>
                  </a:lnTo>
                  <a:lnTo>
                    <a:pt x="95" y="787"/>
                  </a:lnTo>
                  <a:lnTo>
                    <a:pt x="108" y="813"/>
                  </a:lnTo>
                  <a:lnTo>
                    <a:pt x="125" y="840"/>
                  </a:lnTo>
                  <a:lnTo>
                    <a:pt x="133" y="857"/>
                  </a:lnTo>
                  <a:lnTo>
                    <a:pt x="143" y="876"/>
                  </a:lnTo>
                  <a:lnTo>
                    <a:pt x="151" y="901"/>
                  </a:lnTo>
                  <a:lnTo>
                    <a:pt x="161" y="931"/>
                  </a:lnTo>
                  <a:lnTo>
                    <a:pt x="169" y="957"/>
                  </a:lnTo>
                  <a:lnTo>
                    <a:pt x="174" y="984"/>
                  </a:lnTo>
                  <a:lnTo>
                    <a:pt x="179" y="1010"/>
                  </a:lnTo>
                  <a:lnTo>
                    <a:pt x="185" y="1036"/>
                  </a:lnTo>
                  <a:lnTo>
                    <a:pt x="192" y="1088"/>
                  </a:lnTo>
                  <a:lnTo>
                    <a:pt x="201" y="1138"/>
                  </a:lnTo>
                  <a:lnTo>
                    <a:pt x="205" y="1161"/>
                  </a:lnTo>
                  <a:lnTo>
                    <a:pt x="211" y="1185"/>
                  </a:lnTo>
                  <a:lnTo>
                    <a:pt x="216" y="1209"/>
                  </a:lnTo>
                  <a:lnTo>
                    <a:pt x="224" y="1232"/>
                  </a:lnTo>
                  <a:lnTo>
                    <a:pt x="231" y="1253"/>
                  </a:lnTo>
                  <a:lnTo>
                    <a:pt x="241" y="1275"/>
                  </a:lnTo>
                  <a:lnTo>
                    <a:pt x="252" y="1295"/>
                  </a:lnTo>
                  <a:lnTo>
                    <a:pt x="264" y="1315"/>
                  </a:lnTo>
                  <a:lnTo>
                    <a:pt x="265" y="1296"/>
                  </a:lnTo>
                  <a:lnTo>
                    <a:pt x="265" y="1280"/>
                  </a:lnTo>
                  <a:lnTo>
                    <a:pt x="266" y="1266"/>
                  </a:lnTo>
                  <a:lnTo>
                    <a:pt x="269" y="1254"/>
                  </a:lnTo>
                  <a:lnTo>
                    <a:pt x="271" y="1250"/>
                  </a:lnTo>
                  <a:lnTo>
                    <a:pt x="273" y="1246"/>
                  </a:lnTo>
                  <a:lnTo>
                    <a:pt x="278" y="1242"/>
                  </a:lnTo>
                  <a:lnTo>
                    <a:pt x="282" y="1239"/>
                  </a:lnTo>
                  <a:lnTo>
                    <a:pt x="288" y="1237"/>
                  </a:lnTo>
                  <a:lnTo>
                    <a:pt x="295" y="1235"/>
                  </a:lnTo>
                  <a:lnTo>
                    <a:pt x="304" y="1234"/>
                  </a:lnTo>
                  <a:lnTo>
                    <a:pt x="312" y="1234"/>
                  </a:lnTo>
                  <a:lnTo>
                    <a:pt x="320" y="1234"/>
                  </a:lnTo>
                  <a:lnTo>
                    <a:pt x="327" y="1236"/>
                  </a:lnTo>
                  <a:lnTo>
                    <a:pt x="335" y="1239"/>
                  </a:lnTo>
                  <a:lnTo>
                    <a:pt x="342" y="1242"/>
                  </a:lnTo>
                  <a:lnTo>
                    <a:pt x="357" y="1252"/>
                  </a:lnTo>
                  <a:lnTo>
                    <a:pt x="371" y="1264"/>
                  </a:lnTo>
                  <a:lnTo>
                    <a:pt x="384" y="1278"/>
                  </a:lnTo>
                  <a:lnTo>
                    <a:pt x="398" y="1291"/>
                  </a:lnTo>
                  <a:lnTo>
                    <a:pt x="412" y="1304"/>
                  </a:lnTo>
                  <a:lnTo>
                    <a:pt x="426" y="1315"/>
                  </a:lnTo>
                  <a:lnTo>
                    <a:pt x="432" y="1303"/>
                  </a:lnTo>
                  <a:lnTo>
                    <a:pt x="442" y="1281"/>
                  </a:lnTo>
                  <a:lnTo>
                    <a:pt x="455" y="1251"/>
                  </a:lnTo>
                  <a:lnTo>
                    <a:pt x="470" y="1220"/>
                  </a:lnTo>
                  <a:lnTo>
                    <a:pt x="484" y="1188"/>
                  </a:lnTo>
                  <a:lnTo>
                    <a:pt x="496" y="1161"/>
                  </a:lnTo>
                  <a:lnTo>
                    <a:pt x="504" y="1143"/>
                  </a:lnTo>
                  <a:lnTo>
                    <a:pt x="508" y="1135"/>
                  </a:lnTo>
                  <a:lnTo>
                    <a:pt x="508" y="1087"/>
                  </a:lnTo>
                  <a:lnTo>
                    <a:pt x="507" y="1070"/>
                  </a:lnTo>
                  <a:lnTo>
                    <a:pt x="504" y="1054"/>
                  </a:lnTo>
                  <a:lnTo>
                    <a:pt x="501" y="1043"/>
                  </a:lnTo>
                  <a:lnTo>
                    <a:pt x="497" y="1031"/>
                  </a:lnTo>
                  <a:lnTo>
                    <a:pt x="493" y="1022"/>
                  </a:lnTo>
                  <a:lnTo>
                    <a:pt x="487" y="1013"/>
                  </a:lnTo>
                  <a:lnTo>
                    <a:pt x="481" y="1006"/>
                  </a:lnTo>
                  <a:lnTo>
                    <a:pt x="474" y="999"/>
                  </a:lnTo>
                  <a:lnTo>
                    <a:pt x="462" y="988"/>
                  </a:lnTo>
                  <a:lnTo>
                    <a:pt x="453" y="975"/>
                  </a:lnTo>
                  <a:lnTo>
                    <a:pt x="448" y="968"/>
                  </a:lnTo>
                  <a:lnTo>
                    <a:pt x="445" y="961"/>
                  </a:lnTo>
                  <a:lnTo>
                    <a:pt x="443" y="951"/>
                  </a:lnTo>
                  <a:lnTo>
                    <a:pt x="442" y="941"/>
                  </a:lnTo>
                  <a:lnTo>
                    <a:pt x="442" y="811"/>
                  </a:lnTo>
                  <a:lnTo>
                    <a:pt x="443" y="795"/>
                  </a:lnTo>
                  <a:lnTo>
                    <a:pt x="445" y="780"/>
                  </a:lnTo>
                  <a:lnTo>
                    <a:pt x="449" y="766"/>
                  </a:lnTo>
                  <a:lnTo>
                    <a:pt x="454" y="754"/>
                  </a:lnTo>
                  <a:lnTo>
                    <a:pt x="460" y="742"/>
                  </a:lnTo>
                  <a:lnTo>
                    <a:pt x="468" y="732"/>
                  </a:lnTo>
                  <a:lnTo>
                    <a:pt x="475" y="721"/>
                  </a:lnTo>
                  <a:lnTo>
                    <a:pt x="484" y="711"/>
                  </a:lnTo>
                  <a:lnTo>
                    <a:pt x="501" y="693"/>
                  </a:lnTo>
                  <a:lnTo>
                    <a:pt x="521" y="674"/>
                  </a:lnTo>
                  <a:lnTo>
                    <a:pt x="530" y="665"/>
                  </a:lnTo>
                  <a:lnTo>
                    <a:pt x="539" y="655"/>
                  </a:lnTo>
                  <a:lnTo>
                    <a:pt x="548" y="644"/>
                  </a:lnTo>
                  <a:lnTo>
                    <a:pt x="556" y="633"/>
                  </a:lnTo>
                  <a:lnTo>
                    <a:pt x="539" y="47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p:cNvSpPr>
            <p:nvPr/>
          </p:nvSpPr>
          <p:spPr bwMode="auto">
            <a:xfrm>
              <a:off x="5316538" y="2925762"/>
              <a:ext cx="663575" cy="668338"/>
            </a:xfrm>
            <a:custGeom>
              <a:avLst/>
              <a:gdLst>
                <a:gd name="T0" fmla="*/ 1425 w 1672"/>
                <a:gd name="T1" fmla="*/ 163 h 1687"/>
                <a:gd name="T2" fmla="*/ 1214 w 1672"/>
                <a:gd name="T3" fmla="*/ 123 h 1687"/>
                <a:gd name="T4" fmla="*/ 1085 w 1672"/>
                <a:gd name="T5" fmla="*/ 34 h 1687"/>
                <a:gd name="T6" fmla="*/ 979 w 1672"/>
                <a:gd name="T7" fmla="*/ 142 h 1687"/>
                <a:gd name="T8" fmla="*/ 935 w 1672"/>
                <a:gd name="T9" fmla="*/ 258 h 1687"/>
                <a:gd name="T10" fmla="*/ 861 w 1672"/>
                <a:gd name="T11" fmla="*/ 349 h 1687"/>
                <a:gd name="T12" fmla="*/ 768 w 1672"/>
                <a:gd name="T13" fmla="*/ 399 h 1687"/>
                <a:gd name="T14" fmla="*/ 719 w 1672"/>
                <a:gd name="T15" fmla="*/ 453 h 1687"/>
                <a:gd name="T16" fmla="*/ 664 w 1672"/>
                <a:gd name="T17" fmla="*/ 495 h 1687"/>
                <a:gd name="T18" fmla="*/ 519 w 1672"/>
                <a:gd name="T19" fmla="*/ 491 h 1687"/>
                <a:gd name="T20" fmla="*/ 475 w 1672"/>
                <a:gd name="T21" fmla="*/ 573 h 1687"/>
                <a:gd name="T22" fmla="*/ 359 w 1672"/>
                <a:gd name="T23" fmla="*/ 611 h 1687"/>
                <a:gd name="T24" fmla="*/ 265 w 1672"/>
                <a:gd name="T25" fmla="*/ 700 h 1687"/>
                <a:gd name="T26" fmla="*/ 212 w 1672"/>
                <a:gd name="T27" fmla="*/ 760 h 1687"/>
                <a:gd name="T28" fmla="*/ 130 w 1672"/>
                <a:gd name="T29" fmla="*/ 757 h 1687"/>
                <a:gd name="T30" fmla="*/ 102 w 1672"/>
                <a:gd name="T31" fmla="*/ 715 h 1687"/>
                <a:gd name="T32" fmla="*/ 3 w 1672"/>
                <a:gd name="T33" fmla="*/ 784 h 1687"/>
                <a:gd name="T34" fmla="*/ 92 w 1672"/>
                <a:gd name="T35" fmla="*/ 868 h 1687"/>
                <a:gd name="T36" fmla="*/ 226 w 1672"/>
                <a:gd name="T37" fmla="*/ 922 h 1687"/>
                <a:gd name="T38" fmla="*/ 345 w 1672"/>
                <a:gd name="T39" fmla="*/ 942 h 1687"/>
                <a:gd name="T40" fmla="*/ 356 w 1672"/>
                <a:gd name="T41" fmla="*/ 1000 h 1687"/>
                <a:gd name="T42" fmla="*/ 366 w 1672"/>
                <a:gd name="T43" fmla="*/ 1082 h 1687"/>
                <a:gd name="T44" fmla="*/ 518 w 1672"/>
                <a:gd name="T45" fmla="*/ 1217 h 1687"/>
                <a:gd name="T46" fmla="*/ 570 w 1672"/>
                <a:gd name="T47" fmla="*/ 1327 h 1687"/>
                <a:gd name="T48" fmla="*/ 598 w 1672"/>
                <a:gd name="T49" fmla="*/ 1440 h 1687"/>
                <a:gd name="T50" fmla="*/ 644 w 1672"/>
                <a:gd name="T51" fmla="*/ 1489 h 1687"/>
                <a:gd name="T52" fmla="*/ 693 w 1672"/>
                <a:gd name="T53" fmla="*/ 1511 h 1687"/>
                <a:gd name="T54" fmla="*/ 755 w 1672"/>
                <a:gd name="T55" fmla="*/ 1519 h 1687"/>
                <a:gd name="T56" fmla="*/ 810 w 1672"/>
                <a:gd name="T57" fmla="*/ 1577 h 1687"/>
                <a:gd name="T58" fmla="*/ 883 w 1672"/>
                <a:gd name="T59" fmla="*/ 1622 h 1687"/>
                <a:gd name="T60" fmla="*/ 958 w 1672"/>
                <a:gd name="T61" fmla="*/ 1677 h 1687"/>
                <a:gd name="T62" fmla="*/ 1095 w 1672"/>
                <a:gd name="T63" fmla="*/ 1588 h 1687"/>
                <a:gd name="T64" fmla="*/ 1178 w 1672"/>
                <a:gd name="T65" fmla="*/ 1465 h 1687"/>
                <a:gd name="T66" fmla="*/ 1180 w 1672"/>
                <a:gd name="T67" fmla="*/ 1412 h 1687"/>
                <a:gd name="T68" fmla="*/ 1154 w 1672"/>
                <a:gd name="T69" fmla="*/ 1380 h 1687"/>
                <a:gd name="T70" fmla="*/ 1182 w 1672"/>
                <a:gd name="T71" fmla="*/ 1332 h 1687"/>
                <a:gd name="T72" fmla="*/ 1238 w 1672"/>
                <a:gd name="T73" fmla="*/ 1341 h 1687"/>
                <a:gd name="T74" fmla="*/ 1264 w 1672"/>
                <a:gd name="T75" fmla="*/ 1381 h 1687"/>
                <a:gd name="T76" fmla="*/ 1256 w 1672"/>
                <a:gd name="T77" fmla="*/ 1498 h 1687"/>
                <a:gd name="T78" fmla="*/ 1234 w 1672"/>
                <a:gd name="T79" fmla="*/ 1565 h 1687"/>
                <a:gd name="T80" fmla="*/ 1291 w 1672"/>
                <a:gd name="T81" fmla="*/ 1590 h 1687"/>
                <a:gd name="T82" fmla="*/ 1369 w 1672"/>
                <a:gd name="T83" fmla="*/ 1548 h 1687"/>
                <a:gd name="T84" fmla="*/ 1491 w 1672"/>
                <a:gd name="T85" fmla="*/ 1416 h 1687"/>
                <a:gd name="T86" fmla="*/ 1551 w 1672"/>
                <a:gd name="T87" fmla="*/ 1426 h 1687"/>
                <a:gd name="T88" fmla="*/ 1594 w 1672"/>
                <a:gd name="T89" fmla="*/ 1470 h 1687"/>
                <a:gd name="T90" fmla="*/ 1663 w 1672"/>
                <a:gd name="T91" fmla="*/ 1463 h 1687"/>
                <a:gd name="T92" fmla="*/ 1656 w 1672"/>
                <a:gd name="T93" fmla="*/ 1364 h 1687"/>
                <a:gd name="T94" fmla="*/ 1623 w 1672"/>
                <a:gd name="T95" fmla="*/ 1212 h 1687"/>
                <a:gd name="T96" fmla="*/ 1545 w 1672"/>
                <a:gd name="T97" fmla="*/ 818 h 1687"/>
                <a:gd name="T98" fmla="*/ 1534 w 1672"/>
                <a:gd name="T99" fmla="*/ 776 h 1687"/>
                <a:gd name="T100" fmla="*/ 1462 w 1672"/>
                <a:gd name="T101" fmla="*/ 755 h 1687"/>
                <a:gd name="T102" fmla="*/ 1476 w 1672"/>
                <a:gd name="T103" fmla="*/ 649 h 1687"/>
                <a:gd name="T104" fmla="*/ 1456 w 1672"/>
                <a:gd name="T105" fmla="*/ 601 h 1687"/>
                <a:gd name="T106" fmla="*/ 1376 w 1672"/>
                <a:gd name="T107" fmla="*/ 559 h 1687"/>
                <a:gd name="T108" fmla="*/ 1348 w 1672"/>
                <a:gd name="T109" fmla="*/ 497 h 1687"/>
                <a:gd name="T110" fmla="*/ 1363 w 1672"/>
                <a:gd name="T111" fmla="*/ 395 h 1687"/>
                <a:gd name="T112" fmla="*/ 1430 w 1672"/>
                <a:gd name="T113" fmla="*/ 306 h 1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72" h="1687">
                  <a:moveTo>
                    <a:pt x="1411" y="259"/>
                  </a:moveTo>
                  <a:lnTo>
                    <a:pt x="1411" y="241"/>
                  </a:lnTo>
                  <a:lnTo>
                    <a:pt x="1412" y="225"/>
                  </a:lnTo>
                  <a:lnTo>
                    <a:pt x="1414" y="213"/>
                  </a:lnTo>
                  <a:lnTo>
                    <a:pt x="1418" y="201"/>
                  </a:lnTo>
                  <a:lnTo>
                    <a:pt x="1420" y="189"/>
                  </a:lnTo>
                  <a:lnTo>
                    <a:pt x="1423" y="177"/>
                  </a:lnTo>
                  <a:lnTo>
                    <a:pt x="1425" y="163"/>
                  </a:lnTo>
                  <a:lnTo>
                    <a:pt x="1427" y="146"/>
                  </a:lnTo>
                  <a:lnTo>
                    <a:pt x="1378" y="130"/>
                  </a:lnTo>
                  <a:lnTo>
                    <a:pt x="1340" y="133"/>
                  </a:lnTo>
                  <a:lnTo>
                    <a:pt x="1308" y="134"/>
                  </a:lnTo>
                  <a:lnTo>
                    <a:pt x="1278" y="134"/>
                  </a:lnTo>
                  <a:lnTo>
                    <a:pt x="1255" y="132"/>
                  </a:lnTo>
                  <a:lnTo>
                    <a:pt x="1233" y="127"/>
                  </a:lnTo>
                  <a:lnTo>
                    <a:pt x="1214" y="123"/>
                  </a:lnTo>
                  <a:lnTo>
                    <a:pt x="1197" y="116"/>
                  </a:lnTo>
                  <a:lnTo>
                    <a:pt x="1181" y="108"/>
                  </a:lnTo>
                  <a:lnTo>
                    <a:pt x="1167" y="99"/>
                  </a:lnTo>
                  <a:lnTo>
                    <a:pt x="1152" y="88"/>
                  </a:lnTo>
                  <a:lnTo>
                    <a:pt x="1138" y="76"/>
                  </a:lnTo>
                  <a:lnTo>
                    <a:pt x="1122" y="63"/>
                  </a:lnTo>
                  <a:lnTo>
                    <a:pt x="1104" y="49"/>
                  </a:lnTo>
                  <a:lnTo>
                    <a:pt x="1085" y="34"/>
                  </a:lnTo>
                  <a:lnTo>
                    <a:pt x="1063" y="18"/>
                  </a:lnTo>
                  <a:lnTo>
                    <a:pt x="1036" y="0"/>
                  </a:lnTo>
                  <a:lnTo>
                    <a:pt x="987" y="62"/>
                  </a:lnTo>
                  <a:lnTo>
                    <a:pt x="987" y="79"/>
                  </a:lnTo>
                  <a:lnTo>
                    <a:pt x="986" y="95"/>
                  </a:lnTo>
                  <a:lnTo>
                    <a:pt x="984" y="111"/>
                  </a:lnTo>
                  <a:lnTo>
                    <a:pt x="981" y="127"/>
                  </a:lnTo>
                  <a:lnTo>
                    <a:pt x="979" y="142"/>
                  </a:lnTo>
                  <a:lnTo>
                    <a:pt x="976" y="159"/>
                  </a:lnTo>
                  <a:lnTo>
                    <a:pt x="972" y="174"/>
                  </a:lnTo>
                  <a:lnTo>
                    <a:pt x="966" y="189"/>
                  </a:lnTo>
                  <a:lnTo>
                    <a:pt x="962" y="203"/>
                  </a:lnTo>
                  <a:lnTo>
                    <a:pt x="955" y="218"/>
                  </a:lnTo>
                  <a:lnTo>
                    <a:pt x="949" y="232"/>
                  </a:lnTo>
                  <a:lnTo>
                    <a:pt x="942" y="245"/>
                  </a:lnTo>
                  <a:lnTo>
                    <a:pt x="935" y="258"/>
                  </a:lnTo>
                  <a:lnTo>
                    <a:pt x="927" y="271"/>
                  </a:lnTo>
                  <a:lnTo>
                    <a:pt x="919" y="284"/>
                  </a:lnTo>
                  <a:lnTo>
                    <a:pt x="910" y="297"/>
                  </a:lnTo>
                  <a:lnTo>
                    <a:pt x="901" y="308"/>
                  </a:lnTo>
                  <a:lnTo>
                    <a:pt x="892" y="319"/>
                  </a:lnTo>
                  <a:lnTo>
                    <a:pt x="882" y="329"/>
                  </a:lnTo>
                  <a:lnTo>
                    <a:pt x="872" y="339"/>
                  </a:lnTo>
                  <a:lnTo>
                    <a:pt x="861" y="349"/>
                  </a:lnTo>
                  <a:lnTo>
                    <a:pt x="851" y="357"/>
                  </a:lnTo>
                  <a:lnTo>
                    <a:pt x="840" y="365"/>
                  </a:lnTo>
                  <a:lnTo>
                    <a:pt x="828" y="372"/>
                  </a:lnTo>
                  <a:lnTo>
                    <a:pt x="816" y="380"/>
                  </a:lnTo>
                  <a:lnTo>
                    <a:pt x="804" y="385"/>
                  </a:lnTo>
                  <a:lnTo>
                    <a:pt x="792" y="391"/>
                  </a:lnTo>
                  <a:lnTo>
                    <a:pt x="780" y="395"/>
                  </a:lnTo>
                  <a:lnTo>
                    <a:pt x="768" y="399"/>
                  </a:lnTo>
                  <a:lnTo>
                    <a:pt x="756" y="403"/>
                  </a:lnTo>
                  <a:lnTo>
                    <a:pt x="743" y="405"/>
                  </a:lnTo>
                  <a:lnTo>
                    <a:pt x="730" y="406"/>
                  </a:lnTo>
                  <a:lnTo>
                    <a:pt x="729" y="417"/>
                  </a:lnTo>
                  <a:lnTo>
                    <a:pt x="728" y="427"/>
                  </a:lnTo>
                  <a:lnTo>
                    <a:pt x="725" y="436"/>
                  </a:lnTo>
                  <a:lnTo>
                    <a:pt x="723" y="445"/>
                  </a:lnTo>
                  <a:lnTo>
                    <a:pt x="719" y="453"/>
                  </a:lnTo>
                  <a:lnTo>
                    <a:pt x="715" y="460"/>
                  </a:lnTo>
                  <a:lnTo>
                    <a:pt x="710" y="466"/>
                  </a:lnTo>
                  <a:lnTo>
                    <a:pt x="705" y="473"/>
                  </a:lnTo>
                  <a:lnTo>
                    <a:pt x="699" y="478"/>
                  </a:lnTo>
                  <a:lnTo>
                    <a:pt x="693" y="483"/>
                  </a:lnTo>
                  <a:lnTo>
                    <a:pt x="686" y="487"/>
                  </a:lnTo>
                  <a:lnTo>
                    <a:pt x="679" y="490"/>
                  </a:lnTo>
                  <a:lnTo>
                    <a:pt x="664" y="495"/>
                  </a:lnTo>
                  <a:lnTo>
                    <a:pt x="647" y="500"/>
                  </a:lnTo>
                  <a:lnTo>
                    <a:pt x="629" y="501"/>
                  </a:lnTo>
                  <a:lnTo>
                    <a:pt x="611" y="502"/>
                  </a:lnTo>
                  <a:lnTo>
                    <a:pt x="593" y="502"/>
                  </a:lnTo>
                  <a:lnTo>
                    <a:pt x="573" y="500"/>
                  </a:lnTo>
                  <a:lnTo>
                    <a:pt x="555" y="498"/>
                  </a:lnTo>
                  <a:lnTo>
                    <a:pt x="536" y="494"/>
                  </a:lnTo>
                  <a:lnTo>
                    <a:pt x="519" y="491"/>
                  </a:lnTo>
                  <a:lnTo>
                    <a:pt x="503" y="487"/>
                  </a:lnTo>
                  <a:lnTo>
                    <a:pt x="500" y="511"/>
                  </a:lnTo>
                  <a:lnTo>
                    <a:pt x="496" y="530"/>
                  </a:lnTo>
                  <a:lnTo>
                    <a:pt x="491" y="546"/>
                  </a:lnTo>
                  <a:lnTo>
                    <a:pt x="486" y="559"/>
                  </a:lnTo>
                  <a:lnTo>
                    <a:pt x="482" y="565"/>
                  </a:lnTo>
                  <a:lnTo>
                    <a:pt x="478" y="569"/>
                  </a:lnTo>
                  <a:lnTo>
                    <a:pt x="475" y="573"/>
                  </a:lnTo>
                  <a:lnTo>
                    <a:pt x="470" y="576"/>
                  </a:lnTo>
                  <a:lnTo>
                    <a:pt x="462" y="583"/>
                  </a:lnTo>
                  <a:lnTo>
                    <a:pt x="451" y="586"/>
                  </a:lnTo>
                  <a:lnTo>
                    <a:pt x="429" y="593"/>
                  </a:lnTo>
                  <a:lnTo>
                    <a:pt x="404" y="598"/>
                  </a:lnTo>
                  <a:lnTo>
                    <a:pt x="389" y="601"/>
                  </a:lnTo>
                  <a:lnTo>
                    <a:pt x="374" y="606"/>
                  </a:lnTo>
                  <a:lnTo>
                    <a:pt x="359" y="611"/>
                  </a:lnTo>
                  <a:lnTo>
                    <a:pt x="343" y="620"/>
                  </a:lnTo>
                  <a:lnTo>
                    <a:pt x="326" y="629"/>
                  </a:lnTo>
                  <a:lnTo>
                    <a:pt x="312" y="640"/>
                  </a:lnTo>
                  <a:lnTo>
                    <a:pt x="300" y="652"/>
                  </a:lnTo>
                  <a:lnTo>
                    <a:pt x="289" y="664"/>
                  </a:lnTo>
                  <a:lnTo>
                    <a:pt x="280" y="676"/>
                  </a:lnTo>
                  <a:lnTo>
                    <a:pt x="272" y="688"/>
                  </a:lnTo>
                  <a:lnTo>
                    <a:pt x="265" y="700"/>
                  </a:lnTo>
                  <a:lnTo>
                    <a:pt x="259" y="711"/>
                  </a:lnTo>
                  <a:lnTo>
                    <a:pt x="253" y="721"/>
                  </a:lnTo>
                  <a:lnTo>
                    <a:pt x="247" y="731"/>
                  </a:lnTo>
                  <a:lnTo>
                    <a:pt x="240" y="741"/>
                  </a:lnTo>
                  <a:lnTo>
                    <a:pt x="234" y="748"/>
                  </a:lnTo>
                  <a:lnTo>
                    <a:pt x="226" y="755"/>
                  </a:lnTo>
                  <a:lnTo>
                    <a:pt x="217" y="759"/>
                  </a:lnTo>
                  <a:lnTo>
                    <a:pt x="212" y="760"/>
                  </a:lnTo>
                  <a:lnTo>
                    <a:pt x="207" y="762"/>
                  </a:lnTo>
                  <a:lnTo>
                    <a:pt x="200" y="762"/>
                  </a:lnTo>
                  <a:lnTo>
                    <a:pt x="195" y="763"/>
                  </a:lnTo>
                  <a:lnTo>
                    <a:pt x="163" y="763"/>
                  </a:lnTo>
                  <a:lnTo>
                    <a:pt x="153" y="762"/>
                  </a:lnTo>
                  <a:lnTo>
                    <a:pt x="144" y="761"/>
                  </a:lnTo>
                  <a:lnTo>
                    <a:pt x="137" y="760"/>
                  </a:lnTo>
                  <a:lnTo>
                    <a:pt x="130" y="757"/>
                  </a:lnTo>
                  <a:lnTo>
                    <a:pt x="125" y="754"/>
                  </a:lnTo>
                  <a:lnTo>
                    <a:pt x="119" y="750"/>
                  </a:lnTo>
                  <a:lnTo>
                    <a:pt x="115" y="746"/>
                  </a:lnTo>
                  <a:lnTo>
                    <a:pt x="111" y="741"/>
                  </a:lnTo>
                  <a:lnTo>
                    <a:pt x="109" y="735"/>
                  </a:lnTo>
                  <a:lnTo>
                    <a:pt x="105" y="729"/>
                  </a:lnTo>
                  <a:lnTo>
                    <a:pt x="103" y="722"/>
                  </a:lnTo>
                  <a:lnTo>
                    <a:pt x="102" y="715"/>
                  </a:lnTo>
                  <a:lnTo>
                    <a:pt x="99" y="700"/>
                  </a:lnTo>
                  <a:lnTo>
                    <a:pt x="98" y="682"/>
                  </a:lnTo>
                  <a:lnTo>
                    <a:pt x="72" y="707"/>
                  </a:lnTo>
                  <a:lnTo>
                    <a:pt x="40" y="737"/>
                  </a:lnTo>
                  <a:lnTo>
                    <a:pt x="24" y="755"/>
                  </a:lnTo>
                  <a:lnTo>
                    <a:pt x="11" y="770"/>
                  </a:lnTo>
                  <a:lnTo>
                    <a:pt x="7" y="777"/>
                  </a:lnTo>
                  <a:lnTo>
                    <a:pt x="3" y="784"/>
                  </a:lnTo>
                  <a:lnTo>
                    <a:pt x="1" y="790"/>
                  </a:lnTo>
                  <a:lnTo>
                    <a:pt x="0" y="797"/>
                  </a:lnTo>
                  <a:lnTo>
                    <a:pt x="0" y="862"/>
                  </a:lnTo>
                  <a:lnTo>
                    <a:pt x="65" y="862"/>
                  </a:lnTo>
                  <a:lnTo>
                    <a:pt x="72" y="862"/>
                  </a:lnTo>
                  <a:lnTo>
                    <a:pt x="79" y="863"/>
                  </a:lnTo>
                  <a:lnTo>
                    <a:pt x="86" y="865"/>
                  </a:lnTo>
                  <a:lnTo>
                    <a:pt x="92" y="868"/>
                  </a:lnTo>
                  <a:lnTo>
                    <a:pt x="104" y="876"/>
                  </a:lnTo>
                  <a:lnTo>
                    <a:pt x="115" y="884"/>
                  </a:lnTo>
                  <a:lnTo>
                    <a:pt x="126" y="895"/>
                  </a:lnTo>
                  <a:lnTo>
                    <a:pt x="138" y="905"/>
                  </a:lnTo>
                  <a:lnTo>
                    <a:pt x="150" y="916"/>
                  </a:lnTo>
                  <a:lnTo>
                    <a:pt x="163" y="925"/>
                  </a:lnTo>
                  <a:lnTo>
                    <a:pt x="194" y="924"/>
                  </a:lnTo>
                  <a:lnTo>
                    <a:pt x="226" y="922"/>
                  </a:lnTo>
                  <a:lnTo>
                    <a:pt x="259" y="921"/>
                  </a:lnTo>
                  <a:lnTo>
                    <a:pt x="289" y="921"/>
                  </a:lnTo>
                  <a:lnTo>
                    <a:pt x="303" y="923"/>
                  </a:lnTo>
                  <a:lnTo>
                    <a:pt x="316" y="925"/>
                  </a:lnTo>
                  <a:lnTo>
                    <a:pt x="328" y="930"/>
                  </a:lnTo>
                  <a:lnTo>
                    <a:pt x="338" y="935"/>
                  </a:lnTo>
                  <a:lnTo>
                    <a:pt x="342" y="938"/>
                  </a:lnTo>
                  <a:lnTo>
                    <a:pt x="345" y="942"/>
                  </a:lnTo>
                  <a:lnTo>
                    <a:pt x="348" y="946"/>
                  </a:lnTo>
                  <a:lnTo>
                    <a:pt x="352" y="950"/>
                  </a:lnTo>
                  <a:lnTo>
                    <a:pt x="354" y="956"/>
                  </a:lnTo>
                  <a:lnTo>
                    <a:pt x="356" y="961"/>
                  </a:lnTo>
                  <a:lnTo>
                    <a:pt x="356" y="967"/>
                  </a:lnTo>
                  <a:lnTo>
                    <a:pt x="357" y="974"/>
                  </a:lnTo>
                  <a:lnTo>
                    <a:pt x="356" y="988"/>
                  </a:lnTo>
                  <a:lnTo>
                    <a:pt x="356" y="1000"/>
                  </a:lnTo>
                  <a:lnTo>
                    <a:pt x="354" y="1008"/>
                  </a:lnTo>
                  <a:lnTo>
                    <a:pt x="352" y="1017"/>
                  </a:lnTo>
                  <a:lnTo>
                    <a:pt x="346" y="1033"/>
                  </a:lnTo>
                  <a:lnTo>
                    <a:pt x="341" y="1055"/>
                  </a:lnTo>
                  <a:lnTo>
                    <a:pt x="345" y="1061"/>
                  </a:lnTo>
                  <a:lnTo>
                    <a:pt x="352" y="1068"/>
                  </a:lnTo>
                  <a:lnTo>
                    <a:pt x="358" y="1074"/>
                  </a:lnTo>
                  <a:lnTo>
                    <a:pt x="366" y="1082"/>
                  </a:lnTo>
                  <a:lnTo>
                    <a:pt x="384" y="1097"/>
                  </a:lnTo>
                  <a:lnTo>
                    <a:pt x="406" y="1113"/>
                  </a:lnTo>
                  <a:lnTo>
                    <a:pt x="427" y="1132"/>
                  </a:lnTo>
                  <a:lnTo>
                    <a:pt x="451" y="1151"/>
                  </a:lnTo>
                  <a:lnTo>
                    <a:pt x="475" y="1172"/>
                  </a:lnTo>
                  <a:lnTo>
                    <a:pt x="497" y="1193"/>
                  </a:lnTo>
                  <a:lnTo>
                    <a:pt x="508" y="1205"/>
                  </a:lnTo>
                  <a:lnTo>
                    <a:pt x="518" y="1217"/>
                  </a:lnTo>
                  <a:lnTo>
                    <a:pt x="528" y="1230"/>
                  </a:lnTo>
                  <a:lnTo>
                    <a:pt x="537" y="1243"/>
                  </a:lnTo>
                  <a:lnTo>
                    <a:pt x="545" y="1256"/>
                  </a:lnTo>
                  <a:lnTo>
                    <a:pt x="553" y="1269"/>
                  </a:lnTo>
                  <a:lnTo>
                    <a:pt x="559" y="1283"/>
                  </a:lnTo>
                  <a:lnTo>
                    <a:pt x="563" y="1297"/>
                  </a:lnTo>
                  <a:lnTo>
                    <a:pt x="568" y="1312"/>
                  </a:lnTo>
                  <a:lnTo>
                    <a:pt x="570" y="1327"/>
                  </a:lnTo>
                  <a:lnTo>
                    <a:pt x="571" y="1343"/>
                  </a:lnTo>
                  <a:lnTo>
                    <a:pt x="571" y="1358"/>
                  </a:lnTo>
                  <a:lnTo>
                    <a:pt x="569" y="1376"/>
                  </a:lnTo>
                  <a:lnTo>
                    <a:pt x="564" y="1392"/>
                  </a:lnTo>
                  <a:lnTo>
                    <a:pt x="559" y="1409"/>
                  </a:lnTo>
                  <a:lnTo>
                    <a:pt x="551" y="1428"/>
                  </a:lnTo>
                  <a:lnTo>
                    <a:pt x="577" y="1434"/>
                  </a:lnTo>
                  <a:lnTo>
                    <a:pt x="598" y="1440"/>
                  </a:lnTo>
                  <a:lnTo>
                    <a:pt x="608" y="1444"/>
                  </a:lnTo>
                  <a:lnTo>
                    <a:pt x="615" y="1448"/>
                  </a:lnTo>
                  <a:lnTo>
                    <a:pt x="623" y="1452"/>
                  </a:lnTo>
                  <a:lnTo>
                    <a:pt x="628" y="1458"/>
                  </a:lnTo>
                  <a:lnTo>
                    <a:pt x="634" y="1464"/>
                  </a:lnTo>
                  <a:lnTo>
                    <a:pt x="638" y="1472"/>
                  </a:lnTo>
                  <a:lnTo>
                    <a:pt x="641" y="1479"/>
                  </a:lnTo>
                  <a:lnTo>
                    <a:pt x="644" y="1489"/>
                  </a:lnTo>
                  <a:lnTo>
                    <a:pt x="647" y="1500"/>
                  </a:lnTo>
                  <a:lnTo>
                    <a:pt x="648" y="1512"/>
                  </a:lnTo>
                  <a:lnTo>
                    <a:pt x="649" y="1526"/>
                  </a:lnTo>
                  <a:lnTo>
                    <a:pt x="650" y="1541"/>
                  </a:lnTo>
                  <a:lnTo>
                    <a:pt x="667" y="1528"/>
                  </a:lnTo>
                  <a:lnTo>
                    <a:pt x="680" y="1517"/>
                  </a:lnTo>
                  <a:lnTo>
                    <a:pt x="685" y="1514"/>
                  </a:lnTo>
                  <a:lnTo>
                    <a:pt x="693" y="1511"/>
                  </a:lnTo>
                  <a:lnTo>
                    <a:pt x="703" y="1510"/>
                  </a:lnTo>
                  <a:lnTo>
                    <a:pt x="715" y="1509"/>
                  </a:lnTo>
                  <a:lnTo>
                    <a:pt x="723" y="1509"/>
                  </a:lnTo>
                  <a:lnTo>
                    <a:pt x="731" y="1510"/>
                  </a:lnTo>
                  <a:lnTo>
                    <a:pt x="738" y="1512"/>
                  </a:lnTo>
                  <a:lnTo>
                    <a:pt x="744" y="1514"/>
                  </a:lnTo>
                  <a:lnTo>
                    <a:pt x="749" y="1516"/>
                  </a:lnTo>
                  <a:lnTo>
                    <a:pt x="755" y="1519"/>
                  </a:lnTo>
                  <a:lnTo>
                    <a:pt x="758" y="1523"/>
                  </a:lnTo>
                  <a:lnTo>
                    <a:pt x="762" y="1527"/>
                  </a:lnTo>
                  <a:lnTo>
                    <a:pt x="768" y="1537"/>
                  </a:lnTo>
                  <a:lnTo>
                    <a:pt x="772" y="1547"/>
                  </a:lnTo>
                  <a:lnTo>
                    <a:pt x="776" y="1560"/>
                  </a:lnTo>
                  <a:lnTo>
                    <a:pt x="779" y="1573"/>
                  </a:lnTo>
                  <a:lnTo>
                    <a:pt x="795" y="1574"/>
                  </a:lnTo>
                  <a:lnTo>
                    <a:pt x="810" y="1577"/>
                  </a:lnTo>
                  <a:lnTo>
                    <a:pt x="823" y="1579"/>
                  </a:lnTo>
                  <a:lnTo>
                    <a:pt x="833" y="1583"/>
                  </a:lnTo>
                  <a:lnTo>
                    <a:pt x="844" y="1587"/>
                  </a:lnTo>
                  <a:lnTo>
                    <a:pt x="854" y="1593"/>
                  </a:lnTo>
                  <a:lnTo>
                    <a:pt x="863" y="1599"/>
                  </a:lnTo>
                  <a:lnTo>
                    <a:pt x="870" y="1606"/>
                  </a:lnTo>
                  <a:lnTo>
                    <a:pt x="877" y="1613"/>
                  </a:lnTo>
                  <a:lnTo>
                    <a:pt x="883" y="1622"/>
                  </a:lnTo>
                  <a:lnTo>
                    <a:pt x="888" y="1632"/>
                  </a:lnTo>
                  <a:lnTo>
                    <a:pt x="894" y="1641"/>
                  </a:lnTo>
                  <a:lnTo>
                    <a:pt x="903" y="1663"/>
                  </a:lnTo>
                  <a:lnTo>
                    <a:pt x="909" y="1687"/>
                  </a:lnTo>
                  <a:lnTo>
                    <a:pt x="921" y="1686"/>
                  </a:lnTo>
                  <a:lnTo>
                    <a:pt x="933" y="1683"/>
                  </a:lnTo>
                  <a:lnTo>
                    <a:pt x="946" y="1680"/>
                  </a:lnTo>
                  <a:lnTo>
                    <a:pt x="958" y="1677"/>
                  </a:lnTo>
                  <a:lnTo>
                    <a:pt x="969" y="1672"/>
                  </a:lnTo>
                  <a:lnTo>
                    <a:pt x="982" y="1667"/>
                  </a:lnTo>
                  <a:lnTo>
                    <a:pt x="994" y="1662"/>
                  </a:lnTo>
                  <a:lnTo>
                    <a:pt x="1006" y="1655"/>
                  </a:lnTo>
                  <a:lnTo>
                    <a:pt x="1030" y="1641"/>
                  </a:lnTo>
                  <a:lnTo>
                    <a:pt x="1053" y="1625"/>
                  </a:lnTo>
                  <a:lnTo>
                    <a:pt x="1074" y="1607"/>
                  </a:lnTo>
                  <a:lnTo>
                    <a:pt x="1095" y="1588"/>
                  </a:lnTo>
                  <a:lnTo>
                    <a:pt x="1114" y="1569"/>
                  </a:lnTo>
                  <a:lnTo>
                    <a:pt x="1131" y="1548"/>
                  </a:lnTo>
                  <a:lnTo>
                    <a:pt x="1147" y="1527"/>
                  </a:lnTo>
                  <a:lnTo>
                    <a:pt x="1160" y="1506"/>
                  </a:lnTo>
                  <a:lnTo>
                    <a:pt x="1165" y="1496"/>
                  </a:lnTo>
                  <a:lnTo>
                    <a:pt x="1170" y="1486"/>
                  </a:lnTo>
                  <a:lnTo>
                    <a:pt x="1175" y="1475"/>
                  </a:lnTo>
                  <a:lnTo>
                    <a:pt x="1178" y="1465"/>
                  </a:lnTo>
                  <a:lnTo>
                    <a:pt x="1181" y="1456"/>
                  </a:lnTo>
                  <a:lnTo>
                    <a:pt x="1183" y="1446"/>
                  </a:lnTo>
                  <a:lnTo>
                    <a:pt x="1184" y="1436"/>
                  </a:lnTo>
                  <a:lnTo>
                    <a:pt x="1184" y="1428"/>
                  </a:lnTo>
                  <a:lnTo>
                    <a:pt x="1184" y="1422"/>
                  </a:lnTo>
                  <a:lnTo>
                    <a:pt x="1183" y="1418"/>
                  </a:lnTo>
                  <a:lnTo>
                    <a:pt x="1182" y="1415"/>
                  </a:lnTo>
                  <a:lnTo>
                    <a:pt x="1180" y="1412"/>
                  </a:lnTo>
                  <a:lnTo>
                    <a:pt x="1175" y="1408"/>
                  </a:lnTo>
                  <a:lnTo>
                    <a:pt x="1168" y="1404"/>
                  </a:lnTo>
                  <a:lnTo>
                    <a:pt x="1166" y="1402"/>
                  </a:lnTo>
                  <a:lnTo>
                    <a:pt x="1163" y="1398"/>
                  </a:lnTo>
                  <a:lnTo>
                    <a:pt x="1160" y="1395"/>
                  </a:lnTo>
                  <a:lnTo>
                    <a:pt x="1157" y="1391"/>
                  </a:lnTo>
                  <a:lnTo>
                    <a:pt x="1155" y="1386"/>
                  </a:lnTo>
                  <a:lnTo>
                    <a:pt x="1154" y="1380"/>
                  </a:lnTo>
                  <a:lnTo>
                    <a:pt x="1153" y="1372"/>
                  </a:lnTo>
                  <a:lnTo>
                    <a:pt x="1152" y="1363"/>
                  </a:lnTo>
                  <a:lnTo>
                    <a:pt x="1153" y="1355"/>
                  </a:lnTo>
                  <a:lnTo>
                    <a:pt x="1156" y="1348"/>
                  </a:lnTo>
                  <a:lnTo>
                    <a:pt x="1161" y="1342"/>
                  </a:lnTo>
                  <a:lnTo>
                    <a:pt x="1167" y="1338"/>
                  </a:lnTo>
                  <a:lnTo>
                    <a:pt x="1174" y="1335"/>
                  </a:lnTo>
                  <a:lnTo>
                    <a:pt x="1182" y="1332"/>
                  </a:lnTo>
                  <a:lnTo>
                    <a:pt x="1191" y="1330"/>
                  </a:lnTo>
                  <a:lnTo>
                    <a:pt x="1201" y="1330"/>
                  </a:lnTo>
                  <a:lnTo>
                    <a:pt x="1208" y="1330"/>
                  </a:lnTo>
                  <a:lnTo>
                    <a:pt x="1215" y="1331"/>
                  </a:lnTo>
                  <a:lnTo>
                    <a:pt x="1221" y="1332"/>
                  </a:lnTo>
                  <a:lnTo>
                    <a:pt x="1228" y="1335"/>
                  </a:lnTo>
                  <a:lnTo>
                    <a:pt x="1233" y="1338"/>
                  </a:lnTo>
                  <a:lnTo>
                    <a:pt x="1238" y="1341"/>
                  </a:lnTo>
                  <a:lnTo>
                    <a:pt x="1243" y="1344"/>
                  </a:lnTo>
                  <a:lnTo>
                    <a:pt x="1248" y="1349"/>
                  </a:lnTo>
                  <a:lnTo>
                    <a:pt x="1251" y="1353"/>
                  </a:lnTo>
                  <a:lnTo>
                    <a:pt x="1256" y="1358"/>
                  </a:lnTo>
                  <a:lnTo>
                    <a:pt x="1259" y="1363"/>
                  </a:lnTo>
                  <a:lnTo>
                    <a:pt x="1261" y="1369"/>
                  </a:lnTo>
                  <a:lnTo>
                    <a:pt x="1263" y="1375"/>
                  </a:lnTo>
                  <a:lnTo>
                    <a:pt x="1264" y="1381"/>
                  </a:lnTo>
                  <a:lnTo>
                    <a:pt x="1265" y="1389"/>
                  </a:lnTo>
                  <a:lnTo>
                    <a:pt x="1265" y="1395"/>
                  </a:lnTo>
                  <a:lnTo>
                    <a:pt x="1265" y="1444"/>
                  </a:lnTo>
                  <a:lnTo>
                    <a:pt x="1265" y="1456"/>
                  </a:lnTo>
                  <a:lnTo>
                    <a:pt x="1264" y="1466"/>
                  </a:lnTo>
                  <a:lnTo>
                    <a:pt x="1263" y="1476"/>
                  </a:lnTo>
                  <a:lnTo>
                    <a:pt x="1261" y="1485"/>
                  </a:lnTo>
                  <a:lnTo>
                    <a:pt x="1256" y="1498"/>
                  </a:lnTo>
                  <a:lnTo>
                    <a:pt x="1249" y="1509"/>
                  </a:lnTo>
                  <a:lnTo>
                    <a:pt x="1244" y="1518"/>
                  </a:lnTo>
                  <a:lnTo>
                    <a:pt x="1238" y="1529"/>
                  </a:lnTo>
                  <a:lnTo>
                    <a:pt x="1236" y="1534"/>
                  </a:lnTo>
                  <a:lnTo>
                    <a:pt x="1235" y="1541"/>
                  </a:lnTo>
                  <a:lnTo>
                    <a:pt x="1234" y="1548"/>
                  </a:lnTo>
                  <a:lnTo>
                    <a:pt x="1233" y="1557"/>
                  </a:lnTo>
                  <a:lnTo>
                    <a:pt x="1234" y="1565"/>
                  </a:lnTo>
                  <a:lnTo>
                    <a:pt x="1237" y="1572"/>
                  </a:lnTo>
                  <a:lnTo>
                    <a:pt x="1242" y="1578"/>
                  </a:lnTo>
                  <a:lnTo>
                    <a:pt x="1248" y="1582"/>
                  </a:lnTo>
                  <a:lnTo>
                    <a:pt x="1255" y="1585"/>
                  </a:lnTo>
                  <a:lnTo>
                    <a:pt x="1263" y="1587"/>
                  </a:lnTo>
                  <a:lnTo>
                    <a:pt x="1272" y="1590"/>
                  </a:lnTo>
                  <a:lnTo>
                    <a:pt x="1282" y="1590"/>
                  </a:lnTo>
                  <a:lnTo>
                    <a:pt x="1291" y="1590"/>
                  </a:lnTo>
                  <a:lnTo>
                    <a:pt x="1301" y="1587"/>
                  </a:lnTo>
                  <a:lnTo>
                    <a:pt x="1311" y="1585"/>
                  </a:lnTo>
                  <a:lnTo>
                    <a:pt x="1319" y="1582"/>
                  </a:lnTo>
                  <a:lnTo>
                    <a:pt x="1328" y="1578"/>
                  </a:lnTo>
                  <a:lnTo>
                    <a:pt x="1337" y="1573"/>
                  </a:lnTo>
                  <a:lnTo>
                    <a:pt x="1345" y="1568"/>
                  </a:lnTo>
                  <a:lnTo>
                    <a:pt x="1353" y="1561"/>
                  </a:lnTo>
                  <a:lnTo>
                    <a:pt x="1369" y="1548"/>
                  </a:lnTo>
                  <a:lnTo>
                    <a:pt x="1384" y="1533"/>
                  </a:lnTo>
                  <a:lnTo>
                    <a:pt x="1398" y="1517"/>
                  </a:lnTo>
                  <a:lnTo>
                    <a:pt x="1411" y="1501"/>
                  </a:lnTo>
                  <a:lnTo>
                    <a:pt x="1437" y="1467"/>
                  </a:lnTo>
                  <a:lnTo>
                    <a:pt x="1462" y="1439"/>
                  </a:lnTo>
                  <a:lnTo>
                    <a:pt x="1474" y="1428"/>
                  </a:lnTo>
                  <a:lnTo>
                    <a:pt x="1486" y="1419"/>
                  </a:lnTo>
                  <a:lnTo>
                    <a:pt x="1491" y="1416"/>
                  </a:lnTo>
                  <a:lnTo>
                    <a:pt x="1498" y="1413"/>
                  </a:lnTo>
                  <a:lnTo>
                    <a:pt x="1503" y="1411"/>
                  </a:lnTo>
                  <a:lnTo>
                    <a:pt x="1510" y="1411"/>
                  </a:lnTo>
                  <a:lnTo>
                    <a:pt x="1520" y="1412"/>
                  </a:lnTo>
                  <a:lnTo>
                    <a:pt x="1530" y="1415"/>
                  </a:lnTo>
                  <a:lnTo>
                    <a:pt x="1538" y="1418"/>
                  </a:lnTo>
                  <a:lnTo>
                    <a:pt x="1545" y="1421"/>
                  </a:lnTo>
                  <a:lnTo>
                    <a:pt x="1551" y="1426"/>
                  </a:lnTo>
                  <a:lnTo>
                    <a:pt x="1556" y="1432"/>
                  </a:lnTo>
                  <a:lnTo>
                    <a:pt x="1561" y="1437"/>
                  </a:lnTo>
                  <a:lnTo>
                    <a:pt x="1566" y="1444"/>
                  </a:lnTo>
                  <a:lnTo>
                    <a:pt x="1570" y="1450"/>
                  </a:lnTo>
                  <a:lnTo>
                    <a:pt x="1575" y="1456"/>
                  </a:lnTo>
                  <a:lnTo>
                    <a:pt x="1581" y="1461"/>
                  </a:lnTo>
                  <a:lnTo>
                    <a:pt x="1587" y="1466"/>
                  </a:lnTo>
                  <a:lnTo>
                    <a:pt x="1594" y="1470"/>
                  </a:lnTo>
                  <a:lnTo>
                    <a:pt x="1602" y="1473"/>
                  </a:lnTo>
                  <a:lnTo>
                    <a:pt x="1611" y="1475"/>
                  </a:lnTo>
                  <a:lnTo>
                    <a:pt x="1623" y="1476"/>
                  </a:lnTo>
                  <a:lnTo>
                    <a:pt x="1633" y="1475"/>
                  </a:lnTo>
                  <a:lnTo>
                    <a:pt x="1641" y="1473"/>
                  </a:lnTo>
                  <a:lnTo>
                    <a:pt x="1650" y="1471"/>
                  </a:lnTo>
                  <a:lnTo>
                    <a:pt x="1656" y="1467"/>
                  </a:lnTo>
                  <a:lnTo>
                    <a:pt x="1663" y="1463"/>
                  </a:lnTo>
                  <a:lnTo>
                    <a:pt x="1667" y="1458"/>
                  </a:lnTo>
                  <a:lnTo>
                    <a:pt x="1670" y="1450"/>
                  </a:lnTo>
                  <a:lnTo>
                    <a:pt x="1672" y="1443"/>
                  </a:lnTo>
                  <a:lnTo>
                    <a:pt x="1670" y="1428"/>
                  </a:lnTo>
                  <a:lnTo>
                    <a:pt x="1669" y="1412"/>
                  </a:lnTo>
                  <a:lnTo>
                    <a:pt x="1667" y="1399"/>
                  </a:lnTo>
                  <a:lnTo>
                    <a:pt x="1664" y="1388"/>
                  </a:lnTo>
                  <a:lnTo>
                    <a:pt x="1656" y="1364"/>
                  </a:lnTo>
                  <a:lnTo>
                    <a:pt x="1647" y="1340"/>
                  </a:lnTo>
                  <a:lnTo>
                    <a:pt x="1642" y="1327"/>
                  </a:lnTo>
                  <a:lnTo>
                    <a:pt x="1638" y="1312"/>
                  </a:lnTo>
                  <a:lnTo>
                    <a:pt x="1634" y="1297"/>
                  </a:lnTo>
                  <a:lnTo>
                    <a:pt x="1630" y="1278"/>
                  </a:lnTo>
                  <a:lnTo>
                    <a:pt x="1627" y="1259"/>
                  </a:lnTo>
                  <a:lnTo>
                    <a:pt x="1625" y="1236"/>
                  </a:lnTo>
                  <a:lnTo>
                    <a:pt x="1623" y="1212"/>
                  </a:lnTo>
                  <a:lnTo>
                    <a:pt x="1623" y="1183"/>
                  </a:lnTo>
                  <a:lnTo>
                    <a:pt x="1588" y="1137"/>
                  </a:lnTo>
                  <a:lnTo>
                    <a:pt x="1556" y="856"/>
                  </a:lnTo>
                  <a:lnTo>
                    <a:pt x="1541" y="843"/>
                  </a:lnTo>
                  <a:lnTo>
                    <a:pt x="1541" y="836"/>
                  </a:lnTo>
                  <a:lnTo>
                    <a:pt x="1542" y="829"/>
                  </a:lnTo>
                  <a:lnTo>
                    <a:pt x="1543" y="824"/>
                  </a:lnTo>
                  <a:lnTo>
                    <a:pt x="1545" y="818"/>
                  </a:lnTo>
                  <a:lnTo>
                    <a:pt x="1549" y="809"/>
                  </a:lnTo>
                  <a:lnTo>
                    <a:pt x="1556" y="800"/>
                  </a:lnTo>
                  <a:lnTo>
                    <a:pt x="1572" y="783"/>
                  </a:lnTo>
                  <a:lnTo>
                    <a:pt x="1589" y="762"/>
                  </a:lnTo>
                  <a:lnTo>
                    <a:pt x="1568" y="768"/>
                  </a:lnTo>
                  <a:lnTo>
                    <a:pt x="1552" y="773"/>
                  </a:lnTo>
                  <a:lnTo>
                    <a:pt x="1543" y="775"/>
                  </a:lnTo>
                  <a:lnTo>
                    <a:pt x="1534" y="776"/>
                  </a:lnTo>
                  <a:lnTo>
                    <a:pt x="1522" y="777"/>
                  </a:lnTo>
                  <a:lnTo>
                    <a:pt x="1508" y="778"/>
                  </a:lnTo>
                  <a:lnTo>
                    <a:pt x="1494" y="777"/>
                  </a:lnTo>
                  <a:lnTo>
                    <a:pt x="1484" y="775"/>
                  </a:lnTo>
                  <a:lnTo>
                    <a:pt x="1475" y="772"/>
                  </a:lnTo>
                  <a:lnTo>
                    <a:pt x="1468" y="768"/>
                  </a:lnTo>
                  <a:lnTo>
                    <a:pt x="1464" y="761"/>
                  </a:lnTo>
                  <a:lnTo>
                    <a:pt x="1462" y="755"/>
                  </a:lnTo>
                  <a:lnTo>
                    <a:pt x="1461" y="747"/>
                  </a:lnTo>
                  <a:lnTo>
                    <a:pt x="1461" y="738"/>
                  </a:lnTo>
                  <a:lnTo>
                    <a:pt x="1464" y="719"/>
                  </a:lnTo>
                  <a:lnTo>
                    <a:pt x="1470" y="697"/>
                  </a:lnTo>
                  <a:lnTo>
                    <a:pt x="1472" y="686"/>
                  </a:lnTo>
                  <a:lnTo>
                    <a:pt x="1474" y="674"/>
                  </a:lnTo>
                  <a:lnTo>
                    <a:pt x="1475" y="661"/>
                  </a:lnTo>
                  <a:lnTo>
                    <a:pt x="1476" y="649"/>
                  </a:lnTo>
                  <a:lnTo>
                    <a:pt x="1475" y="640"/>
                  </a:lnTo>
                  <a:lnTo>
                    <a:pt x="1474" y="632"/>
                  </a:lnTo>
                  <a:lnTo>
                    <a:pt x="1473" y="625"/>
                  </a:lnTo>
                  <a:lnTo>
                    <a:pt x="1470" y="620"/>
                  </a:lnTo>
                  <a:lnTo>
                    <a:pt x="1467" y="614"/>
                  </a:lnTo>
                  <a:lnTo>
                    <a:pt x="1464" y="609"/>
                  </a:lnTo>
                  <a:lnTo>
                    <a:pt x="1460" y="605"/>
                  </a:lnTo>
                  <a:lnTo>
                    <a:pt x="1456" y="601"/>
                  </a:lnTo>
                  <a:lnTo>
                    <a:pt x="1446" y="595"/>
                  </a:lnTo>
                  <a:lnTo>
                    <a:pt x="1435" y="589"/>
                  </a:lnTo>
                  <a:lnTo>
                    <a:pt x="1423" y="585"/>
                  </a:lnTo>
                  <a:lnTo>
                    <a:pt x="1411" y="580"/>
                  </a:lnTo>
                  <a:lnTo>
                    <a:pt x="1398" y="574"/>
                  </a:lnTo>
                  <a:lnTo>
                    <a:pt x="1387" y="568"/>
                  </a:lnTo>
                  <a:lnTo>
                    <a:pt x="1381" y="564"/>
                  </a:lnTo>
                  <a:lnTo>
                    <a:pt x="1376" y="559"/>
                  </a:lnTo>
                  <a:lnTo>
                    <a:pt x="1371" y="554"/>
                  </a:lnTo>
                  <a:lnTo>
                    <a:pt x="1366" y="548"/>
                  </a:lnTo>
                  <a:lnTo>
                    <a:pt x="1362" y="542"/>
                  </a:lnTo>
                  <a:lnTo>
                    <a:pt x="1358" y="534"/>
                  </a:lnTo>
                  <a:lnTo>
                    <a:pt x="1354" y="527"/>
                  </a:lnTo>
                  <a:lnTo>
                    <a:pt x="1352" y="517"/>
                  </a:lnTo>
                  <a:lnTo>
                    <a:pt x="1349" y="507"/>
                  </a:lnTo>
                  <a:lnTo>
                    <a:pt x="1348" y="497"/>
                  </a:lnTo>
                  <a:lnTo>
                    <a:pt x="1346" y="484"/>
                  </a:lnTo>
                  <a:lnTo>
                    <a:pt x="1346" y="470"/>
                  </a:lnTo>
                  <a:lnTo>
                    <a:pt x="1346" y="437"/>
                  </a:lnTo>
                  <a:lnTo>
                    <a:pt x="1346" y="430"/>
                  </a:lnTo>
                  <a:lnTo>
                    <a:pt x="1349" y="421"/>
                  </a:lnTo>
                  <a:lnTo>
                    <a:pt x="1352" y="412"/>
                  </a:lnTo>
                  <a:lnTo>
                    <a:pt x="1357" y="404"/>
                  </a:lnTo>
                  <a:lnTo>
                    <a:pt x="1363" y="395"/>
                  </a:lnTo>
                  <a:lnTo>
                    <a:pt x="1369" y="387"/>
                  </a:lnTo>
                  <a:lnTo>
                    <a:pt x="1376" y="379"/>
                  </a:lnTo>
                  <a:lnTo>
                    <a:pt x="1383" y="371"/>
                  </a:lnTo>
                  <a:lnTo>
                    <a:pt x="1399" y="357"/>
                  </a:lnTo>
                  <a:lnTo>
                    <a:pt x="1416" y="344"/>
                  </a:lnTo>
                  <a:lnTo>
                    <a:pt x="1431" y="332"/>
                  </a:lnTo>
                  <a:lnTo>
                    <a:pt x="1444" y="324"/>
                  </a:lnTo>
                  <a:lnTo>
                    <a:pt x="1430" y="306"/>
                  </a:lnTo>
                  <a:lnTo>
                    <a:pt x="1420" y="295"/>
                  </a:lnTo>
                  <a:lnTo>
                    <a:pt x="1416" y="288"/>
                  </a:lnTo>
                  <a:lnTo>
                    <a:pt x="1413" y="281"/>
                  </a:lnTo>
                  <a:lnTo>
                    <a:pt x="1411" y="271"/>
                  </a:lnTo>
                  <a:lnTo>
                    <a:pt x="1411" y="259"/>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p:cNvSpPr>
            <p:nvPr/>
          </p:nvSpPr>
          <p:spPr bwMode="auto">
            <a:xfrm>
              <a:off x="4795838" y="2784474"/>
              <a:ext cx="895350" cy="739775"/>
            </a:xfrm>
            <a:custGeom>
              <a:avLst/>
              <a:gdLst>
                <a:gd name="T0" fmla="*/ 2182 w 2256"/>
                <a:gd name="T1" fmla="*/ 592 h 1867"/>
                <a:gd name="T2" fmla="*/ 2233 w 2256"/>
                <a:gd name="T3" fmla="*/ 497 h 1867"/>
                <a:gd name="T4" fmla="*/ 2253 w 2256"/>
                <a:gd name="T5" fmla="*/ 162 h 1867"/>
                <a:gd name="T6" fmla="*/ 2191 w 2256"/>
                <a:gd name="T7" fmla="*/ 10 h 1867"/>
                <a:gd name="T8" fmla="*/ 2085 w 2256"/>
                <a:gd name="T9" fmla="*/ 15 h 1867"/>
                <a:gd name="T10" fmla="*/ 1943 w 2256"/>
                <a:gd name="T11" fmla="*/ 188 h 1867"/>
                <a:gd name="T12" fmla="*/ 1901 w 2256"/>
                <a:gd name="T13" fmla="*/ 360 h 1867"/>
                <a:gd name="T14" fmla="*/ 1836 w 2256"/>
                <a:gd name="T15" fmla="*/ 414 h 1867"/>
                <a:gd name="T16" fmla="*/ 1682 w 2256"/>
                <a:gd name="T17" fmla="*/ 429 h 1867"/>
                <a:gd name="T18" fmla="*/ 1612 w 2256"/>
                <a:gd name="T19" fmla="*/ 463 h 1867"/>
                <a:gd name="T20" fmla="*/ 1605 w 2256"/>
                <a:gd name="T21" fmla="*/ 538 h 1867"/>
                <a:gd name="T22" fmla="*/ 1580 w 2256"/>
                <a:gd name="T23" fmla="*/ 566 h 1867"/>
                <a:gd name="T24" fmla="*/ 1510 w 2256"/>
                <a:gd name="T25" fmla="*/ 553 h 1867"/>
                <a:gd name="T26" fmla="*/ 1428 w 2256"/>
                <a:gd name="T27" fmla="*/ 425 h 1867"/>
                <a:gd name="T28" fmla="*/ 1351 w 2256"/>
                <a:gd name="T29" fmla="*/ 378 h 1867"/>
                <a:gd name="T30" fmla="*/ 1215 w 2256"/>
                <a:gd name="T31" fmla="*/ 325 h 1867"/>
                <a:gd name="T32" fmla="*/ 1139 w 2256"/>
                <a:gd name="T33" fmla="*/ 472 h 1867"/>
                <a:gd name="T34" fmla="*/ 993 w 2256"/>
                <a:gd name="T35" fmla="*/ 513 h 1867"/>
                <a:gd name="T36" fmla="*/ 855 w 2256"/>
                <a:gd name="T37" fmla="*/ 580 h 1867"/>
                <a:gd name="T38" fmla="*/ 741 w 2256"/>
                <a:gd name="T39" fmla="*/ 577 h 1867"/>
                <a:gd name="T40" fmla="*/ 547 w 2256"/>
                <a:gd name="T41" fmla="*/ 631 h 1867"/>
                <a:gd name="T42" fmla="*/ 465 w 2256"/>
                <a:gd name="T43" fmla="*/ 614 h 1867"/>
                <a:gd name="T44" fmla="*/ 422 w 2256"/>
                <a:gd name="T45" fmla="*/ 532 h 1867"/>
                <a:gd name="T46" fmla="*/ 314 w 2256"/>
                <a:gd name="T47" fmla="*/ 535 h 1867"/>
                <a:gd name="T48" fmla="*/ 0 w 2256"/>
                <a:gd name="T49" fmla="*/ 549 h 1867"/>
                <a:gd name="T50" fmla="*/ 211 w 2256"/>
                <a:gd name="T51" fmla="*/ 992 h 1867"/>
                <a:gd name="T52" fmla="*/ 307 w 2256"/>
                <a:gd name="T53" fmla="*/ 960 h 1867"/>
                <a:gd name="T54" fmla="*/ 350 w 2256"/>
                <a:gd name="T55" fmla="*/ 1005 h 1867"/>
                <a:gd name="T56" fmla="*/ 340 w 2256"/>
                <a:gd name="T57" fmla="*/ 1100 h 1867"/>
                <a:gd name="T58" fmla="*/ 330 w 2256"/>
                <a:gd name="T59" fmla="*/ 1200 h 1867"/>
                <a:gd name="T60" fmla="*/ 501 w 2256"/>
                <a:gd name="T61" fmla="*/ 1362 h 1867"/>
                <a:gd name="T62" fmla="*/ 534 w 2256"/>
                <a:gd name="T63" fmla="*/ 1440 h 1867"/>
                <a:gd name="T64" fmla="*/ 448 w 2256"/>
                <a:gd name="T65" fmla="*/ 1559 h 1867"/>
                <a:gd name="T66" fmla="*/ 417 w 2256"/>
                <a:gd name="T67" fmla="*/ 1642 h 1867"/>
                <a:gd name="T68" fmla="*/ 466 w 2256"/>
                <a:gd name="T69" fmla="*/ 1678 h 1867"/>
                <a:gd name="T70" fmla="*/ 875 w 2256"/>
                <a:gd name="T71" fmla="*/ 1626 h 1867"/>
                <a:gd name="T72" fmla="*/ 918 w 2256"/>
                <a:gd name="T73" fmla="*/ 1670 h 1867"/>
                <a:gd name="T74" fmla="*/ 892 w 2256"/>
                <a:gd name="T75" fmla="*/ 1834 h 1867"/>
                <a:gd name="T76" fmla="*/ 990 w 2256"/>
                <a:gd name="T77" fmla="*/ 1861 h 1867"/>
                <a:gd name="T78" fmla="*/ 1051 w 2256"/>
                <a:gd name="T79" fmla="*/ 1805 h 1867"/>
                <a:gd name="T80" fmla="*/ 1152 w 2256"/>
                <a:gd name="T81" fmla="*/ 1834 h 1867"/>
                <a:gd name="T82" fmla="*/ 1248 w 2256"/>
                <a:gd name="T83" fmla="*/ 1822 h 1867"/>
                <a:gd name="T84" fmla="*/ 1295 w 2256"/>
                <a:gd name="T85" fmla="*/ 1864 h 1867"/>
                <a:gd name="T86" fmla="*/ 1346 w 2256"/>
                <a:gd name="T87" fmla="*/ 1840 h 1867"/>
                <a:gd name="T88" fmla="*/ 1360 w 2256"/>
                <a:gd name="T89" fmla="*/ 1681 h 1867"/>
                <a:gd name="T90" fmla="*/ 1330 w 2256"/>
                <a:gd name="T91" fmla="*/ 1624 h 1867"/>
                <a:gd name="T92" fmla="*/ 1354 w 2256"/>
                <a:gd name="T93" fmla="*/ 1573 h 1867"/>
                <a:gd name="T94" fmla="*/ 1440 w 2256"/>
                <a:gd name="T95" fmla="*/ 1562 h 1867"/>
                <a:gd name="T96" fmla="*/ 1760 w 2256"/>
                <a:gd name="T97" fmla="*/ 1733 h 1867"/>
                <a:gd name="T98" fmla="*/ 1606 w 2256"/>
                <a:gd name="T99" fmla="*/ 1468 h 1867"/>
                <a:gd name="T100" fmla="*/ 1575 w 2256"/>
                <a:gd name="T101" fmla="*/ 1394 h 1867"/>
                <a:gd name="T102" fmla="*/ 1451 w 2256"/>
                <a:gd name="T103" fmla="*/ 1343 h 1867"/>
                <a:gd name="T104" fmla="*/ 1281 w 2256"/>
                <a:gd name="T105" fmla="*/ 1283 h 1867"/>
                <a:gd name="T106" fmla="*/ 1254 w 2256"/>
                <a:gd name="T107" fmla="*/ 1104 h 1867"/>
                <a:gd name="T108" fmla="*/ 1372 w 2256"/>
                <a:gd name="T109" fmla="*/ 984 h 1867"/>
                <a:gd name="T110" fmla="*/ 1446 w 2256"/>
                <a:gd name="T111" fmla="*/ 982 h 1867"/>
                <a:gd name="T112" fmla="*/ 1512 w 2256"/>
                <a:gd name="T113" fmla="*/ 1026 h 1867"/>
                <a:gd name="T114" fmla="*/ 1613 w 2256"/>
                <a:gd name="T115" fmla="*/ 926 h 1867"/>
                <a:gd name="T116" fmla="*/ 1724 w 2256"/>
                <a:gd name="T117" fmla="*/ 876 h 1867"/>
                <a:gd name="T118" fmla="*/ 1769 w 2256"/>
                <a:gd name="T119" fmla="*/ 780 h 1867"/>
                <a:gd name="T120" fmla="*/ 1846 w 2256"/>
                <a:gd name="T121" fmla="*/ 768 h 1867"/>
                <a:gd name="T122" fmla="*/ 1949 w 2256"/>
                <a:gd name="T123" fmla="*/ 739 h 1867"/>
                <a:gd name="T124" fmla="*/ 1970 w 2256"/>
                <a:gd name="T125" fmla="*/ 685 h 1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6" h="1867">
                  <a:moveTo>
                    <a:pt x="2060" y="682"/>
                  </a:moveTo>
                  <a:lnTo>
                    <a:pt x="2071" y="668"/>
                  </a:lnTo>
                  <a:lnTo>
                    <a:pt x="2083" y="656"/>
                  </a:lnTo>
                  <a:lnTo>
                    <a:pt x="2094" y="646"/>
                  </a:lnTo>
                  <a:lnTo>
                    <a:pt x="2106" y="638"/>
                  </a:lnTo>
                  <a:lnTo>
                    <a:pt x="2132" y="624"/>
                  </a:lnTo>
                  <a:lnTo>
                    <a:pt x="2157" y="609"/>
                  </a:lnTo>
                  <a:lnTo>
                    <a:pt x="2170" y="601"/>
                  </a:lnTo>
                  <a:lnTo>
                    <a:pt x="2182" y="592"/>
                  </a:lnTo>
                  <a:lnTo>
                    <a:pt x="2193" y="581"/>
                  </a:lnTo>
                  <a:lnTo>
                    <a:pt x="2204" y="567"/>
                  </a:lnTo>
                  <a:lnTo>
                    <a:pt x="2208" y="560"/>
                  </a:lnTo>
                  <a:lnTo>
                    <a:pt x="2213" y="551"/>
                  </a:lnTo>
                  <a:lnTo>
                    <a:pt x="2218" y="543"/>
                  </a:lnTo>
                  <a:lnTo>
                    <a:pt x="2222" y="533"/>
                  </a:lnTo>
                  <a:lnTo>
                    <a:pt x="2225" y="522"/>
                  </a:lnTo>
                  <a:lnTo>
                    <a:pt x="2229" y="510"/>
                  </a:lnTo>
                  <a:lnTo>
                    <a:pt x="2233" y="497"/>
                  </a:lnTo>
                  <a:lnTo>
                    <a:pt x="2235" y="483"/>
                  </a:lnTo>
                  <a:lnTo>
                    <a:pt x="2245" y="428"/>
                  </a:lnTo>
                  <a:lnTo>
                    <a:pt x="2251" y="386"/>
                  </a:lnTo>
                  <a:lnTo>
                    <a:pt x="2254" y="354"/>
                  </a:lnTo>
                  <a:lnTo>
                    <a:pt x="2256" y="325"/>
                  </a:lnTo>
                  <a:lnTo>
                    <a:pt x="2256" y="296"/>
                  </a:lnTo>
                  <a:lnTo>
                    <a:pt x="2255" y="263"/>
                  </a:lnTo>
                  <a:lnTo>
                    <a:pt x="2254" y="220"/>
                  </a:lnTo>
                  <a:lnTo>
                    <a:pt x="2253" y="162"/>
                  </a:lnTo>
                  <a:lnTo>
                    <a:pt x="2208" y="111"/>
                  </a:lnTo>
                  <a:lnTo>
                    <a:pt x="2208" y="89"/>
                  </a:lnTo>
                  <a:lnTo>
                    <a:pt x="2208" y="69"/>
                  </a:lnTo>
                  <a:lnTo>
                    <a:pt x="2207" y="51"/>
                  </a:lnTo>
                  <a:lnTo>
                    <a:pt x="2205" y="34"/>
                  </a:lnTo>
                  <a:lnTo>
                    <a:pt x="2202" y="27"/>
                  </a:lnTo>
                  <a:lnTo>
                    <a:pt x="2199" y="20"/>
                  </a:lnTo>
                  <a:lnTo>
                    <a:pt x="2195" y="14"/>
                  </a:lnTo>
                  <a:lnTo>
                    <a:pt x="2191" y="10"/>
                  </a:lnTo>
                  <a:lnTo>
                    <a:pt x="2184" y="6"/>
                  </a:lnTo>
                  <a:lnTo>
                    <a:pt x="2177" y="3"/>
                  </a:lnTo>
                  <a:lnTo>
                    <a:pt x="2167" y="1"/>
                  </a:lnTo>
                  <a:lnTo>
                    <a:pt x="2156" y="0"/>
                  </a:lnTo>
                  <a:lnTo>
                    <a:pt x="2124" y="0"/>
                  </a:lnTo>
                  <a:lnTo>
                    <a:pt x="2116" y="1"/>
                  </a:lnTo>
                  <a:lnTo>
                    <a:pt x="2106" y="5"/>
                  </a:lnTo>
                  <a:lnTo>
                    <a:pt x="2097" y="9"/>
                  </a:lnTo>
                  <a:lnTo>
                    <a:pt x="2085" y="15"/>
                  </a:lnTo>
                  <a:lnTo>
                    <a:pt x="2060" y="31"/>
                  </a:lnTo>
                  <a:lnTo>
                    <a:pt x="2033" y="49"/>
                  </a:lnTo>
                  <a:lnTo>
                    <a:pt x="2006" y="68"/>
                  </a:lnTo>
                  <a:lnTo>
                    <a:pt x="1981" y="87"/>
                  </a:lnTo>
                  <a:lnTo>
                    <a:pt x="1961" y="103"/>
                  </a:lnTo>
                  <a:lnTo>
                    <a:pt x="1945" y="114"/>
                  </a:lnTo>
                  <a:lnTo>
                    <a:pt x="1945" y="139"/>
                  </a:lnTo>
                  <a:lnTo>
                    <a:pt x="1944" y="162"/>
                  </a:lnTo>
                  <a:lnTo>
                    <a:pt x="1943" y="188"/>
                  </a:lnTo>
                  <a:lnTo>
                    <a:pt x="1941" y="212"/>
                  </a:lnTo>
                  <a:lnTo>
                    <a:pt x="1939" y="236"/>
                  </a:lnTo>
                  <a:lnTo>
                    <a:pt x="1936" y="260"/>
                  </a:lnTo>
                  <a:lnTo>
                    <a:pt x="1931" y="282"/>
                  </a:lnTo>
                  <a:lnTo>
                    <a:pt x="1925" y="303"/>
                  </a:lnTo>
                  <a:lnTo>
                    <a:pt x="1918" y="323"/>
                  </a:lnTo>
                  <a:lnTo>
                    <a:pt x="1910" y="343"/>
                  </a:lnTo>
                  <a:lnTo>
                    <a:pt x="1905" y="351"/>
                  </a:lnTo>
                  <a:lnTo>
                    <a:pt x="1901" y="360"/>
                  </a:lnTo>
                  <a:lnTo>
                    <a:pt x="1895" y="368"/>
                  </a:lnTo>
                  <a:lnTo>
                    <a:pt x="1889" y="375"/>
                  </a:lnTo>
                  <a:lnTo>
                    <a:pt x="1883" y="383"/>
                  </a:lnTo>
                  <a:lnTo>
                    <a:pt x="1876" y="389"/>
                  </a:lnTo>
                  <a:lnTo>
                    <a:pt x="1869" y="396"/>
                  </a:lnTo>
                  <a:lnTo>
                    <a:pt x="1861" y="401"/>
                  </a:lnTo>
                  <a:lnTo>
                    <a:pt x="1854" y="406"/>
                  </a:lnTo>
                  <a:lnTo>
                    <a:pt x="1845" y="411"/>
                  </a:lnTo>
                  <a:lnTo>
                    <a:pt x="1836" y="414"/>
                  </a:lnTo>
                  <a:lnTo>
                    <a:pt x="1827" y="417"/>
                  </a:lnTo>
                  <a:lnTo>
                    <a:pt x="1814" y="420"/>
                  </a:lnTo>
                  <a:lnTo>
                    <a:pt x="1801" y="423"/>
                  </a:lnTo>
                  <a:lnTo>
                    <a:pt x="1788" y="425"/>
                  </a:lnTo>
                  <a:lnTo>
                    <a:pt x="1776" y="426"/>
                  </a:lnTo>
                  <a:lnTo>
                    <a:pt x="1751" y="427"/>
                  </a:lnTo>
                  <a:lnTo>
                    <a:pt x="1727" y="427"/>
                  </a:lnTo>
                  <a:lnTo>
                    <a:pt x="1705" y="427"/>
                  </a:lnTo>
                  <a:lnTo>
                    <a:pt x="1682" y="429"/>
                  </a:lnTo>
                  <a:lnTo>
                    <a:pt x="1671" y="431"/>
                  </a:lnTo>
                  <a:lnTo>
                    <a:pt x="1660" y="433"/>
                  </a:lnTo>
                  <a:lnTo>
                    <a:pt x="1649" y="437"/>
                  </a:lnTo>
                  <a:lnTo>
                    <a:pt x="1639" y="441"/>
                  </a:lnTo>
                  <a:lnTo>
                    <a:pt x="1631" y="444"/>
                  </a:lnTo>
                  <a:lnTo>
                    <a:pt x="1625" y="449"/>
                  </a:lnTo>
                  <a:lnTo>
                    <a:pt x="1619" y="453"/>
                  </a:lnTo>
                  <a:lnTo>
                    <a:pt x="1615" y="457"/>
                  </a:lnTo>
                  <a:lnTo>
                    <a:pt x="1612" y="463"/>
                  </a:lnTo>
                  <a:lnTo>
                    <a:pt x="1608" y="467"/>
                  </a:lnTo>
                  <a:lnTo>
                    <a:pt x="1606" y="472"/>
                  </a:lnTo>
                  <a:lnTo>
                    <a:pt x="1604" y="477"/>
                  </a:lnTo>
                  <a:lnTo>
                    <a:pt x="1603" y="487"/>
                  </a:lnTo>
                  <a:lnTo>
                    <a:pt x="1603" y="498"/>
                  </a:lnTo>
                  <a:lnTo>
                    <a:pt x="1603" y="509"/>
                  </a:lnTo>
                  <a:lnTo>
                    <a:pt x="1604" y="520"/>
                  </a:lnTo>
                  <a:lnTo>
                    <a:pt x="1605" y="530"/>
                  </a:lnTo>
                  <a:lnTo>
                    <a:pt x="1605" y="538"/>
                  </a:lnTo>
                  <a:lnTo>
                    <a:pt x="1605" y="543"/>
                  </a:lnTo>
                  <a:lnTo>
                    <a:pt x="1604" y="547"/>
                  </a:lnTo>
                  <a:lnTo>
                    <a:pt x="1602" y="551"/>
                  </a:lnTo>
                  <a:lnTo>
                    <a:pt x="1601" y="554"/>
                  </a:lnTo>
                  <a:lnTo>
                    <a:pt x="1598" y="558"/>
                  </a:lnTo>
                  <a:lnTo>
                    <a:pt x="1594" y="560"/>
                  </a:lnTo>
                  <a:lnTo>
                    <a:pt x="1591" y="563"/>
                  </a:lnTo>
                  <a:lnTo>
                    <a:pt x="1586" y="565"/>
                  </a:lnTo>
                  <a:lnTo>
                    <a:pt x="1580" y="566"/>
                  </a:lnTo>
                  <a:lnTo>
                    <a:pt x="1573" y="567"/>
                  </a:lnTo>
                  <a:lnTo>
                    <a:pt x="1565" y="568"/>
                  </a:lnTo>
                  <a:lnTo>
                    <a:pt x="1557" y="568"/>
                  </a:lnTo>
                  <a:lnTo>
                    <a:pt x="1549" y="568"/>
                  </a:lnTo>
                  <a:lnTo>
                    <a:pt x="1543" y="567"/>
                  </a:lnTo>
                  <a:lnTo>
                    <a:pt x="1536" y="566"/>
                  </a:lnTo>
                  <a:lnTo>
                    <a:pt x="1530" y="565"/>
                  </a:lnTo>
                  <a:lnTo>
                    <a:pt x="1519" y="560"/>
                  </a:lnTo>
                  <a:lnTo>
                    <a:pt x="1510" y="553"/>
                  </a:lnTo>
                  <a:lnTo>
                    <a:pt x="1501" y="546"/>
                  </a:lnTo>
                  <a:lnTo>
                    <a:pt x="1494" y="537"/>
                  </a:lnTo>
                  <a:lnTo>
                    <a:pt x="1487" y="528"/>
                  </a:lnTo>
                  <a:lnTo>
                    <a:pt x="1482" y="519"/>
                  </a:lnTo>
                  <a:lnTo>
                    <a:pt x="1466" y="478"/>
                  </a:lnTo>
                  <a:lnTo>
                    <a:pt x="1452" y="446"/>
                  </a:lnTo>
                  <a:lnTo>
                    <a:pt x="1444" y="437"/>
                  </a:lnTo>
                  <a:lnTo>
                    <a:pt x="1436" y="429"/>
                  </a:lnTo>
                  <a:lnTo>
                    <a:pt x="1428" y="425"/>
                  </a:lnTo>
                  <a:lnTo>
                    <a:pt x="1419" y="422"/>
                  </a:lnTo>
                  <a:lnTo>
                    <a:pt x="1403" y="418"/>
                  </a:lnTo>
                  <a:lnTo>
                    <a:pt x="1387" y="416"/>
                  </a:lnTo>
                  <a:lnTo>
                    <a:pt x="1379" y="415"/>
                  </a:lnTo>
                  <a:lnTo>
                    <a:pt x="1373" y="412"/>
                  </a:lnTo>
                  <a:lnTo>
                    <a:pt x="1366" y="408"/>
                  </a:lnTo>
                  <a:lnTo>
                    <a:pt x="1361" y="401"/>
                  </a:lnTo>
                  <a:lnTo>
                    <a:pt x="1356" y="391"/>
                  </a:lnTo>
                  <a:lnTo>
                    <a:pt x="1351" y="378"/>
                  </a:lnTo>
                  <a:lnTo>
                    <a:pt x="1348" y="362"/>
                  </a:lnTo>
                  <a:lnTo>
                    <a:pt x="1346" y="342"/>
                  </a:lnTo>
                  <a:lnTo>
                    <a:pt x="1296" y="342"/>
                  </a:lnTo>
                  <a:lnTo>
                    <a:pt x="1282" y="342"/>
                  </a:lnTo>
                  <a:lnTo>
                    <a:pt x="1270" y="341"/>
                  </a:lnTo>
                  <a:lnTo>
                    <a:pt x="1262" y="338"/>
                  </a:lnTo>
                  <a:lnTo>
                    <a:pt x="1253" y="337"/>
                  </a:lnTo>
                  <a:lnTo>
                    <a:pt x="1238" y="332"/>
                  </a:lnTo>
                  <a:lnTo>
                    <a:pt x="1215" y="325"/>
                  </a:lnTo>
                  <a:lnTo>
                    <a:pt x="1206" y="342"/>
                  </a:lnTo>
                  <a:lnTo>
                    <a:pt x="1198" y="357"/>
                  </a:lnTo>
                  <a:lnTo>
                    <a:pt x="1192" y="372"/>
                  </a:lnTo>
                  <a:lnTo>
                    <a:pt x="1185" y="387"/>
                  </a:lnTo>
                  <a:lnTo>
                    <a:pt x="1174" y="415"/>
                  </a:lnTo>
                  <a:lnTo>
                    <a:pt x="1163" y="441"/>
                  </a:lnTo>
                  <a:lnTo>
                    <a:pt x="1157" y="453"/>
                  </a:lnTo>
                  <a:lnTo>
                    <a:pt x="1148" y="463"/>
                  </a:lnTo>
                  <a:lnTo>
                    <a:pt x="1139" y="472"/>
                  </a:lnTo>
                  <a:lnTo>
                    <a:pt x="1127" y="481"/>
                  </a:lnTo>
                  <a:lnTo>
                    <a:pt x="1120" y="485"/>
                  </a:lnTo>
                  <a:lnTo>
                    <a:pt x="1113" y="489"/>
                  </a:lnTo>
                  <a:lnTo>
                    <a:pt x="1105" y="492"/>
                  </a:lnTo>
                  <a:lnTo>
                    <a:pt x="1096" y="495"/>
                  </a:lnTo>
                  <a:lnTo>
                    <a:pt x="1076" y="499"/>
                  </a:lnTo>
                  <a:lnTo>
                    <a:pt x="1052" y="503"/>
                  </a:lnTo>
                  <a:lnTo>
                    <a:pt x="1021" y="507"/>
                  </a:lnTo>
                  <a:lnTo>
                    <a:pt x="993" y="513"/>
                  </a:lnTo>
                  <a:lnTo>
                    <a:pt x="970" y="519"/>
                  </a:lnTo>
                  <a:lnTo>
                    <a:pt x="951" y="525"/>
                  </a:lnTo>
                  <a:lnTo>
                    <a:pt x="936" y="532"/>
                  </a:lnTo>
                  <a:lnTo>
                    <a:pt x="921" y="538"/>
                  </a:lnTo>
                  <a:lnTo>
                    <a:pt x="910" y="545"/>
                  </a:lnTo>
                  <a:lnTo>
                    <a:pt x="900" y="552"/>
                  </a:lnTo>
                  <a:lnTo>
                    <a:pt x="883" y="565"/>
                  </a:lnTo>
                  <a:lnTo>
                    <a:pt x="865" y="576"/>
                  </a:lnTo>
                  <a:lnTo>
                    <a:pt x="855" y="580"/>
                  </a:lnTo>
                  <a:lnTo>
                    <a:pt x="843" y="584"/>
                  </a:lnTo>
                  <a:lnTo>
                    <a:pt x="828" y="586"/>
                  </a:lnTo>
                  <a:lnTo>
                    <a:pt x="810" y="586"/>
                  </a:lnTo>
                  <a:lnTo>
                    <a:pt x="794" y="586"/>
                  </a:lnTo>
                  <a:lnTo>
                    <a:pt x="783" y="586"/>
                  </a:lnTo>
                  <a:lnTo>
                    <a:pt x="774" y="585"/>
                  </a:lnTo>
                  <a:lnTo>
                    <a:pt x="765" y="584"/>
                  </a:lnTo>
                  <a:lnTo>
                    <a:pt x="756" y="581"/>
                  </a:lnTo>
                  <a:lnTo>
                    <a:pt x="741" y="577"/>
                  </a:lnTo>
                  <a:lnTo>
                    <a:pt x="728" y="571"/>
                  </a:lnTo>
                  <a:lnTo>
                    <a:pt x="704" y="554"/>
                  </a:lnTo>
                  <a:lnTo>
                    <a:pt x="681" y="537"/>
                  </a:lnTo>
                  <a:lnTo>
                    <a:pt x="649" y="561"/>
                  </a:lnTo>
                  <a:lnTo>
                    <a:pt x="606" y="593"/>
                  </a:lnTo>
                  <a:lnTo>
                    <a:pt x="583" y="609"/>
                  </a:lnTo>
                  <a:lnTo>
                    <a:pt x="564" y="622"/>
                  </a:lnTo>
                  <a:lnTo>
                    <a:pt x="554" y="628"/>
                  </a:lnTo>
                  <a:lnTo>
                    <a:pt x="547" y="631"/>
                  </a:lnTo>
                  <a:lnTo>
                    <a:pt x="540" y="634"/>
                  </a:lnTo>
                  <a:lnTo>
                    <a:pt x="535" y="634"/>
                  </a:lnTo>
                  <a:lnTo>
                    <a:pt x="519" y="634"/>
                  </a:lnTo>
                  <a:lnTo>
                    <a:pt x="508" y="634"/>
                  </a:lnTo>
                  <a:lnTo>
                    <a:pt x="498" y="632"/>
                  </a:lnTo>
                  <a:lnTo>
                    <a:pt x="489" y="629"/>
                  </a:lnTo>
                  <a:lnTo>
                    <a:pt x="481" y="625"/>
                  </a:lnTo>
                  <a:lnTo>
                    <a:pt x="472" y="619"/>
                  </a:lnTo>
                  <a:lnTo>
                    <a:pt x="465" y="614"/>
                  </a:lnTo>
                  <a:lnTo>
                    <a:pt x="457" y="606"/>
                  </a:lnTo>
                  <a:lnTo>
                    <a:pt x="451" y="599"/>
                  </a:lnTo>
                  <a:lnTo>
                    <a:pt x="444" y="591"/>
                  </a:lnTo>
                  <a:lnTo>
                    <a:pt x="440" y="581"/>
                  </a:lnTo>
                  <a:lnTo>
                    <a:pt x="434" y="573"/>
                  </a:lnTo>
                  <a:lnTo>
                    <a:pt x="430" y="563"/>
                  </a:lnTo>
                  <a:lnTo>
                    <a:pt x="427" y="552"/>
                  </a:lnTo>
                  <a:lnTo>
                    <a:pt x="425" y="543"/>
                  </a:lnTo>
                  <a:lnTo>
                    <a:pt x="422" y="532"/>
                  </a:lnTo>
                  <a:lnTo>
                    <a:pt x="421" y="521"/>
                  </a:lnTo>
                  <a:lnTo>
                    <a:pt x="400" y="527"/>
                  </a:lnTo>
                  <a:lnTo>
                    <a:pt x="384" y="533"/>
                  </a:lnTo>
                  <a:lnTo>
                    <a:pt x="375" y="535"/>
                  </a:lnTo>
                  <a:lnTo>
                    <a:pt x="366" y="536"/>
                  </a:lnTo>
                  <a:lnTo>
                    <a:pt x="354" y="537"/>
                  </a:lnTo>
                  <a:lnTo>
                    <a:pt x="340" y="537"/>
                  </a:lnTo>
                  <a:lnTo>
                    <a:pt x="325" y="537"/>
                  </a:lnTo>
                  <a:lnTo>
                    <a:pt x="314" y="535"/>
                  </a:lnTo>
                  <a:lnTo>
                    <a:pt x="311" y="534"/>
                  </a:lnTo>
                  <a:lnTo>
                    <a:pt x="308" y="532"/>
                  </a:lnTo>
                  <a:lnTo>
                    <a:pt x="305" y="530"/>
                  </a:lnTo>
                  <a:lnTo>
                    <a:pt x="303" y="526"/>
                  </a:lnTo>
                  <a:lnTo>
                    <a:pt x="299" y="520"/>
                  </a:lnTo>
                  <a:lnTo>
                    <a:pt x="296" y="511"/>
                  </a:lnTo>
                  <a:lnTo>
                    <a:pt x="293" y="501"/>
                  </a:lnTo>
                  <a:lnTo>
                    <a:pt x="291" y="489"/>
                  </a:lnTo>
                  <a:lnTo>
                    <a:pt x="0" y="549"/>
                  </a:lnTo>
                  <a:lnTo>
                    <a:pt x="0" y="683"/>
                  </a:lnTo>
                  <a:lnTo>
                    <a:pt x="9" y="695"/>
                  </a:lnTo>
                  <a:lnTo>
                    <a:pt x="29" y="725"/>
                  </a:lnTo>
                  <a:lnTo>
                    <a:pt x="61" y="769"/>
                  </a:lnTo>
                  <a:lnTo>
                    <a:pt x="96" y="821"/>
                  </a:lnTo>
                  <a:lnTo>
                    <a:pt x="133" y="874"/>
                  </a:lnTo>
                  <a:lnTo>
                    <a:pt x="168" y="924"/>
                  </a:lnTo>
                  <a:lnTo>
                    <a:pt x="195" y="965"/>
                  </a:lnTo>
                  <a:lnTo>
                    <a:pt x="211" y="992"/>
                  </a:lnTo>
                  <a:lnTo>
                    <a:pt x="228" y="978"/>
                  </a:lnTo>
                  <a:lnTo>
                    <a:pt x="240" y="968"/>
                  </a:lnTo>
                  <a:lnTo>
                    <a:pt x="246" y="964"/>
                  </a:lnTo>
                  <a:lnTo>
                    <a:pt x="254" y="962"/>
                  </a:lnTo>
                  <a:lnTo>
                    <a:pt x="264" y="959"/>
                  </a:lnTo>
                  <a:lnTo>
                    <a:pt x="276" y="959"/>
                  </a:lnTo>
                  <a:lnTo>
                    <a:pt x="292" y="959"/>
                  </a:lnTo>
                  <a:lnTo>
                    <a:pt x="299" y="959"/>
                  </a:lnTo>
                  <a:lnTo>
                    <a:pt x="307" y="960"/>
                  </a:lnTo>
                  <a:lnTo>
                    <a:pt x="313" y="963"/>
                  </a:lnTo>
                  <a:lnTo>
                    <a:pt x="320" y="966"/>
                  </a:lnTo>
                  <a:lnTo>
                    <a:pt x="326" y="970"/>
                  </a:lnTo>
                  <a:lnTo>
                    <a:pt x="331" y="975"/>
                  </a:lnTo>
                  <a:lnTo>
                    <a:pt x="336" y="980"/>
                  </a:lnTo>
                  <a:lnTo>
                    <a:pt x="340" y="985"/>
                  </a:lnTo>
                  <a:lnTo>
                    <a:pt x="344" y="991"/>
                  </a:lnTo>
                  <a:lnTo>
                    <a:pt x="347" y="997"/>
                  </a:lnTo>
                  <a:lnTo>
                    <a:pt x="350" y="1005"/>
                  </a:lnTo>
                  <a:lnTo>
                    <a:pt x="352" y="1011"/>
                  </a:lnTo>
                  <a:lnTo>
                    <a:pt x="356" y="1025"/>
                  </a:lnTo>
                  <a:lnTo>
                    <a:pt x="357" y="1040"/>
                  </a:lnTo>
                  <a:lnTo>
                    <a:pt x="356" y="1048"/>
                  </a:lnTo>
                  <a:lnTo>
                    <a:pt x="354" y="1056"/>
                  </a:lnTo>
                  <a:lnTo>
                    <a:pt x="353" y="1062"/>
                  </a:lnTo>
                  <a:lnTo>
                    <a:pt x="351" y="1070"/>
                  </a:lnTo>
                  <a:lnTo>
                    <a:pt x="346" y="1085"/>
                  </a:lnTo>
                  <a:lnTo>
                    <a:pt x="340" y="1100"/>
                  </a:lnTo>
                  <a:lnTo>
                    <a:pt x="334" y="1117"/>
                  </a:lnTo>
                  <a:lnTo>
                    <a:pt x="329" y="1137"/>
                  </a:lnTo>
                  <a:lnTo>
                    <a:pt x="326" y="1147"/>
                  </a:lnTo>
                  <a:lnTo>
                    <a:pt x="325" y="1159"/>
                  </a:lnTo>
                  <a:lnTo>
                    <a:pt x="324" y="1172"/>
                  </a:lnTo>
                  <a:lnTo>
                    <a:pt x="324" y="1186"/>
                  </a:lnTo>
                  <a:lnTo>
                    <a:pt x="324" y="1191"/>
                  </a:lnTo>
                  <a:lnTo>
                    <a:pt x="326" y="1196"/>
                  </a:lnTo>
                  <a:lnTo>
                    <a:pt x="330" y="1200"/>
                  </a:lnTo>
                  <a:lnTo>
                    <a:pt x="333" y="1207"/>
                  </a:lnTo>
                  <a:lnTo>
                    <a:pt x="344" y="1219"/>
                  </a:lnTo>
                  <a:lnTo>
                    <a:pt x="357" y="1232"/>
                  </a:lnTo>
                  <a:lnTo>
                    <a:pt x="390" y="1262"/>
                  </a:lnTo>
                  <a:lnTo>
                    <a:pt x="429" y="1294"/>
                  </a:lnTo>
                  <a:lnTo>
                    <a:pt x="448" y="1310"/>
                  </a:lnTo>
                  <a:lnTo>
                    <a:pt x="468" y="1328"/>
                  </a:lnTo>
                  <a:lnTo>
                    <a:pt x="486" y="1345"/>
                  </a:lnTo>
                  <a:lnTo>
                    <a:pt x="501" y="1362"/>
                  </a:lnTo>
                  <a:lnTo>
                    <a:pt x="509" y="1371"/>
                  </a:lnTo>
                  <a:lnTo>
                    <a:pt x="515" y="1380"/>
                  </a:lnTo>
                  <a:lnTo>
                    <a:pt x="521" y="1388"/>
                  </a:lnTo>
                  <a:lnTo>
                    <a:pt x="525" y="1397"/>
                  </a:lnTo>
                  <a:lnTo>
                    <a:pt x="529" y="1404"/>
                  </a:lnTo>
                  <a:lnTo>
                    <a:pt x="533" y="1413"/>
                  </a:lnTo>
                  <a:lnTo>
                    <a:pt x="534" y="1421"/>
                  </a:lnTo>
                  <a:lnTo>
                    <a:pt x="535" y="1429"/>
                  </a:lnTo>
                  <a:lnTo>
                    <a:pt x="534" y="1440"/>
                  </a:lnTo>
                  <a:lnTo>
                    <a:pt x="531" y="1453"/>
                  </a:lnTo>
                  <a:lnTo>
                    <a:pt x="525" y="1466"/>
                  </a:lnTo>
                  <a:lnTo>
                    <a:pt x="519" y="1479"/>
                  </a:lnTo>
                  <a:lnTo>
                    <a:pt x="510" y="1493"/>
                  </a:lnTo>
                  <a:lnTo>
                    <a:pt x="500" y="1506"/>
                  </a:lnTo>
                  <a:lnTo>
                    <a:pt x="488" y="1520"/>
                  </a:lnTo>
                  <a:lnTo>
                    <a:pt x="476" y="1533"/>
                  </a:lnTo>
                  <a:lnTo>
                    <a:pt x="462" y="1547"/>
                  </a:lnTo>
                  <a:lnTo>
                    <a:pt x="448" y="1559"/>
                  </a:lnTo>
                  <a:lnTo>
                    <a:pt x="434" y="1571"/>
                  </a:lnTo>
                  <a:lnTo>
                    <a:pt x="420" y="1580"/>
                  </a:lnTo>
                  <a:lnTo>
                    <a:pt x="403" y="1590"/>
                  </a:lnTo>
                  <a:lnTo>
                    <a:pt x="388" y="1598"/>
                  </a:lnTo>
                  <a:lnTo>
                    <a:pt x="372" y="1604"/>
                  </a:lnTo>
                  <a:lnTo>
                    <a:pt x="357" y="1608"/>
                  </a:lnTo>
                  <a:lnTo>
                    <a:pt x="358" y="1641"/>
                  </a:lnTo>
                  <a:lnTo>
                    <a:pt x="406" y="1641"/>
                  </a:lnTo>
                  <a:lnTo>
                    <a:pt x="417" y="1642"/>
                  </a:lnTo>
                  <a:lnTo>
                    <a:pt x="426" y="1643"/>
                  </a:lnTo>
                  <a:lnTo>
                    <a:pt x="433" y="1646"/>
                  </a:lnTo>
                  <a:lnTo>
                    <a:pt x="440" y="1650"/>
                  </a:lnTo>
                  <a:lnTo>
                    <a:pt x="445" y="1654"/>
                  </a:lnTo>
                  <a:lnTo>
                    <a:pt x="451" y="1658"/>
                  </a:lnTo>
                  <a:lnTo>
                    <a:pt x="454" y="1664"/>
                  </a:lnTo>
                  <a:lnTo>
                    <a:pt x="458" y="1669"/>
                  </a:lnTo>
                  <a:lnTo>
                    <a:pt x="461" y="1673"/>
                  </a:lnTo>
                  <a:lnTo>
                    <a:pt x="466" y="1678"/>
                  </a:lnTo>
                  <a:lnTo>
                    <a:pt x="469" y="1682"/>
                  </a:lnTo>
                  <a:lnTo>
                    <a:pt x="474" y="1685"/>
                  </a:lnTo>
                  <a:lnTo>
                    <a:pt x="480" y="1688"/>
                  </a:lnTo>
                  <a:lnTo>
                    <a:pt x="486" y="1689"/>
                  </a:lnTo>
                  <a:lnTo>
                    <a:pt x="494" y="1691"/>
                  </a:lnTo>
                  <a:lnTo>
                    <a:pt x="504" y="1689"/>
                  </a:lnTo>
                  <a:lnTo>
                    <a:pt x="861" y="1627"/>
                  </a:lnTo>
                  <a:lnTo>
                    <a:pt x="869" y="1626"/>
                  </a:lnTo>
                  <a:lnTo>
                    <a:pt x="875" y="1626"/>
                  </a:lnTo>
                  <a:lnTo>
                    <a:pt x="882" y="1628"/>
                  </a:lnTo>
                  <a:lnTo>
                    <a:pt x="888" y="1630"/>
                  </a:lnTo>
                  <a:lnTo>
                    <a:pt x="893" y="1634"/>
                  </a:lnTo>
                  <a:lnTo>
                    <a:pt x="899" y="1639"/>
                  </a:lnTo>
                  <a:lnTo>
                    <a:pt x="904" y="1644"/>
                  </a:lnTo>
                  <a:lnTo>
                    <a:pt x="909" y="1650"/>
                  </a:lnTo>
                  <a:lnTo>
                    <a:pt x="912" y="1656"/>
                  </a:lnTo>
                  <a:lnTo>
                    <a:pt x="915" y="1664"/>
                  </a:lnTo>
                  <a:lnTo>
                    <a:pt x="918" y="1670"/>
                  </a:lnTo>
                  <a:lnTo>
                    <a:pt x="920" y="1678"/>
                  </a:lnTo>
                  <a:lnTo>
                    <a:pt x="924" y="1692"/>
                  </a:lnTo>
                  <a:lnTo>
                    <a:pt x="925" y="1705"/>
                  </a:lnTo>
                  <a:lnTo>
                    <a:pt x="924" y="1722"/>
                  </a:lnTo>
                  <a:lnTo>
                    <a:pt x="921" y="1738"/>
                  </a:lnTo>
                  <a:lnTo>
                    <a:pt x="917" y="1754"/>
                  </a:lnTo>
                  <a:lnTo>
                    <a:pt x="913" y="1770"/>
                  </a:lnTo>
                  <a:lnTo>
                    <a:pt x="902" y="1802"/>
                  </a:lnTo>
                  <a:lnTo>
                    <a:pt x="892" y="1834"/>
                  </a:lnTo>
                  <a:lnTo>
                    <a:pt x="910" y="1844"/>
                  </a:lnTo>
                  <a:lnTo>
                    <a:pt x="930" y="1855"/>
                  </a:lnTo>
                  <a:lnTo>
                    <a:pt x="941" y="1859"/>
                  </a:lnTo>
                  <a:lnTo>
                    <a:pt x="952" y="1863"/>
                  </a:lnTo>
                  <a:lnTo>
                    <a:pt x="963" y="1866"/>
                  </a:lnTo>
                  <a:lnTo>
                    <a:pt x="973" y="1867"/>
                  </a:lnTo>
                  <a:lnTo>
                    <a:pt x="980" y="1866"/>
                  </a:lnTo>
                  <a:lnTo>
                    <a:pt x="984" y="1863"/>
                  </a:lnTo>
                  <a:lnTo>
                    <a:pt x="990" y="1861"/>
                  </a:lnTo>
                  <a:lnTo>
                    <a:pt x="994" y="1857"/>
                  </a:lnTo>
                  <a:lnTo>
                    <a:pt x="1004" y="1846"/>
                  </a:lnTo>
                  <a:lnTo>
                    <a:pt x="1013" y="1834"/>
                  </a:lnTo>
                  <a:lnTo>
                    <a:pt x="1018" y="1828"/>
                  </a:lnTo>
                  <a:lnTo>
                    <a:pt x="1023" y="1822"/>
                  </a:lnTo>
                  <a:lnTo>
                    <a:pt x="1030" y="1817"/>
                  </a:lnTo>
                  <a:lnTo>
                    <a:pt x="1036" y="1812"/>
                  </a:lnTo>
                  <a:lnTo>
                    <a:pt x="1044" y="1808"/>
                  </a:lnTo>
                  <a:lnTo>
                    <a:pt x="1051" y="1805"/>
                  </a:lnTo>
                  <a:lnTo>
                    <a:pt x="1061" y="1803"/>
                  </a:lnTo>
                  <a:lnTo>
                    <a:pt x="1071" y="1802"/>
                  </a:lnTo>
                  <a:lnTo>
                    <a:pt x="1087" y="1802"/>
                  </a:lnTo>
                  <a:lnTo>
                    <a:pt x="1099" y="1803"/>
                  </a:lnTo>
                  <a:lnTo>
                    <a:pt x="1108" y="1804"/>
                  </a:lnTo>
                  <a:lnTo>
                    <a:pt x="1116" y="1807"/>
                  </a:lnTo>
                  <a:lnTo>
                    <a:pt x="1122" y="1810"/>
                  </a:lnTo>
                  <a:lnTo>
                    <a:pt x="1134" y="1821"/>
                  </a:lnTo>
                  <a:lnTo>
                    <a:pt x="1152" y="1834"/>
                  </a:lnTo>
                  <a:lnTo>
                    <a:pt x="1174" y="1828"/>
                  </a:lnTo>
                  <a:lnTo>
                    <a:pt x="1189" y="1823"/>
                  </a:lnTo>
                  <a:lnTo>
                    <a:pt x="1198" y="1821"/>
                  </a:lnTo>
                  <a:lnTo>
                    <a:pt x="1207" y="1819"/>
                  </a:lnTo>
                  <a:lnTo>
                    <a:pt x="1219" y="1818"/>
                  </a:lnTo>
                  <a:lnTo>
                    <a:pt x="1233" y="1818"/>
                  </a:lnTo>
                  <a:lnTo>
                    <a:pt x="1239" y="1819"/>
                  </a:lnTo>
                  <a:lnTo>
                    <a:pt x="1243" y="1820"/>
                  </a:lnTo>
                  <a:lnTo>
                    <a:pt x="1248" y="1822"/>
                  </a:lnTo>
                  <a:lnTo>
                    <a:pt x="1251" y="1826"/>
                  </a:lnTo>
                  <a:lnTo>
                    <a:pt x="1257" y="1833"/>
                  </a:lnTo>
                  <a:lnTo>
                    <a:pt x="1264" y="1843"/>
                  </a:lnTo>
                  <a:lnTo>
                    <a:pt x="1267" y="1847"/>
                  </a:lnTo>
                  <a:lnTo>
                    <a:pt x="1271" y="1851"/>
                  </a:lnTo>
                  <a:lnTo>
                    <a:pt x="1276" y="1856"/>
                  </a:lnTo>
                  <a:lnTo>
                    <a:pt x="1281" y="1859"/>
                  </a:lnTo>
                  <a:lnTo>
                    <a:pt x="1288" y="1862"/>
                  </a:lnTo>
                  <a:lnTo>
                    <a:pt x="1295" y="1864"/>
                  </a:lnTo>
                  <a:lnTo>
                    <a:pt x="1304" y="1867"/>
                  </a:lnTo>
                  <a:lnTo>
                    <a:pt x="1314" y="1867"/>
                  </a:lnTo>
                  <a:lnTo>
                    <a:pt x="1320" y="1866"/>
                  </a:lnTo>
                  <a:lnTo>
                    <a:pt x="1325" y="1864"/>
                  </a:lnTo>
                  <a:lnTo>
                    <a:pt x="1330" y="1861"/>
                  </a:lnTo>
                  <a:lnTo>
                    <a:pt x="1334" y="1857"/>
                  </a:lnTo>
                  <a:lnTo>
                    <a:pt x="1338" y="1851"/>
                  </a:lnTo>
                  <a:lnTo>
                    <a:pt x="1343" y="1846"/>
                  </a:lnTo>
                  <a:lnTo>
                    <a:pt x="1346" y="1840"/>
                  </a:lnTo>
                  <a:lnTo>
                    <a:pt x="1350" y="1832"/>
                  </a:lnTo>
                  <a:lnTo>
                    <a:pt x="1356" y="1817"/>
                  </a:lnTo>
                  <a:lnTo>
                    <a:pt x="1359" y="1801"/>
                  </a:lnTo>
                  <a:lnTo>
                    <a:pt x="1362" y="1785"/>
                  </a:lnTo>
                  <a:lnTo>
                    <a:pt x="1363" y="1769"/>
                  </a:lnTo>
                  <a:lnTo>
                    <a:pt x="1363" y="1705"/>
                  </a:lnTo>
                  <a:lnTo>
                    <a:pt x="1362" y="1695"/>
                  </a:lnTo>
                  <a:lnTo>
                    <a:pt x="1361" y="1687"/>
                  </a:lnTo>
                  <a:lnTo>
                    <a:pt x="1360" y="1681"/>
                  </a:lnTo>
                  <a:lnTo>
                    <a:pt x="1358" y="1677"/>
                  </a:lnTo>
                  <a:lnTo>
                    <a:pt x="1352" y="1669"/>
                  </a:lnTo>
                  <a:lnTo>
                    <a:pt x="1346" y="1664"/>
                  </a:lnTo>
                  <a:lnTo>
                    <a:pt x="1341" y="1659"/>
                  </a:lnTo>
                  <a:lnTo>
                    <a:pt x="1335" y="1652"/>
                  </a:lnTo>
                  <a:lnTo>
                    <a:pt x="1333" y="1647"/>
                  </a:lnTo>
                  <a:lnTo>
                    <a:pt x="1332" y="1641"/>
                  </a:lnTo>
                  <a:lnTo>
                    <a:pt x="1331" y="1633"/>
                  </a:lnTo>
                  <a:lnTo>
                    <a:pt x="1330" y="1624"/>
                  </a:lnTo>
                  <a:lnTo>
                    <a:pt x="1331" y="1616"/>
                  </a:lnTo>
                  <a:lnTo>
                    <a:pt x="1332" y="1610"/>
                  </a:lnTo>
                  <a:lnTo>
                    <a:pt x="1333" y="1603"/>
                  </a:lnTo>
                  <a:lnTo>
                    <a:pt x="1335" y="1598"/>
                  </a:lnTo>
                  <a:lnTo>
                    <a:pt x="1337" y="1591"/>
                  </a:lnTo>
                  <a:lnTo>
                    <a:pt x="1341" y="1586"/>
                  </a:lnTo>
                  <a:lnTo>
                    <a:pt x="1345" y="1581"/>
                  </a:lnTo>
                  <a:lnTo>
                    <a:pt x="1348" y="1577"/>
                  </a:lnTo>
                  <a:lnTo>
                    <a:pt x="1354" y="1573"/>
                  </a:lnTo>
                  <a:lnTo>
                    <a:pt x="1358" y="1570"/>
                  </a:lnTo>
                  <a:lnTo>
                    <a:pt x="1363" y="1566"/>
                  </a:lnTo>
                  <a:lnTo>
                    <a:pt x="1369" y="1563"/>
                  </a:lnTo>
                  <a:lnTo>
                    <a:pt x="1375" y="1561"/>
                  </a:lnTo>
                  <a:lnTo>
                    <a:pt x="1382" y="1560"/>
                  </a:lnTo>
                  <a:lnTo>
                    <a:pt x="1388" y="1559"/>
                  </a:lnTo>
                  <a:lnTo>
                    <a:pt x="1396" y="1559"/>
                  </a:lnTo>
                  <a:lnTo>
                    <a:pt x="1428" y="1559"/>
                  </a:lnTo>
                  <a:lnTo>
                    <a:pt x="1440" y="1562"/>
                  </a:lnTo>
                  <a:lnTo>
                    <a:pt x="1464" y="1572"/>
                  </a:lnTo>
                  <a:lnTo>
                    <a:pt x="1496" y="1586"/>
                  </a:lnTo>
                  <a:lnTo>
                    <a:pt x="1532" y="1603"/>
                  </a:lnTo>
                  <a:lnTo>
                    <a:pt x="1567" y="1619"/>
                  </a:lnTo>
                  <a:lnTo>
                    <a:pt x="1600" y="1635"/>
                  </a:lnTo>
                  <a:lnTo>
                    <a:pt x="1625" y="1648"/>
                  </a:lnTo>
                  <a:lnTo>
                    <a:pt x="1639" y="1656"/>
                  </a:lnTo>
                  <a:lnTo>
                    <a:pt x="1720" y="1655"/>
                  </a:lnTo>
                  <a:lnTo>
                    <a:pt x="1760" y="1733"/>
                  </a:lnTo>
                  <a:lnTo>
                    <a:pt x="1817" y="1736"/>
                  </a:lnTo>
                  <a:lnTo>
                    <a:pt x="1741" y="1579"/>
                  </a:lnTo>
                  <a:lnTo>
                    <a:pt x="1725" y="1570"/>
                  </a:lnTo>
                  <a:lnTo>
                    <a:pt x="1701" y="1552"/>
                  </a:lnTo>
                  <a:lnTo>
                    <a:pt x="1674" y="1532"/>
                  </a:lnTo>
                  <a:lnTo>
                    <a:pt x="1645" y="1507"/>
                  </a:lnTo>
                  <a:lnTo>
                    <a:pt x="1631" y="1494"/>
                  </a:lnTo>
                  <a:lnTo>
                    <a:pt x="1618" y="1481"/>
                  </a:lnTo>
                  <a:lnTo>
                    <a:pt x="1606" y="1468"/>
                  </a:lnTo>
                  <a:lnTo>
                    <a:pt x="1595" y="1455"/>
                  </a:lnTo>
                  <a:lnTo>
                    <a:pt x="1586" y="1443"/>
                  </a:lnTo>
                  <a:lnTo>
                    <a:pt x="1579" y="1432"/>
                  </a:lnTo>
                  <a:lnTo>
                    <a:pt x="1577" y="1426"/>
                  </a:lnTo>
                  <a:lnTo>
                    <a:pt x="1575" y="1422"/>
                  </a:lnTo>
                  <a:lnTo>
                    <a:pt x="1574" y="1416"/>
                  </a:lnTo>
                  <a:lnTo>
                    <a:pt x="1574" y="1412"/>
                  </a:lnTo>
                  <a:lnTo>
                    <a:pt x="1574" y="1401"/>
                  </a:lnTo>
                  <a:lnTo>
                    <a:pt x="1575" y="1394"/>
                  </a:lnTo>
                  <a:lnTo>
                    <a:pt x="1576" y="1387"/>
                  </a:lnTo>
                  <a:lnTo>
                    <a:pt x="1578" y="1383"/>
                  </a:lnTo>
                  <a:lnTo>
                    <a:pt x="1583" y="1371"/>
                  </a:lnTo>
                  <a:lnTo>
                    <a:pt x="1590" y="1347"/>
                  </a:lnTo>
                  <a:lnTo>
                    <a:pt x="1493" y="1348"/>
                  </a:lnTo>
                  <a:lnTo>
                    <a:pt x="1481" y="1347"/>
                  </a:lnTo>
                  <a:lnTo>
                    <a:pt x="1470" y="1347"/>
                  </a:lnTo>
                  <a:lnTo>
                    <a:pt x="1459" y="1345"/>
                  </a:lnTo>
                  <a:lnTo>
                    <a:pt x="1451" y="1343"/>
                  </a:lnTo>
                  <a:lnTo>
                    <a:pt x="1442" y="1341"/>
                  </a:lnTo>
                  <a:lnTo>
                    <a:pt x="1435" y="1337"/>
                  </a:lnTo>
                  <a:lnTo>
                    <a:pt x="1427" y="1334"/>
                  </a:lnTo>
                  <a:lnTo>
                    <a:pt x="1420" y="1330"/>
                  </a:lnTo>
                  <a:lnTo>
                    <a:pt x="1409" y="1321"/>
                  </a:lnTo>
                  <a:lnTo>
                    <a:pt x="1399" y="1309"/>
                  </a:lnTo>
                  <a:lnTo>
                    <a:pt x="1389" y="1297"/>
                  </a:lnTo>
                  <a:lnTo>
                    <a:pt x="1379" y="1283"/>
                  </a:lnTo>
                  <a:lnTo>
                    <a:pt x="1281" y="1283"/>
                  </a:lnTo>
                  <a:lnTo>
                    <a:pt x="1268" y="1266"/>
                  </a:lnTo>
                  <a:lnTo>
                    <a:pt x="1258" y="1253"/>
                  </a:lnTo>
                  <a:lnTo>
                    <a:pt x="1254" y="1247"/>
                  </a:lnTo>
                  <a:lnTo>
                    <a:pt x="1252" y="1239"/>
                  </a:lnTo>
                  <a:lnTo>
                    <a:pt x="1250" y="1230"/>
                  </a:lnTo>
                  <a:lnTo>
                    <a:pt x="1249" y="1219"/>
                  </a:lnTo>
                  <a:lnTo>
                    <a:pt x="1249" y="1121"/>
                  </a:lnTo>
                  <a:lnTo>
                    <a:pt x="1251" y="1114"/>
                  </a:lnTo>
                  <a:lnTo>
                    <a:pt x="1254" y="1104"/>
                  </a:lnTo>
                  <a:lnTo>
                    <a:pt x="1261" y="1094"/>
                  </a:lnTo>
                  <a:lnTo>
                    <a:pt x="1268" y="1083"/>
                  </a:lnTo>
                  <a:lnTo>
                    <a:pt x="1278" y="1071"/>
                  </a:lnTo>
                  <a:lnTo>
                    <a:pt x="1289" y="1059"/>
                  </a:lnTo>
                  <a:lnTo>
                    <a:pt x="1301" y="1047"/>
                  </a:lnTo>
                  <a:lnTo>
                    <a:pt x="1314" y="1033"/>
                  </a:lnTo>
                  <a:lnTo>
                    <a:pt x="1338" y="1010"/>
                  </a:lnTo>
                  <a:lnTo>
                    <a:pt x="1361" y="992"/>
                  </a:lnTo>
                  <a:lnTo>
                    <a:pt x="1372" y="984"/>
                  </a:lnTo>
                  <a:lnTo>
                    <a:pt x="1382" y="979"/>
                  </a:lnTo>
                  <a:lnTo>
                    <a:pt x="1388" y="976"/>
                  </a:lnTo>
                  <a:lnTo>
                    <a:pt x="1396" y="975"/>
                  </a:lnTo>
                  <a:lnTo>
                    <a:pt x="1412" y="975"/>
                  </a:lnTo>
                  <a:lnTo>
                    <a:pt x="1420" y="975"/>
                  </a:lnTo>
                  <a:lnTo>
                    <a:pt x="1428" y="976"/>
                  </a:lnTo>
                  <a:lnTo>
                    <a:pt x="1435" y="977"/>
                  </a:lnTo>
                  <a:lnTo>
                    <a:pt x="1441" y="979"/>
                  </a:lnTo>
                  <a:lnTo>
                    <a:pt x="1446" y="982"/>
                  </a:lnTo>
                  <a:lnTo>
                    <a:pt x="1451" y="985"/>
                  </a:lnTo>
                  <a:lnTo>
                    <a:pt x="1455" y="989"/>
                  </a:lnTo>
                  <a:lnTo>
                    <a:pt x="1458" y="993"/>
                  </a:lnTo>
                  <a:lnTo>
                    <a:pt x="1465" y="1003"/>
                  </a:lnTo>
                  <a:lnTo>
                    <a:pt x="1469" y="1013"/>
                  </a:lnTo>
                  <a:lnTo>
                    <a:pt x="1472" y="1025"/>
                  </a:lnTo>
                  <a:lnTo>
                    <a:pt x="1477" y="1039"/>
                  </a:lnTo>
                  <a:lnTo>
                    <a:pt x="1509" y="1039"/>
                  </a:lnTo>
                  <a:lnTo>
                    <a:pt x="1512" y="1026"/>
                  </a:lnTo>
                  <a:lnTo>
                    <a:pt x="1518" y="1014"/>
                  </a:lnTo>
                  <a:lnTo>
                    <a:pt x="1524" y="1003"/>
                  </a:lnTo>
                  <a:lnTo>
                    <a:pt x="1532" y="992"/>
                  </a:lnTo>
                  <a:lnTo>
                    <a:pt x="1539" y="982"/>
                  </a:lnTo>
                  <a:lnTo>
                    <a:pt x="1548" y="973"/>
                  </a:lnTo>
                  <a:lnTo>
                    <a:pt x="1558" y="964"/>
                  </a:lnTo>
                  <a:lnTo>
                    <a:pt x="1567" y="956"/>
                  </a:lnTo>
                  <a:lnTo>
                    <a:pt x="1590" y="941"/>
                  </a:lnTo>
                  <a:lnTo>
                    <a:pt x="1613" y="926"/>
                  </a:lnTo>
                  <a:lnTo>
                    <a:pt x="1637" y="913"/>
                  </a:lnTo>
                  <a:lnTo>
                    <a:pt x="1661" y="899"/>
                  </a:lnTo>
                  <a:lnTo>
                    <a:pt x="1672" y="894"/>
                  </a:lnTo>
                  <a:lnTo>
                    <a:pt x="1683" y="888"/>
                  </a:lnTo>
                  <a:lnTo>
                    <a:pt x="1692" y="885"/>
                  </a:lnTo>
                  <a:lnTo>
                    <a:pt x="1699" y="883"/>
                  </a:lnTo>
                  <a:lnTo>
                    <a:pt x="1711" y="879"/>
                  </a:lnTo>
                  <a:lnTo>
                    <a:pt x="1721" y="877"/>
                  </a:lnTo>
                  <a:lnTo>
                    <a:pt x="1724" y="876"/>
                  </a:lnTo>
                  <a:lnTo>
                    <a:pt x="1727" y="875"/>
                  </a:lnTo>
                  <a:lnTo>
                    <a:pt x="1730" y="873"/>
                  </a:lnTo>
                  <a:lnTo>
                    <a:pt x="1734" y="870"/>
                  </a:lnTo>
                  <a:lnTo>
                    <a:pt x="1740" y="859"/>
                  </a:lnTo>
                  <a:lnTo>
                    <a:pt x="1749" y="842"/>
                  </a:lnTo>
                  <a:lnTo>
                    <a:pt x="1756" y="816"/>
                  </a:lnTo>
                  <a:lnTo>
                    <a:pt x="1763" y="791"/>
                  </a:lnTo>
                  <a:lnTo>
                    <a:pt x="1766" y="784"/>
                  </a:lnTo>
                  <a:lnTo>
                    <a:pt x="1769" y="780"/>
                  </a:lnTo>
                  <a:lnTo>
                    <a:pt x="1775" y="775"/>
                  </a:lnTo>
                  <a:lnTo>
                    <a:pt x="1780" y="771"/>
                  </a:lnTo>
                  <a:lnTo>
                    <a:pt x="1787" y="768"/>
                  </a:lnTo>
                  <a:lnTo>
                    <a:pt x="1795" y="765"/>
                  </a:lnTo>
                  <a:lnTo>
                    <a:pt x="1805" y="764"/>
                  </a:lnTo>
                  <a:lnTo>
                    <a:pt x="1817" y="763"/>
                  </a:lnTo>
                  <a:lnTo>
                    <a:pt x="1829" y="764"/>
                  </a:lnTo>
                  <a:lnTo>
                    <a:pt x="1838" y="766"/>
                  </a:lnTo>
                  <a:lnTo>
                    <a:pt x="1846" y="768"/>
                  </a:lnTo>
                  <a:lnTo>
                    <a:pt x="1851" y="773"/>
                  </a:lnTo>
                  <a:lnTo>
                    <a:pt x="1864" y="782"/>
                  </a:lnTo>
                  <a:lnTo>
                    <a:pt x="1882" y="795"/>
                  </a:lnTo>
                  <a:lnTo>
                    <a:pt x="1962" y="776"/>
                  </a:lnTo>
                  <a:lnTo>
                    <a:pt x="1958" y="763"/>
                  </a:lnTo>
                  <a:lnTo>
                    <a:pt x="1955" y="753"/>
                  </a:lnTo>
                  <a:lnTo>
                    <a:pt x="1953" y="748"/>
                  </a:lnTo>
                  <a:lnTo>
                    <a:pt x="1951" y="743"/>
                  </a:lnTo>
                  <a:lnTo>
                    <a:pt x="1949" y="739"/>
                  </a:lnTo>
                  <a:lnTo>
                    <a:pt x="1948" y="734"/>
                  </a:lnTo>
                  <a:lnTo>
                    <a:pt x="1946" y="726"/>
                  </a:lnTo>
                  <a:lnTo>
                    <a:pt x="1946" y="714"/>
                  </a:lnTo>
                  <a:lnTo>
                    <a:pt x="1948" y="707"/>
                  </a:lnTo>
                  <a:lnTo>
                    <a:pt x="1950" y="701"/>
                  </a:lnTo>
                  <a:lnTo>
                    <a:pt x="1953" y="696"/>
                  </a:lnTo>
                  <a:lnTo>
                    <a:pt x="1958" y="692"/>
                  </a:lnTo>
                  <a:lnTo>
                    <a:pt x="1964" y="688"/>
                  </a:lnTo>
                  <a:lnTo>
                    <a:pt x="1970" y="685"/>
                  </a:lnTo>
                  <a:lnTo>
                    <a:pt x="1978" y="684"/>
                  </a:lnTo>
                  <a:lnTo>
                    <a:pt x="1986" y="682"/>
                  </a:lnTo>
                  <a:lnTo>
                    <a:pt x="2023" y="681"/>
                  </a:lnTo>
                  <a:lnTo>
                    <a:pt x="2060" y="682"/>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p:cNvSpPr>
            <p:nvPr/>
          </p:nvSpPr>
          <p:spPr bwMode="auto">
            <a:xfrm>
              <a:off x="2832100" y="2476499"/>
              <a:ext cx="1808163" cy="1274763"/>
            </a:xfrm>
            <a:custGeom>
              <a:avLst/>
              <a:gdLst>
                <a:gd name="T0" fmla="*/ 451 w 4557"/>
                <a:gd name="T1" fmla="*/ 1227 h 3212"/>
                <a:gd name="T2" fmla="*/ 518 w 4557"/>
                <a:gd name="T3" fmla="*/ 1541 h 3212"/>
                <a:gd name="T4" fmla="*/ 346 w 4557"/>
                <a:gd name="T5" fmla="*/ 1935 h 3212"/>
                <a:gd name="T6" fmla="*/ 363 w 4557"/>
                <a:gd name="T7" fmla="*/ 2049 h 3212"/>
                <a:gd name="T8" fmla="*/ 239 w 4557"/>
                <a:gd name="T9" fmla="*/ 2164 h 3212"/>
                <a:gd name="T10" fmla="*/ 74 w 4557"/>
                <a:gd name="T11" fmla="*/ 2397 h 3212"/>
                <a:gd name="T12" fmla="*/ 53 w 4557"/>
                <a:gd name="T13" fmla="*/ 2521 h 3212"/>
                <a:gd name="T14" fmla="*/ 25 w 4557"/>
                <a:gd name="T15" fmla="*/ 2676 h 3212"/>
                <a:gd name="T16" fmla="*/ 190 w 4557"/>
                <a:gd name="T17" fmla="*/ 2636 h 3212"/>
                <a:gd name="T18" fmla="*/ 233 w 4557"/>
                <a:gd name="T19" fmla="*/ 2818 h 3212"/>
                <a:gd name="T20" fmla="*/ 761 w 4557"/>
                <a:gd name="T21" fmla="*/ 3011 h 3212"/>
                <a:gd name="T22" fmla="*/ 1081 w 4557"/>
                <a:gd name="T23" fmla="*/ 3139 h 3212"/>
                <a:gd name="T24" fmla="*/ 1200 w 4557"/>
                <a:gd name="T25" fmla="*/ 3172 h 3212"/>
                <a:gd name="T26" fmla="*/ 1522 w 4557"/>
                <a:gd name="T27" fmla="*/ 2879 h 3212"/>
                <a:gd name="T28" fmla="*/ 1845 w 4557"/>
                <a:gd name="T29" fmla="*/ 2900 h 3212"/>
                <a:gd name="T30" fmla="*/ 1806 w 4557"/>
                <a:gd name="T31" fmla="*/ 3055 h 3212"/>
                <a:gd name="T32" fmla="*/ 2102 w 4557"/>
                <a:gd name="T33" fmla="*/ 3000 h 3212"/>
                <a:gd name="T34" fmla="*/ 2308 w 4557"/>
                <a:gd name="T35" fmla="*/ 2966 h 3212"/>
                <a:gd name="T36" fmla="*/ 2818 w 4557"/>
                <a:gd name="T37" fmla="*/ 2875 h 3212"/>
                <a:gd name="T38" fmla="*/ 3022 w 4557"/>
                <a:gd name="T39" fmla="*/ 2942 h 3212"/>
                <a:gd name="T40" fmla="*/ 3229 w 4557"/>
                <a:gd name="T41" fmla="*/ 2934 h 3212"/>
                <a:gd name="T42" fmla="*/ 3382 w 4557"/>
                <a:gd name="T43" fmla="*/ 3055 h 3212"/>
                <a:gd name="T44" fmla="*/ 3661 w 4557"/>
                <a:gd name="T45" fmla="*/ 2588 h 3212"/>
                <a:gd name="T46" fmla="*/ 3878 w 4557"/>
                <a:gd name="T47" fmla="*/ 2447 h 3212"/>
                <a:gd name="T48" fmla="*/ 4182 w 4557"/>
                <a:gd name="T49" fmla="*/ 2104 h 3212"/>
                <a:gd name="T50" fmla="*/ 4175 w 4557"/>
                <a:gd name="T51" fmla="*/ 1956 h 3212"/>
                <a:gd name="T52" fmla="*/ 4014 w 4557"/>
                <a:gd name="T53" fmla="*/ 1907 h 3212"/>
                <a:gd name="T54" fmla="*/ 3974 w 4557"/>
                <a:gd name="T55" fmla="*/ 1766 h 3212"/>
                <a:gd name="T56" fmla="*/ 4006 w 4557"/>
                <a:gd name="T57" fmla="*/ 1619 h 3212"/>
                <a:gd name="T58" fmla="*/ 4484 w 4557"/>
                <a:gd name="T59" fmla="*/ 1642 h 3212"/>
                <a:gd name="T60" fmla="*/ 4520 w 4557"/>
                <a:gd name="T61" fmla="*/ 1453 h 3212"/>
                <a:gd name="T62" fmla="*/ 4554 w 4557"/>
                <a:gd name="T63" fmla="*/ 1242 h 3212"/>
                <a:gd name="T64" fmla="*/ 4321 w 4557"/>
                <a:gd name="T65" fmla="*/ 1265 h 3212"/>
                <a:gd name="T66" fmla="*/ 4124 w 4557"/>
                <a:gd name="T67" fmla="*/ 1133 h 3212"/>
                <a:gd name="T68" fmla="*/ 3975 w 4557"/>
                <a:gd name="T69" fmla="*/ 999 h 3212"/>
                <a:gd name="T70" fmla="*/ 3771 w 4557"/>
                <a:gd name="T71" fmla="*/ 1077 h 3212"/>
                <a:gd name="T72" fmla="*/ 3423 w 4557"/>
                <a:gd name="T73" fmla="*/ 1028 h 3212"/>
                <a:gd name="T74" fmla="*/ 3286 w 4557"/>
                <a:gd name="T75" fmla="*/ 1043 h 3212"/>
                <a:gd name="T76" fmla="*/ 3208 w 4557"/>
                <a:gd name="T77" fmla="*/ 859 h 3212"/>
                <a:gd name="T78" fmla="*/ 3077 w 4557"/>
                <a:gd name="T79" fmla="*/ 973 h 3212"/>
                <a:gd name="T80" fmla="*/ 2505 w 4557"/>
                <a:gd name="T81" fmla="*/ 781 h 3212"/>
                <a:gd name="T82" fmla="*/ 2408 w 4557"/>
                <a:gd name="T83" fmla="*/ 892 h 3212"/>
                <a:gd name="T84" fmla="*/ 2529 w 4557"/>
                <a:gd name="T85" fmla="*/ 1195 h 3212"/>
                <a:gd name="T86" fmla="*/ 2597 w 4557"/>
                <a:gd name="T87" fmla="*/ 1478 h 3212"/>
                <a:gd name="T88" fmla="*/ 2384 w 4557"/>
                <a:gd name="T89" fmla="*/ 1452 h 3212"/>
                <a:gd name="T90" fmla="*/ 2218 w 4557"/>
                <a:gd name="T91" fmla="*/ 739 h 3212"/>
                <a:gd name="T92" fmla="*/ 2440 w 4557"/>
                <a:gd name="T93" fmla="*/ 644 h 3212"/>
                <a:gd name="T94" fmla="*/ 2375 w 4557"/>
                <a:gd name="T95" fmla="*/ 24 h 3212"/>
                <a:gd name="T96" fmla="*/ 2113 w 4557"/>
                <a:gd name="T97" fmla="*/ 98 h 3212"/>
                <a:gd name="T98" fmla="*/ 1735 w 4557"/>
                <a:gd name="T99" fmla="*/ 283 h 3212"/>
                <a:gd name="T100" fmla="*/ 1363 w 4557"/>
                <a:gd name="T101" fmla="*/ 569 h 3212"/>
                <a:gd name="T102" fmla="*/ 1403 w 4557"/>
                <a:gd name="T103" fmla="*/ 777 h 3212"/>
                <a:gd name="T104" fmla="*/ 1651 w 4557"/>
                <a:gd name="T105" fmla="*/ 756 h 3212"/>
                <a:gd name="T106" fmla="*/ 1766 w 4557"/>
                <a:gd name="T107" fmla="*/ 827 h 3212"/>
                <a:gd name="T108" fmla="*/ 1707 w 4557"/>
                <a:gd name="T109" fmla="*/ 997 h 3212"/>
                <a:gd name="T110" fmla="*/ 1625 w 4557"/>
                <a:gd name="T111" fmla="*/ 1291 h 3212"/>
                <a:gd name="T112" fmla="*/ 1552 w 4557"/>
                <a:gd name="T113" fmla="*/ 1497 h 3212"/>
                <a:gd name="T114" fmla="*/ 1424 w 4557"/>
                <a:gd name="T115" fmla="*/ 1542 h 3212"/>
                <a:gd name="T116" fmla="*/ 1188 w 4557"/>
                <a:gd name="T117" fmla="*/ 1489 h 3212"/>
                <a:gd name="T118" fmla="*/ 875 w 4557"/>
                <a:gd name="T119" fmla="*/ 1735 h 3212"/>
                <a:gd name="T120" fmla="*/ 697 w 4557"/>
                <a:gd name="T121" fmla="*/ 1615 h 3212"/>
                <a:gd name="T122" fmla="*/ 813 w 4557"/>
                <a:gd name="T123" fmla="*/ 1217 h 3212"/>
                <a:gd name="T124" fmla="*/ 599 w 4557"/>
                <a:gd name="T125" fmla="*/ 1143 h 3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57" h="3212">
                  <a:moveTo>
                    <a:pt x="631" y="1007"/>
                  </a:moveTo>
                  <a:lnTo>
                    <a:pt x="631" y="1015"/>
                  </a:lnTo>
                  <a:lnTo>
                    <a:pt x="629" y="1024"/>
                  </a:lnTo>
                  <a:lnTo>
                    <a:pt x="628" y="1033"/>
                  </a:lnTo>
                  <a:lnTo>
                    <a:pt x="625" y="1042"/>
                  </a:lnTo>
                  <a:lnTo>
                    <a:pt x="618" y="1060"/>
                  </a:lnTo>
                  <a:lnTo>
                    <a:pt x="609" y="1077"/>
                  </a:lnTo>
                  <a:lnTo>
                    <a:pt x="600" y="1094"/>
                  </a:lnTo>
                  <a:lnTo>
                    <a:pt x="588" y="1110"/>
                  </a:lnTo>
                  <a:lnTo>
                    <a:pt x="575" y="1127"/>
                  </a:lnTo>
                  <a:lnTo>
                    <a:pt x="560" y="1142"/>
                  </a:lnTo>
                  <a:lnTo>
                    <a:pt x="545" y="1157"/>
                  </a:lnTo>
                  <a:lnTo>
                    <a:pt x="530" y="1171"/>
                  </a:lnTo>
                  <a:lnTo>
                    <a:pt x="513" y="1185"/>
                  </a:lnTo>
                  <a:lnTo>
                    <a:pt x="497" y="1197"/>
                  </a:lnTo>
                  <a:lnTo>
                    <a:pt x="481" y="1208"/>
                  </a:lnTo>
                  <a:lnTo>
                    <a:pt x="466" y="1218"/>
                  </a:lnTo>
                  <a:lnTo>
                    <a:pt x="451" y="1227"/>
                  </a:lnTo>
                  <a:lnTo>
                    <a:pt x="437" y="1233"/>
                  </a:lnTo>
                  <a:lnTo>
                    <a:pt x="487" y="1296"/>
                  </a:lnTo>
                  <a:lnTo>
                    <a:pt x="465" y="1428"/>
                  </a:lnTo>
                  <a:lnTo>
                    <a:pt x="469" y="1444"/>
                  </a:lnTo>
                  <a:lnTo>
                    <a:pt x="469" y="1455"/>
                  </a:lnTo>
                  <a:lnTo>
                    <a:pt x="471" y="1463"/>
                  </a:lnTo>
                  <a:lnTo>
                    <a:pt x="473" y="1470"/>
                  </a:lnTo>
                  <a:lnTo>
                    <a:pt x="477" y="1476"/>
                  </a:lnTo>
                  <a:lnTo>
                    <a:pt x="480" y="1482"/>
                  </a:lnTo>
                  <a:lnTo>
                    <a:pt x="484" y="1486"/>
                  </a:lnTo>
                  <a:lnTo>
                    <a:pt x="489" y="1489"/>
                  </a:lnTo>
                  <a:lnTo>
                    <a:pt x="493" y="1493"/>
                  </a:lnTo>
                  <a:lnTo>
                    <a:pt x="503" y="1500"/>
                  </a:lnTo>
                  <a:lnTo>
                    <a:pt x="510" y="1510"/>
                  </a:lnTo>
                  <a:lnTo>
                    <a:pt x="513" y="1515"/>
                  </a:lnTo>
                  <a:lnTo>
                    <a:pt x="516" y="1523"/>
                  </a:lnTo>
                  <a:lnTo>
                    <a:pt x="517" y="1532"/>
                  </a:lnTo>
                  <a:lnTo>
                    <a:pt x="518" y="1541"/>
                  </a:lnTo>
                  <a:lnTo>
                    <a:pt x="518" y="1551"/>
                  </a:lnTo>
                  <a:lnTo>
                    <a:pt x="516" y="1559"/>
                  </a:lnTo>
                  <a:lnTo>
                    <a:pt x="513" y="1566"/>
                  </a:lnTo>
                  <a:lnTo>
                    <a:pt x="511" y="1573"/>
                  </a:lnTo>
                  <a:lnTo>
                    <a:pt x="505" y="1584"/>
                  </a:lnTo>
                  <a:lnTo>
                    <a:pt x="498" y="1596"/>
                  </a:lnTo>
                  <a:lnTo>
                    <a:pt x="492" y="1607"/>
                  </a:lnTo>
                  <a:lnTo>
                    <a:pt x="486" y="1620"/>
                  </a:lnTo>
                  <a:lnTo>
                    <a:pt x="485" y="1628"/>
                  </a:lnTo>
                  <a:lnTo>
                    <a:pt x="484" y="1636"/>
                  </a:lnTo>
                  <a:lnTo>
                    <a:pt x="484" y="1645"/>
                  </a:lnTo>
                  <a:lnTo>
                    <a:pt x="485" y="1655"/>
                  </a:lnTo>
                  <a:lnTo>
                    <a:pt x="501" y="1784"/>
                  </a:lnTo>
                  <a:lnTo>
                    <a:pt x="285" y="1922"/>
                  </a:lnTo>
                  <a:lnTo>
                    <a:pt x="308" y="1927"/>
                  </a:lnTo>
                  <a:lnTo>
                    <a:pt x="329" y="1931"/>
                  </a:lnTo>
                  <a:lnTo>
                    <a:pt x="337" y="1933"/>
                  </a:lnTo>
                  <a:lnTo>
                    <a:pt x="346" y="1935"/>
                  </a:lnTo>
                  <a:lnTo>
                    <a:pt x="354" y="1939"/>
                  </a:lnTo>
                  <a:lnTo>
                    <a:pt x="361" y="1942"/>
                  </a:lnTo>
                  <a:lnTo>
                    <a:pt x="366" y="1946"/>
                  </a:lnTo>
                  <a:lnTo>
                    <a:pt x="372" y="1951"/>
                  </a:lnTo>
                  <a:lnTo>
                    <a:pt x="377" y="1956"/>
                  </a:lnTo>
                  <a:lnTo>
                    <a:pt x="381" y="1962"/>
                  </a:lnTo>
                  <a:lnTo>
                    <a:pt x="384" y="1969"/>
                  </a:lnTo>
                  <a:lnTo>
                    <a:pt x="386" y="1978"/>
                  </a:lnTo>
                  <a:lnTo>
                    <a:pt x="387" y="1986"/>
                  </a:lnTo>
                  <a:lnTo>
                    <a:pt x="388" y="1997"/>
                  </a:lnTo>
                  <a:lnTo>
                    <a:pt x="387" y="2012"/>
                  </a:lnTo>
                  <a:lnTo>
                    <a:pt x="385" y="2024"/>
                  </a:lnTo>
                  <a:lnTo>
                    <a:pt x="384" y="2028"/>
                  </a:lnTo>
                  <a:lnTo>
                    <a:pt x="382" y="2033"/>
                  </a:lnTo>
                  <a:lnTo>
                    <a:pt x="379" y="2037"/>
                  </a:lnTo>
                  <a:lnTo>
                    <a:pt x="376" y="2040"/>
                  </a:lnTo>
                  <a:lnTo>
                    <a:pt x="370" y="2046"/>
                  </a:lnTo>
                  <a:lnTo>
                    <a:pt x="363" y="2049"/>
                  </a:lnTo>
                  <a:lnTo>
                    <a:pt x="355" y="2052"/>
                  </a:lnTo>
                  <a:lnTo>
                    <a:pt x="345" y="2055"/>
                  </a:lnTo>
                  <a:lnTo>
                    <a:pt x="335" y="2057"/>
                  </a:lnTo>
                  <a:lnTo>
                    <a:pt x="325" y="2061"/>
                  </a:lnTo>
                  <a:lnTo>
                    <a:pt x="314" y="2064"/>
                  </a:lnTo>
                  <a:lnTo>
                    <a:pt x="303" y="2069"/>
                  </a:lnTo>
                  <a:lnTo>
                    <a:pt x="291" y="2076"/>
                  </a:lnTo>
                  <a:lnTo>
                    <a:pt x="280" y="2084"/>
                  </a:lnTo>
                  <a:lnTo>
                    <a:pt x="270" y="2096"/>
                  </a:lnTo>
                  <a:lnTo>
                    <a:pt x="260" y="2110"/>
                  </a:lnTo>
                  <a:lnTo>
                    <a:pt x="161" y="2110"/>
                  </a:lnTo>
                  <a:lnTo>
                    <a:pt x="188" y="2124"/>
                  </a:lnTo>
                  <a:lnTo>
                    <a:pt x="215" y="2138"/>
                  </a:lnTo>
                  <a:lnTo>
                    <a:pt x="222" y="2142"/>
                  </a:lnTo>
                  <a:lnTo>
                    <a:pt x="226" y="2146"/>
                  </a:lnTo>
                  <a:lnTo>
                    <a:pt x="231" y="2151"/>
                  </a:lnTo>
                  <a:lnTo>
                    <a:pt x="236" y="2158"/>
                  </a:lnTo>
                  <a:lnTo>
                    <a:pt x="239" y="2164"/>
                  </a:lnTo>
                  <a:lnTo>
                    <a:pt x="241" y="2172"/>
                  </a:lnTo>
                  <a:lnTo>
                    <a:pt x="242" y="2181"/>
                  </a:lnTo>
                  <a:lnTo>
                    <a:pt x="243" y="2191"/>
                  </a:lnTo>
                  <a:lnTo>
                    <a:pt x="242" y="2203"/>
                  </a:lnTo>
                  <a:lnTo>
                    <a:pt x="238" y="2216"/>
                  </a:lnTo>
                  <a:lnTo>
                    <a:pt x="233" y="2231"/>
                  </a:lnTo>
                  <a:lnTo>
                    <a:pt x="225" y="2248"/>
                  </a:lnTo>
                  <a:lnTo>
                    <a:pt x="216" y="2264"/>
                  </a:lnTo>
                  <a:lnTo>
                    <a:pt x="206" y="2281"/>
                  </a:lnTo>
                  <a:lnTo>
                    <a:pt x="193" y="2298"/>
                  </a:lnTo>
                  <a:lnTo>
                    <a:pt x="180" y="2316"/>
                  </a:lnTo>
                  <a:lnTo>
                    <a:pt x="166" y="2332"/>
                  </a:lnTo>
                  <a:lnTo>
                    <a:pt x="149" y="2347"/>
                  </a:lnTo>
                  <a:lnTo>
                    <a:pt x="133" y="2361"/>
                  </a:lnTo>
                  <a:lnTo>
                    <a:pt x="117" y="2374"/>
                  </a:lnTo>
                  <a:lnTo>
                    <a:pt x="100" y="2385"/>
                  </a:lnTo>
                  <a:lnTo>
                    <a:pt x="82" y="2393"/>
                  </a:lnTo>
                  <a:lnTo>
                    <a:pt x="74" y="2397"/>
                  </a:lnTo>
                  <a:lnTo>
                    <a:pt x="65" y="2399"/>
                  </a:lnTo>
                  <a:lnTo>
                    <a:pt x="56" y="2401"/>
                  </a:lnTo>
                  <a:lnTo>
                    <a:pt x="49" y="2402"/>
                  </a:lnTo>
                  <a:lnTo>
                    <a:pt x="62" y="2419"/>
                  </a:lnTo>
                  <a:lnTo>
                    <a:pt x="72" y="2431"/>
                  </a:lnTo>
                  <a:lnTo>
                    <a:pt x="76" y="2438"/>
                  </a:lnTo>
                  <a:lnTo>
                    <a:pt x="78" y="2445"/>
                  </a:lnTo>
                  <a:lnTo>
                    <a:pt x="80" y="2455"/>
                  </a:lnTo>
                  <a:lnTo>
                    <a:pt x="81" y="2467"/>
                  </a:lnTo>
                  <a:lnTo>
                    <a:pt x="80" y="2477"/>
                  </a:lnTo>
                  <a:lnTo>
                    <a:pt x="79" y="2485"/>
                  </a:lnTo>
                  <a:lnTo>
                    <a:pt x="77" y="2492"/>
                  </a:lnTo>
                  <a:lnTo>
                    <a:pt x="75" y="2499"/>
                  </a:lnTo>
                  <a:lnTo>
                    <a:pt x="72" y="2505"/>
                  </a:lnTo>
                  <a:lnTo>
                    <a:pt x="68" y="2510"/>
                  </a:lnTo>
                  <a:lnTo>
                    <a:pt x="64" y="2514"/>
                  </a:lnTo>
                  <a:lnTo>
                    <a:pt x="59" y="2518"/>
                  </a:lnTo>
                  <a:lnTo>
                    <a:pt x="53" y="2521"/>
                  </a:lnTo>
                  <a:lnTo>
                    <a:pt x="47" y="2523"/>
                  </a:lnTo>
                  <a:lnTo>
                    <a:pt x="40" y="2525"/>
                  </a:lnTo>
                  <a:lnTo>
                    <a:pt x="33" y="2527"/>
                  </a:lnTo>
                  <a:lnTo>
                    <a:pt x="18" y="2529"/>
                  </a:lnTo>
                  <a:lnTo>
                    <a:pt x="0" y="2532"/>
                  </a:lnTo>
                  <a:lnTo>
                    <a:pt x="17" y="2553"/>
                  </a:lnTo>
                  <a:lnTo>
                    <a:pt x="33" y="2570"/>
                  </a:lnTo>
                  <a:lnTo>
                    <a:pt x="39" y="2579"/>
                  </a:lnTo>
                  <a:lnTo>
                    <a:pt x="44" y="2588"/>
                  </a:lnTo>
                  <a:lnTo>
                    <a:pt x="46" y="2593"/>
                  </a:lnTo>
                  <a:lnTo>
                    <a:pt x="47" y="2600"/>
                  </a:lnTo>
                  <a:lnTo>
                    <a:pt x="48" y="2606"/>
                  </a:lnTo>
                  <a:lnTo>
                    <a:pt x="49" y="2613"/>
                  </a:lnTo>
                  <a:lnTo>
                    <a:pt x="48" y="2623"/>
                  </a:lnTo>
                  <a:lnTo>
                    <a:pt x="45" y="2634"/>
                  </a:lnTo>
                  <a:lnTo>
                    <a:pt x="41" y="2645"/>
                  </a:lnTo>
                  <a:lnTo>
                    <a:pt x="36" y="2656"/>
                  </a:lnTo>
                  <a:lnTo>
                    <a:pt x="25" y="2676"/>
                  </a:lnTo>
                  <a:lnTo>
                    <a:pt x="17" y="2694"/>
                  </a:lnTo>
                  <a:lnTo>
                    <a:pt x="27" y="2690"/>
                  </a:lnTo>
                  <a:lnTo>
                    <a:pt x="37" y="2686"/>
                  </a:lnTo>
                  <a:lnTo>
                    <a:pt x="47" y="2682"/>
                  </a:lnTo>
                  <a:lnTo>
                    <a:pt x="55" y="2677"/>
                  </a:lnTo>
                  <a:lnTo>
                    <a:pt x="73" y="2667"/>
                  </a:lnTo>
                  <a:lnTo>
                    <a:pt x="88" y="2656"/>
                  </a:lnTo>
                  <a:lnTo>
                    <a:pt x="103" y="2645"/>
                  </a:lnTo>
                  <a:lnTo>
                    <a:pt x="117" y="2636"/>
                  </a:lnTo>
                  <a:lnTo>
                    <a:pt x="125" y="2633"/>
                  </a:lnTo>
                  <a:lnTo>
                    <a:pt x="131" y="2631"/>
                  </a:lnTo>
                  <a:lnTo>
                    <a:pt x="139" y="2630"/>
                  </a:lnTo>
                  <a:lnTo>
                    <a:pt x="146" y="2629"/>
                  </a:lnTo>
                  <a:lnTo>
                    <a:pt x="162" y="2629"/>
                  </a:lnTo>
                  <a:lnTo>
                    <a:pt x="169" y="2629"/>
                  </a:lnTo>
                  <a:lnTo>
                    <a:pt x="176" y="2631"/>
                  </a:lnTo>
                  <a:lnTo>
                    <a:pt x="184" y="2633"/>
                  </a:lnTo>
                  <a:lnTo>
                    <a:pt x="190" y="2636"/>
                  </a:lnTo>
                  <a:lnTo>
                    <a:pt x="198" y="2640"/>
                  </a:lnTo>
                  <a:lnTo>
                    <a:pt x="204" y="2645"/>
                  </a:lnTo>
                  <a:lnTo>
                    <a:pt x="211" y="2649"/>
                  </a:lnTo>
                  <a:lnTo>
                    <a:pt x="216" y="2655"/>
                  </a:lnTo>
                  <a:lnTo>
                    <a:pt x="222" y="2661"/>
                  </a:lnTo>
                  <a:lnTo>
                    <a:pt x="227" y="2668"/>
                  </a:lnTo>
                  <a:lnTo>
                    <a:pt x="231" y="2674"/>
                  </a:lnTo>
                  <a:lnTo>
                    <a:pt x="236" y="2682"/>
                  </a:lnTo>
                  <a:lnTo>
                    <a:pt x="239" y="2688"/>
                  </a:lnTo>
                  <a:lnTo>
                    <a:pt x="241" y="2696"/>
                  </a:lnTo>
                  <a:lnTo>
                    <a:pt x="242" y="2702"/>
                  </a:lnTo>
                  <a:lnTo>
                    <a:pt x="243" y="2710"/>
                  </a:lnTo>
                  <a:lnTo>
                    <a:pt x="243" y="2758"/>
                  </a:lnTo>
                  <a:lnTo>
                    <a:pt x="242" y="2774"/>
                  </a:lnTo>
                  <a:lnTo>
                    <a:pt x="241" y="2784"/>
                  </a:lnTo>
                  <a:lnTo>
                    <a:pt x="240" y="2794"/>
                  </a:lnTo>
                  <a:lnTo>
                    <a:pt x="238" y="2802"/>
                  </a:lnTo>
                  <a:lnTo>
                    <a:pt x="233" y="2818"/>
                  </a:lnTo>
                  <a:lnTo>
                    <a:pt x="227" y="2839"/>
                  </a:lnTo>
                  <a:lnTo>
                    <a:pt x="307" y="2889"/>
                  </a:lnTo>
                  <a:lnTo>
                    <a:pt x="437" y="2867"/>
                  </a:lnTo>
                  <a:lnTo>
                    <a:pt x="442" y="2870"/>
                  </a:lnTo>
                  <a:lnTo>
                    <a:pt x="447" y="2874"/>
                  </a:lnTo>
                  <a:lnTo>
                    <a:pt x="455" y="2879"/>
                  </a:lnTo>
                  <a:lnTo>
                    <a:pt x="464" y="2888"/>
                  </a:lnTo>
                  <a:lnTo>
                    <a:pt x="483" y="2909"/>
                  </a:lnTo>
                  <a:lnTo>
                    <a:pt x="504" y="2933"/>
                  </a:lnTo>
                  <a:lnTo>
                    <a:pt x="526" y="2959"/>
                  </a:lnTo>
                  <a:lnTo>
                    <a:pt x="548" y="2984"/>
                  </a:lnTo>
                  <a:lnTo>
                    <a:pt x="558" y="2995"/>
                  </a:lnTo>
                  <a:lnTo>
                    <a:pt x="567" y="3004"/>
                  </a:lnTo>
                  <a:lnTo>
                    <a:pt x="576" y="3012"/>
                  </a:lnTo>
                  <a:lnTo>
                    <a:pt x="584" y="3018"/>
                  </a:lnTo>
                  <a:lnTo>
                    <a:pt x="645" y="3017"/>
                  </a:lnTo>
                  <a:lnTo>
                    <a:pt x="720" y="3012"/>
                  </a:lnTo>
                  <a:lnTo>
                    <a:pt x="761" y="3011"/>
                  </a:lnTo>
                  <a:lnTo>
                    <a:pt x="803" y="3009"/>
                  </a:lnTo>
                  <a:lnTo>
                    <a:pt x="845" y="3009"/>
                  </a:lnTo>
                  <a:lnTo>
                    <a:pt x="886" y="3010"/>
                  </a:lnTo>
                  <a:lnTo>
                    <a:pt x="926" y="3012"/>
                  </a:lnTo>
                  <a:lnTo>
                    <a:pt x="964" y="3017"/>
                  </a:lnTo>
                  <a:lnTo>
                    <a:pt x="981" y="3020"/>
                  </a:lnTo>
                  <a:lnTo>
                    <a:pt x="997" y="3023"/>
                  </a:lnTo>
                  <a:lnTo>
                    <a:pt x="1013" y="3027"/>
                  </a:lnTo>
                  <a:lnTo>
                    <a:pt x="1027" y="3032"/>
                  </a:lnTo>
                  <a:lnTo>
                    <a:pt x="1040" y="3037"/>
                  </a:lnTo>
                  <a:lnTo>
                    <a:pt x="1052" y="3044"/>
                  </a:lnTo>
                  <a:lnTo>
                    <a:pt x="1062" y="3050"/>
                  </a:lnTo>
                  <a:lnTo>
                    <a:pt x="1071" y="3059"/>
                  </a:lnTo>
                  <a:lnTo>
                    <a:pt x="1078" y="3067"/>
                  </a:lnTo>
                  <a:lnTo>
                    <a:pt x="1084" y="3077"/>
                  </a:lnTo>
                  <a:lnTo>
                    <a:pt x="1086" y="3088"/>
                  </a:lnTo>
                  <a:lnTo>
                    <a:pt x="1087" y="3099"/>
                  </a:lnTo>
                  <a:lnTo>
                    <a:pt x="1081" y="3139"/>
                  </a:lnTo>
                  <a:lnTo>
                    <a:pt x="1074" y="3174"/>
                  </a:lnTo>
                  <a:lnTo>
                    <a:pt x="1074" y="3183"/>
                  </a:lnTo>
                  <a:lnTo>
                    <a:pt x="1075" y="3190"/>
                  </a:lnTo>
                  <a:lnTo>
                    <a:pt x="1077" y="3196"/>
                  </a:lnTo>
                  <a:lnTo>
                    <a:pt x="1081" y="3202"/>
                  </a:lnTo>
                  <a:lnTo>
                    <a:pt x="1087" y="3207"/>
                  </a:lnTo>
                  <a:lnTo>
                    <a:pt x="1096" y="3210"/>
                  </a:lnTo>
                  <a:lnTo>
                    <a:pt x="1106" y="3212"/>
                  </a:lnTo>
                  <a:lnTo>
                    <a:pt x="1119" y="3212"/>
                  </a:lnTo>
                  <a:lnTo>
                    <a:pt x="1135" y="3212"/>
                  </a:lnTo>
                  <a:lnTo>
                    <a:pt x="1147" y="3212"/>
                  </a:lnTo>
                  <a:lnTo>
                    <a:pt x="1158" y="3209"/>
                  </a:lnTo>
                  <a:lnTo>
                    <a:pt x="1167" y="3204"/>
                  </a:lnTo>
                  <a:lnTo>
                    <a:pt x="1174" y="3200"/>
                  </a:lnTo>
                  <a:lnTo>
                    <a:pt x="1182" y="3194"/>
                  </a:lnTo>
                  <a:lnTo>
                    <a:pt x="1188" y="3187"/>
                  </a:lnTo>
                  <a:lnTo>
                    <a:pt x="1195" y="3180"/>
                  </a:lnTo>
                  <a:lnTo>
                    <a:pt x="1200" y="3172"/>
                  </a:lnTo>
                  <a:lnTo>
                    <a:pt x="1207" y="3164"/>
                  </a:lnTo>
                  <a:lnTo>
                    <a:pt x="1213" y="3157"/>
                  </a:lnTo>
                  <a:lnTo>
                    <a:pt x="1220" y="3150"/>
                  </a:lnTo>
                  <a:lnTo>
                    <a:pt x="1227" y="3144"/>
                  </a:lnTo>
                  <a:lnTo>
                    <a:pt x="1235" y="3139"/>
                  </a:lnTo>
                  <a:lnTo>
                    <a:pt x="1244" y="3135"/>
                  </a:lnTo>
                  <a:lnTo>
                    <a:pt x="1254" y="3132"/>
                  </a:lnTo>
                  <a:lnTo>
                    <a:pt x="1266" y="3131"/>
                  </a:lnTo>
                  <a:lnTo>
                    <a:pt x="1315" y="3130"/>
                  </a:lnTo>
                  <a:lnTo>
                    <a:pt x="1350" y="3027"/>
                  </a:lnTo>
                  <a:lnTo>
                    <a:pt x="1363" y="2952"/>
                  </a:lnTo>
                  <a:lnTo>
                    <a:pt x="1382" y="2940"/>
                  </a:lnTo>
                  <a:lnTo>
                    <a:pt x="1401" y="2929"/>
                  </a:lnTo>
                  <a:lnTo>
                    <a:pt x="1423" y="2918"/>
                  </a:lnTo>
                  <a:lnTo>
                    <a:pt x="1447" y="2907"/>
                  </a:lnTo>
                  <a:lnTo>
                    <a:pt x="1470" y="2898"/>
                  </a:lnTo>
                  <a:lnTo>
                    <a:pt x="1495" y="2888"/>
                  </a:lnTo>
                  <a:lnTo>
                    <a:pt x="1522" y="2879"/>
                  </a:lnTo>
                  <a:lnTo>
                    <a:pt x="1549" y="2872"/>
                  </a:lnTo>
                  <a:lnTo>
                    <a:pt x="1576" y="2864"/>
                  </a:lnTo>
                  <a:lnTo>
                    <a:pt x="1605" y="2858"/>
                  </a:lnTo>
                  <a:lnTo>
                    <a:pt x="1634" y="2852"/>
                  </a:lnTo>
                  <a:lnTo>
                    <a:pt x="1664" y="2847"/>
                  </a:lnTo>
                  <a:lnTo>
                    <a:pt x="1694" y="2844"/>
                  </a:lnTo>
                  <a:lnTo>
                    <a:pt x="1724" y="2840"/>
                  </a:lnTo>
                  <a:lnTo>
                    <a:pt x="1754" y="2839"/>
                  </a:lnTo>
                  <a:lnTo>
                    <a:pt x="1785" y="2838"/>
                  </a:lnTo>
                  <a:lnTo>
                    <a:pt x="1788" y="2839"/>
                  </a:lnTo>
                  <a:lnTo>
                    <a:pt x="1792" y="2840"/>
                  </a:lnTo>
                  <a:lnTo>
                    <a:pt x="1797" y="2843"/>
                  </a:lnTo>
                  <a:lnTo>
                    <a:pt x="1802" y="2846"/>
                  </a:lnTo>
                  <a:lnTo>
                    <a:pt x="1813" y="2856"/>
                  </a:lnTo>
                  <a:lnTo>
                    <a:pt x="1824" y="2866"/>
                  </a:lnTo>
                  <a:lnTo>
                    <a:pt x="1833" y="2879"/>
                  </a:lnTo>
                  <a:lnTo>
                    <a:pt x="1842" y="2892"/>
                  </a:lnTo>
                  <a:lnTo>
                    <a:pt x="1845" y="2900"/>
                  </a:lnTo>
                  <a:lnTo>
                    <a:pt x="1847" y="2906"/>
                  </a:lnTo>
                  <a:lnTo>
                    <a:pt x="1848" y="2913"/>
                  </a:lnTo>
                  <a:lnTo>
                    <a:pt x="1849" y="2919"/>
                  </a:lnTo>
                  <a:lnTo>
                    <a:pt x="1849" y="2936"/>
                  </a:lnTo>
                  <a:lnTo>
                    <a:pt x="1849" y="2944"/>
                  </a:lnTo>
                  <a:lnTo>
                    <a:pt x="1848" y="2953"/>
                  </a:lnTo>
                  <a:lnTo>
                    <a:pt x="1846" y="2959"/>
                  </a:lnTo>
                  <a:lnTo>
                    <a:pt x="1844" y="2966"/>
                  </a:lnTo>
                  <a:lnTo>
                    <a:pt x="1842" y="2971"/>
                  </a:lnTo>
                  <a:lnTo>
                    <a:pt x="1839" y="2975"/>
                  </a:lnTo>
                  <a:lnTo>
                    <a:pt x="1835" y="2980"/>
                  </a:lnTo>
                  <a:lnTo>
                    <a:pt x="1831" y="2983"/>
                  </a:lnTo>
                  <a:lnTo>
                    <a:pt x="1821" y="2988"/>
                  </a:lnTo>
                  <a:lnTo>
                    <a:pt x="1811" y="2993"/>
                  </a:lnTo>
                  <a:lnTo>
                    <a:pt x="1798" y="2997"/>
                  </a:lnTo>
                  <a:lnTo>
                    <a:pt x="1785" y="3000"/>
                  </a:lnTo>
                  <a:lnTo>
                    <a:pt x="1785" y="3049"/>
                  </a:lnTo>
                  <a:lnTo>
                    <a:pt x="1806" y="3055"/>
                  </a:lnTo>
                  <a:lnTo>
                    <a:pt x="1822" y="3061"/>
                  </a:lnTo>
                  <a:lnTo>
                    <a:pt x="1830" y="3063"/>
                  </a:lnTo>
                  <a:lnTo>
                    <a:pt x="1840" y="3064"/>
                  </a:lnTo>
                  <a:lnTo>
                    <a:pt x="1852" y="3065"/>
                  </a:lnTo>
                  <a:lnTo>
                    <a:pt x="1866" y="3065"/>
                  </a:lnTo>
                  <a:lnTo>
                    <a:pt x="1882" y="3065"/>
                  </a:lnTo>
                  <a:lnTo>
                    <a:pt x="1899" y="3065"/>
                  </a:lnTo>
                  <a:lnTo>
                    <a:pt x="1916" y="3064"/>
                  </a:lnTo>
                  <a:lnTo>
                    <a:pt x="1933" y="3062"/>
                  </a:lnTo>
                  <a:lnTo>
                    <a:pt x="1949" y="3060"/>
                  </a:lnTo>
                  <a:lnTo>
                    <a:pt x="1964" y="3056"/>
                  </a:lnTo>
                  <a:lnTo>
                    <a:pt x="1978" y="3053"/>
                  </a:lnTo>
                  <a:lnTo>
                    <a:pt x="1993" y="3050"/>
                  </a:lnTo>
                  <a:lnTo>
                    <a:pt x="2006" y="3046"/>
                  </a:lnTo>
                  <a:lnTo>
                    <a:pt x="2033" y="3035"/>
                  </a:lnTo>
                  <a:lnTo>
                    <a:pt x="2057" y="3024"/>
                  </a:lnTo>
                  <a:lnTo>
                    <a:pt x="2081" y="3012"/>
                  </a:lnTo>
                  <a:lnTo>
                    <a:pt x="2102" y="3000"/>
                  </a:lnTo>
                  <a:lnTo>
                    <a:pt x="2141" y="2977"/>
                  </a:lnTo>
                  <a:lnTo>
                    <a:pt x="2177" y="2956"/>
                  </a:lnTo>
                  <a:lnTo>
                    <a:pt x="2193" y="2947"/>
                  </a:lnTo>
                  <a:lnTo>
                    <a:pt x="2208" y="2941"/>
                  </a:lnTo>
                  <a:lnTo>
                    <a:pt x="2216" y="2939"/>
                  </a:lnTo>
                  <a:lnTo>
                    <a:pt x="2223" y="2938"/>
                  </a:lnTo>
                  <a:lnTo>
                    <a:pt x="2231" y="2937"/>
                  </a:lnTo>
                  <a:lnTo>
                    <a:pt x="2238" y="2936"/>
                  </a:lnTo>
                  <a:lnTo>
                    <a:pt x="2254" y="2936"/>
                  </a:lnTo>
                  <a:lnTo>
                    <a:pt x="2262" y="2936"/>
                  </a:lnTo>
                  <a:lnTo>
                    <a:pt x="2270" y="2937"/>
                  </a:lnTo>
                  <a:lnTo>
                    <a:pt x="2275" y="2938"/>
                  </a:lnTo>
                  <a:lnTo>
                    <a:pt x="2280" y="2940"/>
                  </a:lnTo>
                  <a:lnTo>
                    <a:pt x="2286" y="2942"/>
                  </a:lnTo>
                  <a:lnTo>
                    <a:pt x="2290" y="2944"/>
                  </a:lnTo>
                  <a:lnTo>
                    <a:pt x="2293" y="2947"/>
                  </a:lnTo>
                  <a:lnTo>
                    <a:pt x="2298" y="2951"/>
                  </a:lnTo>
                  <a:lnTo>
                    <a:pt x="2308" y="2966"/>
                  </a:lnTo>
                  <a:lnTo>
                    <a:pt x="2319" y="2984"/>
                  </a:lnTo>
                  <a:lnTo>
                    <a:pt x="2483" y="3014"/>
                  </a:lnTo>
                  <a:lnTo>
                    <a:pt x="2524" y="2985"/>
                  </a:lnTo>
                  <a:lnTo>
                    <a:pt x="2576" y="2950"/>
                  </a:lnTo>
                  <a:lnTo>
                    <a:pt x="2604" y="2931"/>
                  </a:lnTo>
                  <a:lnTo>
                    <a:pt x="2634" y="2914"/>
                  </a:lnTo>
                  <a:lnTo>
                    <a:pt x="2650" y="2906"/>
                  </a:lnTo>
                  <a:lnTo>
                    <a:pt x="2665" y="2899"/>
                  </a:lnTo>
                  <a:lnTo>
                    <a:pt x="2680" y="2892"/>
                  </a:lnTo>
                  <a:lnTo>
                    <a:pt x="2696" y="2886"/>
                  </a:lnTo>
                  <a:lnTo>
                    <a:pt x="2712" y="2880"/>
                  </a:lnTo>
                  <a:lnTo>
                    <a:pt x="2728" y="2876"/>
                  </a:lnTo>
                  <a:lnTo>
                    <a:pt x="2743" y="2873"/>
                  </a:lnTo>
                  <a:lnTo>
                    <a:pt x="2759" y="2871"/>
                  </a:lnTo>
                  <a:lnTo>
                    <a:pt x="2774" y="2870"/>
                  </a:lnTo>
                  <a:lnTo>
                    <a:pt x="2789" y="2870"/>
                  </a:lnTo>
                  <a:lnTo>
                    <a:pt x="2804" y="2872"/>
                  </a:lnTo>
                  <a:lnTo>
                    <a:pt x="2818" y="2875"/>
                  </a:lnTo>
                  <a:lnTo>
                    <a:pt x="2832" y="2879"/>
                  </a:lnTo>
                  <a:lnTo>
                    <a:pt x="2846" y="2887"/>
                  </a:lnTo>
                  <a:lnTo>
                    <a:pt x="2860" y="2894"/>
                  </a:lnTo>
                  <a:lnTo>
                    <a:pt x="2873" y="2905"/>
                  </a:lnTo>
                  <a:lnTo>
                    <a:pt x="2886" y="2917"/>
                  </a:lnTo>
                  <a:lnTo>
                    <a:pt x="2898" y="2931"/>
                  </a:lnTo>
                  <a:lnTo>
                    <a:pt x="2910" y="2948"/>
                  </a:lnTo>
                  <a:lnTo>
                    <a:pt x="2921" y="2967"/>
                  </a:lnTo>
                  <a:lnTo>
                    <a:pt x="2938" y="2957"/>
                  </a:lnTo>
                  <a:lnTo>
                    <a:pt x="2959" y="2946"/>
                  </a:lnTo>
                  <a:lnTo>
                    <a:pt x="2969" y="2942"/>
                  </a:lnTo>
                  <a:lnTo>
                    <a:pt x="2980" y="2938"/>
                  </a:lnTo>
                  <a:lnTo>
                    <a:pt x="2991" y="2936"/>
                  </a:lnTo>
                  <a:lnTo>
                    <a:pt x="3002" y="2934"/>
                  </a:lnTo>
                  <a:lnTo>
                    <a:pt x="3006" y="2936"/>
                  </a:lnTo>
                  <a:lnTo>
                    <a:pt x="3011" y="2937"/>
                  </a:lnTo>
                  <a:lnTo>
                    <a:pt x="3016" y="2939"/>
                  </a:lnTo>
                  <a:lnTo>
                    <a:pt x="3022" y="2942"/>
                  </a:lnTo>
                  <a:lnTo>
                    <a:pt x="3034" y="2950"/>
                  </a:lnTo>
                  <a:lnTo>
                    <a:pt x="3046" y="2959"/>
                  </a:lnTo>
                  <a:lnTo>
                    <a:pt x="3058" y="2968"/>
                  </a:lnTo>
                  <a:lnTo>
                    <a:pt x="3069" y="2975"/>
                  </a:lnTo>
                  <a:lnTo>
                    <a:pt x="3077" y="2981"/>
                  </a:lnTo>
                  <a:lnTo>
                    <a:pt x="3083" y="2983"/>
                  </a:lnTo>
                  <a:lnTo>
                    <a:pt x="3093" y="2983"/>
                  </a:lnTo>
                  <a:lnTo>
                    <a:pt x="3101" y="2981"/>
                  </a:lnTo>
                  <a:lnTo>
                    <a:pt x="3110" y="2979"/>
                  </a:lnTo>
                  <a:lnTo>
                    <a:pt x="3117" y="2975"/>
                  </a:lnTo>
                  <a:lnTo>
                    <a:pt x="3133" y="2968"/>
                  </a:lnTo>
                  <a:lnTo>
                    <a:pt x="3148" y="2959"/>
                  </a:lnTo>
                  <a:lnTo>
                    <a:pt x="3164" y="2950"/>
                  </a:lnTo>
                  <a:lnTo>
                    <a:pt x="3181" y="2942"/>
                  </a:lnTo>
                  <a:lnTo>
                    <a:pt x="3192" y="2939"/>
                  </a:lnTo>
                  <a:lnTo>
                    <a:pt x="3203" y="2937"/>
                  </a:lnTo>
                  <a:lnTo>
                    <a:pt x="3216" y="2936"/>
                  </a:lnTo>
                  <a:lnTo>
                    <a:pt x="3229" y="2934"/>
                  </a:lnTo>
                  <a:lnTo>
                    <a:pt x="3261" y="2934"/>
                  </a:lnTo>
                  <a:lnTo>
                    <a:pt x="3271" y="2936"/>
                  </a:lnTo>
                  <a:lnTo>
                    <a:pt x="3278" y="2937"/>
                  </a:lnTo>
                  <a:lnTo>
                    <a:pt x="3286" y="2938"/>
                  </a:lnTo>
                  <a:lnTo>
                    <a:pt x="3291" y="2940"/>
                  </a:lnTo>
                  <a:lnTo>
                    <a:pt x="3297" y="2943"/>
                  </a:lnTo>
                  <a:lnTo>
                    <a:pt x="3301" y="2946"/>
                  </a:lnTo>
                  <a:lnTo>
                    <a:pt x="3305" y="2951"/>
                  </a:lnTo>
                  <a:lnTo>
                    <a:pt x="3309" y="2955"/>
                  </a:lnTo>
                  <a:lnTo>
                    <a:pt x="3319" y="2975"/>
                  </a:lnTo>
                  <a:lnTo>
                    <a:pt x="3329" y="3000"/>
                  </a:lnTo>
                  <a:lnTo>
                    <a:pt x="3336" y="3013"/>
                  </a:lnTo>
                  <a:lnTo>
                    <a:pt x="3344" y="3026"/>
                  </a:lnTo>
                  <a:lnTo>
                    <a:pt x="3350" y="3033"/>
                  </a:lnTo>
                  <a:lnTo>
                    <a:pt x="3356" y="3038"/>
                  </a:lnTo>
                  <a:lnTo>
                    <a:pt x="3364" y="3045"/>
                  </a:lnTo>
                  <a:lnTo>
                    <a:pt x="3372" y="3050"/>
                  </a:lnTo>
                  <a:lnTo>
                    <a:pt x="3382" y="3055"/>
                  </a:lnTo>
                  <a:lnTo>
                    <a:pt x="3393" y="3060"/>
                  </a:lnTo>
                  <a:lnTo>
                    <a:pt x="3405" y="3065"/>
                  </a:lnTo>
                  <a:lnTo>
                    <a:pt x="3418" y="3068"/>
                  </a:lnTo>
                  <a:lnTo>
                    <a:pt x="3433" y="3073"/>
                  </a:lnTo>
                  <a:lnTo>
                    <a:pt x="3450" y="3076"/>
                  </a:lnTo>
                  <a:lnTo>
                    <a:pt x="3468" y="3078"/>
                  </a:lnTo>
                  <a:lnTo>
                    <a:pt x="3488" y="3080"/>
                  </a:lnTo>
                  <a:lnTo>
                    <a:pt x="3538" y="2817"/>
                  </a:lnTo>
                  <a:lnTo>
                    <a:pt x="3540" y="2807"/>
                  </a:lnTo>
                  <a:lnTo>
                    <a:pt x="3543" y="2796"/>
                  </a:lnTo>
                  <a:lnTo>
                    <a:pt x="3546" y="2784"/>
                  </a:lnTo>
                  <a:lnTo>
                    <a:pt x="3552" y="2772"/>
                  </a:lnTo>
                  <a:lnTo>
                    <a:pt x="3564" y="2745"/>
                  </a:lnTo>
                  <a:lnTo>
                    <a:pt x="3579" y="2716"/>
                  </a:lnTo>
                  <a:lnTo>
                    <a:pt x="3597" y="2685"/>
                  </a:lnTo>
                  <a:lnTo>
                    <a:pt x="3616" y="2653"/>
                  </a:lnTo>
                  <a:lnTo>
                    <a:pt x="3638" y="2620"/>
                  </a:lnTo>
                  <a:lnTo>
                    <a:pt x="3661" y="2588"/>
                  </a:lnTo>
                  <a:lnTo>
                    <a:pt x="3684" y="2556"/>
                  </a:lnTo>
                  <a:lnTo>
                    <a:pt x="3708" y="2527"/>
                  </a:lnTo>
                  <a:lnTo>
                    <a:pt x="3731" y="2501"/>
                  </a:lnTo>
                  <a:lnTo>
                    <a:pt x="3754" y="2478"/>
                  </a:lnTo>
                  <a:lnTo>
                    <a:pt x="3764" y="2468"/>
                  </a:lnTo>
                  <a:lnTo>
                    <a:pt x="3775" y="2458"/>
                  </a:lnTo>
                  <a:lnTo>
                    <a:pt x="3786" y="2451"/>
                  </a:lnTo>
                  <a:lnTo>
                    <a:pt x="3796" y="2444"/>
                  </a:lnTo>
                  <a:lnTo>
                    <a:pt x="3804" y="2439"/>
                  </a:lnTo>
                  <a:lnTo>
                    <a:pt x="3813" y="2434"/>
                  </a:lnTo>
                  <a:lnTo>
                    <a:pt x="3822" y="2432"/>
                  </a:lnTo>
                  <a:lnTo>
                    <a:pt x="3829" y="2431"/>
                  </a:lnTo>
                  <a:lnTo>
                    <a:pt x="3839" y="2431"/>
                  </a:lnTo>
                  <a:lnTo>
                    <a:pt x="3846" y="2432"/>
                  </a:lnTo>
                  <a:lnTo>
                    <a:pt x="3853" y="2433"/>
                  </a:lnTo>
                  <a:lnTo>
                    <a:pt x="3857" y="2435"/>
                  </a:lnTo>
                  <a:lnTo>
                    <a:pt x="3866" y="2440"/>
                  </a:lnTo>
                  <a:lnTo>
                    <a:pt x="3878" y="2447"/>
                  </a:lnTo>
                  <a:lnTo>
                    <a:pt x="3915" y="2421"/>
                  </a:lnTo>
                  <a:lnTo>
                    <a:pt x="3945" y="2400"/>
                  </a:lnTo>
                  <a:lnTo>
                    <a:pt x="3967" y="2381"/>
                  </a:lnTo>
                  <a:lnTo>
                    <a:pt x="3985" y="2366"/>
                  </a:lnTo>
                  <a:lnTo>
                    <a:pt x="3998" y="2352"/>
                  </a:lnTo>
                  <a:lnTo>
                    <a:pt x="4006" y="2342"/>
                  </a:lnTo>
                  <a:lnTo>
                    <a:pt x="4011" y="2332"/>
                  </a:lnTo>
                  <a:lnTo>
                    <a:pt x="4014" y="2322"/>
                  </a:lnTo>
                  <a:lnTo>
                    <a:pt x="4017" y="2304"/>
                  </a:lnTo>
                  <a:lnTo>
                    <a:pt x="4023" y="2283"/>
                  </a:lnTo>
                  <a:lnTo>
                    <a:pt x="4028" y="2270"/>
                  </a:lnTo>
                  <a:lnTo>
                    <a:pt x="4037" y="2255"/>
                  </a:lnTo>
                  <a:lnTo>
                    <a:pt x="4050" y="2237"/>
                  </a:lnTo>
                  <a:lnTo>
                    <a:pt x="4068" y="2216"/>
                  </a:lnTo>
                  <a:lnTo>
                    <a:pt x="4094" y="2188"/>
                  </a:lnTo>
                  <a:lnTo>
                    <a:pt x="4123" y="2161"/>
                  </a:lnTo>
                  <a:lnTo>
                    <a:pt x="4153" y="2133"/>
                  </a:lnTo>
                  <a:lnTo>
                    <a:pt x="4182" y="2104"/>
                  </a:lnTo>
                  <a:lnTo>
                    <a:pt x="4196" y="2090"/>
                  </a:lnTo>
                  <a:lnTo>
                    <a:pt x="4208" y="2075"/>
                  </a:lnTo>
                  <a:lnTo>
                    <a:pt x="4220" y="2060"/>
                  </a:lnTo>
                  <a:lnTo>
                    <a:pt x="4230" y="2043"/>
                  </a:lnTo>
                  <a:lnTo>
                    <a:pt x="4239" y="2027"/>
                  </a:lnTo>
                  <a:lnTo>
                    <a:pt x="4244" y="2011"/>
                  </a:lnTo>
                  <a:lnTo>
                    <a:pt x="4247" y="2002"/>
                  </a:lnTo>
                  <a:lnTo>
                    <a:pt x="4248" y="1994"/>
                  </a:lnTo>
                  <a:lnTo>
                    <a:pt x="4249" y="1985"/>
                  </a:lnTo>
                  <a:lnTo>
                    <a:pt x="4250" y="1976"/>
                  </a:lnTo>
                  <a:lnTo>
                    <a:pt x="4237" y="1974"/>
                  </a:lnTo>
                  <a:lnTo>
                    <a:pt x="4226" y="1973"/>
                  </a:lnTo>
                  <a:lnTo>
                    <a:pt x="4215" y="1971"/>
                  </a:lnTo>
                  <a:lnTo>
                    <a:pt x="4205" y="1969"/>
                  </a:lnTo>
                  <a:lnTo>
                    <a:pt x="4196" y="1966"/>
                  </a:lnTo>
                  <a:lnTo>
                    <a:pt x="4188" y="1962"/>
                  </a:lnTo>
                  <a:lnTo>
                    <a:pt x="4181" y="1959"/>
                  </a:lnTo>
                  <a:lnTo>
                    <a:pt x="4175" y="1956"/>
                  </a:lnTo>
                  <a:lnTo>
                    <a:pt x="4163" y="1948"/>
                  </a:lnTo>
                  <a:lnTo>
                    <a:pt x="4154" y="1940"/>
                  </a:lnTo>
                  <a:lnTo>
                    <a:pt x="4148" y="1931"/>
                  </a:lnTo>
                  <a:lnTo>
                    <a:pt x="4144" y="1922"/>
                  </a:lnTo>
                  <a:lnTo>
                    <a:pt x="4135" y="1906"/>
                  </a:lnTo>
                  <a:lnTo>
                    <a:pt x="4125" y="1892"/>
                  </a:lnTo>
                  <a:lnTo>
                    <a:pt x="4119" y="1887"/>
                  </a:lnTo>
                  <a:lnTo>
                    <a:pt x="4111" y="1883"/>
                  </a:lnTo>
                  <a:lnTo>
                    <a:pt x="4100" y="1879"/>
                  </a:lnTo>
                  <a:lnTo>
                    <a:pt x="4087" y="1879"/>
                  </a:lnTo>
                  <a:lnTo>
                    <a:pt x="4079" y="1879"/>
                  </a:lnTo>
                  <a:lnTo>
                    <a:pt x="4071" y="1880"/>
                  </a:lnTo>
                  <a:lnTo>
                    <a:pt x="4065" y="1881"/>
                  </a:lnTo>
                  <a:lnTo>
                    <a:pt x="4059" y="1884"/>
                  </a:lnTo>
                  <a:lnTo>
                    <a:pt x="4048" y="1889"/>
                  </a:lnTo>
                  <a:lnTo>
                    <a:pt x="4039" y="1895"/>
                  </a:lnTo>
                  <a:lnTo>
                    <a:pt x="4028" y="1901"/>
                  </a:lnTo>
                  <a:lnTo>
                    <a:pt x="4014" y="1907"/>
                  </a:lnTo>
                  <a:lnTo>
                    <a:pt x="4006" y="1910"/>
                  </a:lnTo>
                  <a:lnTo>
                    <a:pt x="3997" y="1911"/>
                  </a:lnTo>
                  <a:lnTo>
                    <a:pt x="3986" y="1912"/>
                  </a:lnTo>
                  <a:lnTo>
                    <a:pt x="3974" y="1913"/>
                  </a:lnTo>
                  <a:lnTo>
                    <a:pt x="3965" y="1912"/>
                  </a:lnTo>
                  <a:lnTo>
                    <a:pt x="3959" y="1908"/>
                  </a:lnTo>
                  <a:lnTo>
                    <a:pt x="3953" y="1904"/>
                  </a:lnTo>
                  <a:lnTo>
                    <a:pt x="3949" y="1898"/>
                  </a:lnTo>
                  <a:lnTo>
                    <a:pt x="3946" y="1891"/>
                  </a:lnTo>
                  <a:lnTo>
                    <a:pt x="3943" y="1883"/>
                  </a:lnTo>
                  <a:lnTo>
                    <a:pt x="3942" y="1874"/>
                  </a:lnTo>
                  <a:lnTo>
                    <a:pt x="3942" y="1864"/>
                  </a:lnTo>
                  <a:lnTo>
                    <a:pt x="3942" y="1847"/>
                  </a:lnTo>
                  <a:lnTo>
                    <a:pt x="3944" y="1832"/>
                  </a:lnTo>
                  <a:lnTo>
                    <a:pt x="3947" y="1820"/>
                  </a:lnTo>
                  <a:lnTo>
                    <a:pt x="3951" y="1808"/>
                  </a:lnTo>
                  <a:lnTo>
                    <a:pt x="3961" y="1787"/>
                  </a:lnTo>
                  <a:lnTo>
                    <a:pt x="3974" y="1766"/>
                  </a:lnTo>
                  <a:lnTo>
                    <a:pt x="3961" y="1743"/>
                  </a:lnTo>
                  <a:lnTo>
                    <a:pt x="3951" y="1724"/>
                  </a:lnTo>
                  <a:lnTo>
                    <a:pt x="3947" y="1712"/>
                  </a:lnTo>
                  <a:lnTo>
                    <a:pt x="3944" y="1700"/>
                  </a:lnTo>
                  <a:lnTo>
                    <a:pt x="3942" y="1685"/>
                  </a:lnTo>
                  <a:lnTo>
                    <a:pt x="3942" y="1668"/>
                  </a:lnTo>
                  <a:lnTo>
                    <a:pt x="3942" y="1664"/>
                  </a:lnTo>
                  <a:lnTo>
                    <a:pt x="3943" y="1660"/>
                  </a:lnTo>
                  <a:lnTo>
                    <a:pt x="3945" y="1657"/>
                  </a:lnTo>
                  <a:lnTo>
                    <a:pt x="3947" y="1652"/>
                  </a:lnTo>
                  <a:lnTo>
                    <a:pt x="3953" y="1644"/>
                  </a:lnTo>
                  <a:lnTo>
                    <a:pt x="3962" y="1636"/>
                  </a:lnTo>
                  <a:lnTo>
                    <a:pt x="3972" y="1630"/>
                  </a:lnTo>
                  <a:lnTo>
                    <a:pt x="3983" y="1624"/>
                  </a:lnTo>
                  <a:lnTo>
                    <a:pt x="3988" y="1622"/>
                  </a:lnTo>
                  <a:lnTo>
                    <a:pt x="3994" y="1621"/>
                  </a:lnTo>
                  <a:lnTo>
                    <a:pt x="4000" y="1620"/>
                  </a:lnTo>
                  <a:lnTo>
                    <a:pt x="4006" y="1619"/>
                  </a:lnTo>
                  <a:lnTo>
                    <a:pt x="4015" y="1620"/>
                  </a:lnTo>
                  <a:lnTo>
                    <a:pt x="4021" y="1621"/>
                  </a:lnTo>
                  <a:lnTo>
                    <a:pt x="4028" y="1622"/>
                  </a:lnTo>
                  <a:lnTo>
                    <a:pt x="4034" y="1624"/>
                  </a:lnTo>
                  <a:lnTo>
                    <a:pt x="4044" y="1630"/>
                  </a:lnTo>
                  <a:lnTo>
                    <a:pt x="4055" y="1635"/>
                  </a:lnTo>
                  <a:lnTo>
                    <a:pt x="4066" y="1642"/>
                  </a:lnTo>
                  <a:lnTo>
                    <a:pt x="4079" y="1647"/>
                  </a:lnTo>
                  <a:lnTo>
                    <a:pt x="4087" y="1649"/>
                  </a:lnTo>
                  <a:lnTo>
                    <a:pt x="4096" y="1650"/>
                  </a:lnTo>
                  <a:lnTo>
                    <a:pt x="4107" y="1651"/>
                  </a:lnTo>
                  <a:lnTo>
                    <a:pt x="4120" y="1651"/>
                  </a:lnTo>
                  <a:lnTo>
                    <a:pt x="4201" y="1651"/>
                  </a:lnTo>
                  <a:lnTo>
                    <a:pt x="4460" y="1646"/>
                  </a:lnTo>
                  <a:lnTo>
                    <a:pt x="4465" y="1646"/>
                  </a:lnTo>
                  <a:lnTo>
                    <a:pt x="4472" y="1646"/>
                  </a:lnTo>
                  <a:lnTo>
                    <a:pt x="4477" y="1645"/>
                  </a:lnTo>
                  <a:lnTo>
                    <a:pt x="4484" y="1642"/>
                  </a:lnTo>
                  <a:lnTo>
                    <a:pt x="4496" y="1635"/>
                  </a:lnTo>
                  <a:lnTo>
                    <a:pt x="4506" y="1627"/>
                  </a:lnTo>
                  <a:lnTo>
                    <a:pt x="4517" y="1617"/>
                  </a:lnTo>
                  <a:lnTo>
                    <a:pt x="4527" y="1606"/>
                  </a:lnTo>
                  <a:lnTo>
                    <a:pt x="4535" y="1596"/>
                  </a:lnTo>
                  <a:lnTo>
                    <a:pt x="4541" y="1587"/>
                  </a:lnTo>
                  <a:lnTo>
                    <a:pt x="4524" y="1566"/>
                  </a:lnTo>
                  <a:lnTo>
                    <a:pt x="4509" y="1549"/>
                  </a:lnTo>
                  <a:lnTo>
                    <a:pt x="4502" y="1540"/>
                  </a:lnTo>
                  <a:lnTo>
                    <a:pt x="4497" y="1530"/>
                  </a:lnTo>
                  <a:lnTo>
                    <a:pt x="4495" y="1525"/>
                  </a:lnTo>
                  <a:lnTo>
                    <a:pt x="4493" y="1520"/>
                  </a:lnTo>
                  <a:lnTo>
                    <a:pt x="4492" y="1513"/>
                  </a:lnTo>
                  <a:lnTo>
                    <a:pt x="4492" y="1506"/>
                  </a:lnTo>
                  <a:lnTo>
                    <a:pt x="4495" y="1497"/>
                  </a:lnTo>
                  <a:lnTo>
                    <a:pt x="4501" y="1485"/>
                  </a:lnTo>
                  <a:lnTo>
                    <a:pt x="4510" y="1470"/>
                  </a:lnTo>
                  <a:lnTo>
                    <a:pt x="4520" y="1453"/>
                  </a:lnTo>
                  <a:lnTo>
                    <a:pt x="4542" y="1419"/>
                  </a:lnTo>
                  <a:lnTo>
                    <a:pt x="4557" y="1392"/>
                  </a:lnTo>
                  <a:lnTo>
                    <a:pt x="4544" y="1375"/>
                  </a:lnTo>
                  <a:lnTo>
                    <a:pt x="4533" y="1363"/>
                  </a:lnTo>
                  <a:lnTo>
                    <a:pt x="4530" y="1357"/>
                  </a:lnTo>
                  <a:lnTo>
                    <a:pt x="4527" y="1349"/>
                  </a:lnTo>
                  <a:lnTo>
                    <a:pt x="4526" y="1339"/>
                  </a:lnTo>
                  <a:lnTo>
                    <a:pt x="4525" y="1327"/>
                  </a:lnTo>
                  <a:lnTo>
                    <a:pt x="4525" y="1311"/>
                  </a:lnTo>
                  <a:lnTo>
                    <a:pt x="4526" y="1296"/>
                  </a:lnTo>
                  <a:lnTo>
                    <a:pt x="4527" y="1286"/>
                  </a:lnTo>
                  <a:lnTo>
                    <a:pt x="4530" y="1281"/>
                  </a:lnTo>
                  <a:lnTo>
                    <a:pt x="4535" y="1277"/>
                  </a:lnTo>
                  <a:lnTo>
                    <a:pt x="4539" y="1272"/>
                  </a:lnTo>
                  <a:lnTo>
                    <a:pt x="4544" y="1265"/>
                  </a:lnTo>
                  <a:lnTo>
                    <a:pt x="4547" y="1259"/>
                  </a:lnTo>
                  <a:lnTo>
                    <a:pt x="4551" y="1252"/>
                  </a:lnTo>
                  <a:lnTo>
                    <a:pt x="4554" y="1242"/>
                  </a:lnTo>
                  <a:lnTo>
                    <a:pt x="4557" y="1230"/>
                  </a:lnTo>
                  <a:lnTo>
                    <a:pt x="4460" y="1230"/>
                  </a:lnTo>
                  <a:lnTo>
                    <a:pt x="4450" y="1231"/>
                  </a:lnTo>
                  <a:lnTo>
                    <a:pt x="4442" y="1232"/>
                  </a:lnTo>
                  <a:lnTo>
                    <a:pt x="4434" y="1235"/>
                  </a:lnTo>
                  <a:lnTo>
                    <a:pt x="4428" y="1238"/>
                  </a:lnTo>
                  <a:lnTo>
                    <a:pt x="4419" y="1245"/>
                  </a:lnTo>
                  <a:lnTo>
                    <a:pt x="4411" y="1255"/>
                  </a:lnTo>
                  <a:lnTo>
                    <a:pt x="4404" y="1264"/>
                  </a:lnTo>
                  <a:lnTo>
                    <a:pt x="4395" y="1271"/>
                  </a:lnTo>
                  <a:lnTo>
                    <a:pt x="4389" y="1274"/>
                  </a:lnTo>
                  <a:lnTo>
                    <a:pt x="4381" y="1277"/>
                  </a:lnTo>
                  <a:lnTo>
                    <a:pt x="4372" y="1279"/>
                  </a:lnTo>
                  <a:lnTo>
                    <a:pt x="4363" y="1279"/>
                  </a:lnTo>
                  <a:lnTo>
                    <a:pt x="4350" y="1278"/>
                  </a:lnTo>
                  <a:lnTo>
                    <a:pt x="4339" y="1276"/>
                  </a:lnTo>
                  <a:lnTo>
                    <a:pt x="4329" y="1271"/>
                  </a:lnTo>
                  <a:lnTo>
                    <a:pt x="4321" y="1265"/>
                  </a:lnTo>
                  <a:lnTo>
                    <a:pt x="4313" y="1258"/>
                  </a:lnTo>
                  <a:lnTo>
                    <a:pt x="4307" y="1250"/>
                  </a:lnTo>
                  <a:lnTo>
                    <a:pt x="4300" y="1241"/>
                  </a:lnTo>
                  <a:lnTo>
                    <a:pt x="4295" y="1232"/>
                  </a:lnTo>
                  <a:lnTo>
                    <a:pt x="4288" y="1223"/>
                  </a:lnTo>
                  <a:lnTo>
                    <a:pt x="4282" y="1213"/>
                  </a:lnTo>
                  <a:lnTo>
                    <a:pt x="4275" y="1203"/>
                  </a:lnTo>
                  <a:lnTo>
                    <a:pt x="4267" y="1193"/>
                  </a:lnTo>
                  <a:lnTo>
                    <a:pt x="4258" y="1185"/>
                  </a:lnTo>
                  <a:lnTo>
                    <a:pt x="4247" y="1176"/>
                  </a:lnTo>
                  <a:lnTo>
                    <a:pt x="4234" y="1169"/>
                  </a:lnTo>
                  <a:lnTo>
                    <a:pt x="4220" y="1162"/>
                  </a:lnTo>
                  <a:lnTo>
                    <a:pt x="4191" y="1154"/>
                  </a:lnTo>
                  <a:lnTo>
                    <a:pt x="4165" y="1147"/>
                  </a:lnTo>
                  <a:lnTo>
                    <a:pt x="4154" y="1145"/>
                  </a:lnTo>
                  <a:lnTo>
                    <a:pt x="4144" y="1142"/>
                  </a:lnTo>
                  <a:lnTo>
                    <a:pt x="4134" y="1137"/>
                  </a:lnTo>
                  <a:lnTo>
                    <a:pt x="4124" y="1133"/>
                  </a:lnTo>
                  <a:lnTo>
                    <a:pt x="4117" y="1128"/>
                  </a:lnTo>
                  <a:lnTo>
                    <a:pt x="4109" y="1121"/>
                  </a:lnTo>
                  <a:lnTo>
                    <a:pt x="4102" y="1112"/>
                  </a:lnTo>
                  <a:lnTo>
                    <a:pt x="4098" y="1102"/>
                  </a:lnTo>
                  <a:lnTo>
                    <a:pt x="4094" y="1090"/>
                  </a:lnTo>
                  <a:lnTo>
                    <a:pt x="4091" y="1075"/>
                  </a:lnTo>
                  <a:lnTo>
                    <a:pt x="4088" y="1056"/>
                  </a:lnTo>
                  <a:lnTo>
                    <a:pt x="4087" y="1036"/>
                  </a:lnTo>
                  <a:lnTo>
                    <a:pt x="4039" y="1036"/>
                  </a:lnTo>
                  <a:lnTo>
                    <a:pt x="4029" y="1036"/>
                  </a:lnTo>
                  <a:lnTo>
                    <a:pt x="4021" y="1034"/>
                  </a:lnTo>
                  <a:lnTo>
                    <a:pt x="4014" y="1031"/>
                  </a:lnTo>
                  <a:lnTo>
                    <a:pt x="4006" y="1029"/>
                  </a:lnTo>
                  <a:lnTo>
                    <a:pt x="4000" y="1025"/>
                  </a:lnTo>
                  <a:lnTo>
                    <a:pt x="3993" y="1021"/>
                  </a:lnTo>
                  <a:lnTo>
                    <a:pt x="3988" y="1016"/>
                  </a:lnTo>
                  <a:lnTo>
                    <a:pt x="3984" y="1011"/>
                  </a:lnTo>
                  <a:lnTo>
                    <a:pt x="3975" y="999"/>
                  </a:lnTo>
                  <a:lnTo>
                    <a:pt x="3967" y="985"/>
                  </a:lnTo>
                  <a:lnTo>
                    <a:pt x="3962" y="970"/>
                  </a:lnTo>
                  <a:lnTo>
                    <a:pt x="3958" y="955"/>
                  </a:lnTo>
                  <a:lnTo>
                    <a:pt x="3935" y="961"/>
                  </a:lnTo>
                  <a:lnTo>
                    <a:pt x="3920" y="967"/>
                  </a:lnTo>
                  <a:lnTo>
                    <a:pt x="3911" y="968"/>
                  </a:lnTo>
                  <a:lnTo>
                    <a:pt x="3902" y="970"/>
                  </a:lnTo>
                  <a:lnTo>
                    <a:pt x="3890" y="971"/>
                  </a:lnTo>
                  <a:lnTo>
                    <a:pt x="3876" y="971"/>
                  </a:lnTo>
                  <a:lnTo>
                    <a:pt x="3811" y="971"/>
                  </a:lnTo>
                  <a:lnTo>
                    <a:pt x="3810" y="987"/>
                  </a:lnTo>
                  <a:lnTo>
                    <a:pt x="3808" y="1002"/>
                  </a:lnTo>
                  <a:lnTo>
                    <a:pt x="3803" y="1017"/>
                  </a:lnTo>
                  <a:lnTo>
                    <a:pt x="3799" y="1031"/>
                  </a:lnTo>
                  <a:lnTo>
                    <a:pt x="3795" y="1044"/>
                  </a:lnTo>
                  <a:lnTo>
                    <a:pt x="3787" y="1056"/>
                  </a:lnTo>
                  <a:lnTo>
                    <a:pt x="3780" y="1067"/>
                  </a:lnTo>
                  <a:lnTo>
                    <a:pt x="3771" y="1077"/>
                  </a:lnTo>
                  <a:lnTo>
                    <a:pt x="3760" y="1087"/>
                  </a:lnTo>
                  <a:lnTo>
                    <a:pt x="3749" y="1094"/>
                  </a:lnTo>
                  <a:lnTo>
                    <a:pt x="3737" y="1101"/>
                  </a:lnTo>
                  <a:lnTo>
                    <a:pt x="3724" y="1107"/>
                  </a:lnTo>
                  <a:lnTo>
                    <a:pt x="3711" y="1111"/>
                  </a:lnTo>
                  <a:lnTo>
                    <a:pt x="3696" y="1115"/>
                  </a:lnTo>
                  <a:lnTo>
                    <a:pt x="3681" y="1117"/>
                  </a:lnTo>
                  <a:lnTo>
                    <a:pt x="3664" y="1117"/>
                  </a:lnTo>
                  <a:lnTo>
                    <a:pt x="3648" y="1117"/>
                  </a:lnTo>
                  <a:lnTo>
                    <a:pt x="3632" y="1117"/>
                  </a:lnTo>
                  <a:lnTo>
                    <a:pt x="3616" y="1115"/>
                  </a:lnTo>
                  <a:lnTo>
                    <a:pt x="3605" y="1111"/>
                  </a:lnTo>
                  <a:lnTo>
                    <a:pt x="3593" y="1107"/>
                  </a:lnTo>
                  <a:lnTo>
                    <a:pt x="3572" y="1096"/>
                  </a:lnTo>
                  <a:lnTo>
                    <a:pt x="3551" y="1084"/>
                  </a:lnTo>
                  <a:lnTo>
                    <a:pt x="3551" y="987"/>
                  </a:lnTo>
                  <a:lnTo>
                    <a:pt x="3438" y="1008"/>
                  </a:lnTo>
                  <a:lnTo>
                    <a:pt x="3423" y="1028"/>
                  </a:lnTo>
                  <a:lnTo>
                    <a:pt x="3407" y="1048"/>
                  </a:lnTo>
                  <a:lnTo>
                    <a:pt x="3403" y="1052"/>
                  </a:lnTo>
                  <a:lnTo>
                    <a:pt x="3397" y="1056"/>
                  </a:lnTo>
                  <a:lnTo>
                    <a:pt x="3392" y="1060"/>
                  </a:lnTo>
                  <a:lnTo>
                    <a:pt x="3385" y="1063"/>
                  </a:lnTo>
                  <a:lnTo>
                    <a:pt x="3379" y="1066"/>
                  </a:lnTo>
                  <a:lnTo>
                    <a:pt x="3372" y="1068"/>
                  </a:lnTo>
                  <a:lnTo>
                    <a:pt x="3365" y="1069"/>
                  </a:lnTo>
                  <a:lnTo>
                    <a:pt x="3356" y="1069"/>
                  </a:lnTo>
                  <a:lnTo>
                    <a:pt x="3340" y="1069"/>
                  </a:lnTo>
                  <a:lnTo>
                    <a:pt x="3333" y="1069"/>
                  </a:lnTo>
                  <a:lnTo>
                    <a:pt x="3326" y="1067"/>
                  </a:lnTo>
                  <a:lnTo>
                    <a:pt x="3318" y="1065"/>
                  </a:lnTo>
                  <a:lnTo>
                    <a:pt x="3312" y="1062"/>
                  </a:lnTo>
                  <a:lnTo>
                    <a:pt x="3304" y="1058"/>
                  </a:lnTo>
                  <a:lnTo>
                    <a:pt x="3298" y="1054"/>
                  </a:lnTo>
                  <a:lnTo>
                    <a:pt x="3291" y="1049"/>
                  </a:lnTo>
                  <a:lnTo>
                    <a:pt x="3286" y="1043"/>
                  </a:lnTo>
                  <a:lnTo>
                    <a:pt x="3279" y="1037"/>
                  </a:lnTo>
                  <a:lnTo>
                    <a:pt x="3275" y="1030"/>
                  </a:lnTo>
                  <a:lnTo>
                    <a:pt x="3270" y="1024"/>
                  </a:lnTo>
                  <a:lnTo>
                    <a:pt x="3266" y="1017"/>
                  </a:lnTo>
                  <a:lnTo>
                    <a:pt x="3263" y="1010"/>
                  </a:lnTo>
                  <a:lnTo>
                    <a:pt x="3261" y="1002"/>
                  </a:lnTo>
                  <a:lnTo>
                    <a:pt x="3260" y="996"/>
                  </a:lnTo>
                  <a:lnTo>
                    <a:pt x="3259" y="988"/>
                  </a:lnTo>
                  <a:lnTo>
                    <a:pt x="3260" y="976"/>
                  </a:lnTo>
                  <a:lnTo>
                    <a:pt x="3261" y="967"/>
                  </a:lnTo>
                  <a:lnTo>
                    <a:pt x="3264" y="959"/>
                  </a:lnTo>
                  <a:lnTo>
                    <a:pt x="3268" y="954"/>
                  </a:lnTo>
                  <a:lnTo>
                    <a:pt x="3278" y="941"/>
                  </a:lnTo>
                  <a:lnTo>
                    <a:pt x="3291" y="923"/>
                  </a:lnTo>
                  <a:lnTo>
                    <a:pt x="3251" y="830"/>
                  </a:lnTo>
                  <a:lnTo>
                    <a:pt x="3234" y="841"/>
                  </a:lnTo>
                  <a:lnTo>
                    <a:pt x="3220" y="851"/>
                  </a:lnTo>
                  <a:lnTo>
                    <a:pt x="3208" y="859"/>
                  </a:lnTo>
                  <a:lnTo>
                    <a:pt x="3197" y="864"/>
                  </a:lnTo>
                  <a:lnTo>
                    <a:pt x="3171" y="875"/>
                  </a:lnTo>
                  <a:lnTo>
                    <a:pt x="3128" y="890"/>
                  </a:lnTo>
                  <a:lnTo>
                    <a:pt x="3119" y="893"/>
                  </a:lnTo>
                  <a:lnTo>
                    <a:pt x="3111" y="898"/>
                  </a:lnTo>
                  <a:lnTo>
                    <a:pt x="3103" y="901"/>
                  </a:lnTo>
                  <a:lnTo>
                    <a:pt x="3098" y="905"/>
                  </a:lnTo>
                  <a:lnTo>
                    <a:pt x="3093" y="908"/>
                  </a:lnTo>
                  <a:lnTo>
                    <a:pt x="3088" y="913"/>
                  </a:lnTo>
                  <a:lnTo>
                    <a:pt x="3085" y="917"/>
                  </a:lnTo>
                  <a:lnTo>
                    <a:pt x="3083" y="921"/>
                  </a:lnTo>
                  <a:lnTo>
                    <a:pt x="3080" y="929"/>
                  </a:lnTo>
                  <a:lnTo>
                    <a:pt x="3077" y="938"/>
                  </a:lnTo>
                  <a:lnTo>
                    <a:pt x="3077" y="945"/>
                  </a:lnTo>
                  <a:lnTo>
                    <a:pt x="3077" y="953"/>
                  </a:lnTo>
                  <a:lnTo>
                    <a:pt x="3079" y="960"/>
                  </a:lnTo>
                  <a:lnTo>
                    <a:pt x="3079" y="967"/>
                  </a:lnTo>
                  <a:lnTo>
                    <a:pt x="3077" y="973"/>
                  </a:lnTo>
                  <a:lnTo>
                    <a:pt x="3074" y="979"/>
                  </a:lnTo>
                  <a:lnTo>
                    <a:pt x="3072" y="981"/>
                  </a:lnTo>
                  <a:lnTo>
                    <a:pt x="3069" y="983"/>
                  </a:lnTo>
                  <a:lnTo>
                    <a:pt x="3065" y="984"/>
                  </a:lnTo>
                  <a:lnTo>
                    <a:pt x="3060" y="986"/>
                  </a:lnTo>
                  <a:lnTo>
                    <a:pt x="3048" y="987"/>
                  </a:lnTo>
                  <a:lnTo>
                    <a:pt x="3032" y="988"/>
                  </a:lnTo>
                  <a:lnTo>
                    <a:pt x="2822" y="988"/>
                  </a:lnTo>
                  <a:lnTo>
                    <a:pt x="2810" y="988"/>
                  </a:lnTo>
                  <a:lnTo>
                    <a:pt x="2800" y="986"/>
                  </a:lnTo>
                  <a:lnTo>
                    <a:pt x="2792" y="983"/>
                  </a:lnTo>
                  <a:lnTo>
                    <a:pt x="2786" y="980"/>
                  </a:lnTo>
                  <a:lnTo>
                    <a:pt x="2774" y="969"/>
                  </a:lnTo>
                  <a:lnTo>
                    <a:pt x="2757" y="956"/>
                  </a:lnTo>
                  <a:lnTo>
                    <a:pt x="2676" y="974"/>
                  </a:lnTo>
                  <a:lnTo>
                    <a:pt x="2514" y="859"/>
                  </a:lnTo>
                  <a:lnTo>
                    <a:pt x="2514" y="778"/>
                  </a:lnTo>
                  <a:lnTo>
                    <a:pt x="2505" y="781"/>
                  </a:lnTo>
                  <a:lnTo>
                    <a:pt x="2496" y="784"/>
                  </a:lnTo>
                  <a:lnTo>
                    <a:pt x="2487" y="786"/>
                  </a:lnTo>
                  <a:lnTo>
                    <a:pt x="2478" y="788"/>
                  </a:lnTo>
                  <a:lnTo>
                    <a:pt x="2459" y="792"/>
                  </a:lnTo>
                  <a:lnTo>
                    <a:pt x="2440" y="794"/>
                  </a:lnTo>
                  <a:lnTo>
                    <a:pt x="2433" y="796"/>
                  </a:lnTo>
                  <a:lnTo>
                    <a:pt x="2424" y="798"/>
                  </a:lnTo>
                  <a:lnTo>
                    <a:pt x="2418" y="801"/>
                  </a:lnTo>
                  <a:lnTo>
                    <a:pt x="2411" y="805"/>
                  </a:lnTo>
                  <a:lnTo>
                    <a:pt x="2407" y="808"/>
                  </a:lnTo>
                  <a:lnTo>
                    <a:pt x="2402" y="813"/>
                  </a:lnTo>
                  <a:lnTo>
                    <a:pt x="2400" y="819"/>
                  </a:lnTo>
                  <a:lnTo>
                    <a:pt x="2399" y="826"/>
                  </a:lnTo>
                  <a:lnTo>
                    <a:pt x="2400" y="841"/>
                  </a:lnTo>
                  <a:lnTo>
                    <a:pt x="2401" y="855"/>
                  </a:lnTo>
                  <a:lnTo>
                    <a:pt x="2402" y="868"/>
                  </a:lnTo>
                  <a:lnTo>
                    <a:pt x="2406" y="881"/>
                  </a:lnTo>
                  <a:lnTo>
                    <a:pt x="2408" y="892"/>
                  </a:lnTo>
                  <a:lnTo>
                    <a:pt x="2411" y="904"/>
                  </a:lnTo>
                  <a:lnTo>
                    <a:pt x="2415" y="914"/>
                  </a:lnTo>
                  <a:lnTo>
                    <a:pt x="2420" y="923"/>
                  </a:lnTo>
                  <a:lnTo>
                    <a:pt x="2429" y="943"/>
                  </a:lnTo>
                  <a:lnTo>
                    <a:pt x="2440" y="960"/>
                  </a:lnTo>
                  <a:lnTo>
                    <a:pt x="2452" y="977"/>
                  </a:lnTo>
                  <a:lnTo>
                    <a:pt x="2464" y="995"/>
                  </a:lnTo>
                  <a:lnTo>
                    <a:pt x="2477" y="1013"/>
                  </a:lnTo>
                  <a:lnTo>
                    <a:pt x="2489" y="1033"/>
                  </a:lnTo>
                  <a:lnTo>
                    <a:pt x="2500" y="1054"/>
                  </a:lnTo>
                  <a:lnTo>
                    <a:pt x="2509" y="1079"/>
                  </a:lnTo>
                  <a:lnTo>
                    <a:pt x="2514" y="1092"/>
                  </a:lnTo>
                  <a:lnTo>
                    <a:pt x="2517" y="1106"/>
                  </a:lnTo>
                  <a:lnTo>
                    <a:pt x="2521" y="1122"/>
                  </a:lnTo>
                  <a:lnTo>
                    <a:pt x="2523" y="1138"/>
                  </a:lnTo>
                  <a:lnTo>
                    <a:pt x="2527" y="1156"/>
                  </a:lnTo>
                  <a:lnTo>
                    <a:pt x="2528" y="1174"/>
                  </a:lnTo>
                  <a:lnTo>
                    <a:pt x="2529" y="1195"/>
                  </a:lnTo>
                  <a:lnTo>
                    <a:pt x="2530" y="1215"/>
                  </a:lnTo>
                  <a:lnTo>
                    <a:pt x="2612" y="1245"/>
                  </a:lnTo>
                  <a:lnTo>
                    <a:pt x="2597" y="1313"/>
                  </a:lnTo>
                  <a:lnTo>
                    <a:pt x="2611" y="1322"/>
                  </a:lnTo>
                  <a:lnTo>
                    <a:pt x="2621" y="1326"/>
                  </a:lnTo>
                  <a:lnTo>
                    <a:pt x="2623" y="1331"/>
                  </a:lnTo>
                  <a:lnTo>
                    <a:pt x="2625" y="1337"/>
                  </a:lnTo>
                  <a:lnTo>
                    <a:pt x="2626" y="1347"/>
                  </a:lnTo>
                  <a:lnTo>
                    <a:pt x="2627" y="1361"/>
                  </a:lnTo>
                  <a:lnTo>
                    <a:pt x="2626" y="1378"/>
                  </a:lnTo>
                  <a:lnTo>
                    <a:pt x="2626" y="1393"/>
                  </a:lnTo>
                  <a:lnTo>
                    <a:pt x="2624" y="1408"/>
                  </a:lnTo>
                  <a:lnTo>
                    <a:pt x="2622" y="1422"/>
                  </a:lnTo>
                  <a:lnTo>
                    <a:pt x="2618" y="1435"/>
                  </a:lnTo>
                  <a:lnTo>
                    <a:pt x="2615" y="1447"/>
                  </a:lnTo>
                  <a:lnTo>
                    <a:pt x="2610" y="1458"/>
                  </a:lnTo>
                  <a:lnTo>
                    <a:pt x="2604" y="1468"/>
                  </a:lnTo>
                  <a:lnTo>
                    <a:pt x="2597" y="1478"/>
                  </a:lnTo>
                  <a:lnTo>
                    <a:pt x="2589" y="1486"/>
                  </a:lnTo>
                  <a:lnTo>
                    <a:pt x="2580" y="1493"/>
                  </a:lnTo>
                  <a:lnTo>
                    <a:pt x="2569" y="1498"/>
                  </a:lnTo>
                  <a:lnTo>
                    <a:pt x="2557" y="1502"/>
                  </a:lnTo>
                  <a:lnTo>
                    <a:pt x="2544" y="1506"/>
                  </a:lnTo>
                  <a:lnTo>
                    <a:pt x="2530" y="1508"/>
                  </a:lnTo>
                  <a:lnTo>
                    <a:pt x="2514" y="1508"/>
                  </a:lnTo>
                  <a:lnTo>
                    <a:pt x="2464" y="1508"/>
                  </a:lnTo>
                  <a:lnTo>
                    <a:pt x="2456" y="1508"/>
                  </a:lnTo>
                  <a:lnTo>
                    <a:pt x="2448" y="1506"/>
                  </a:lnTo>
                  <a:lnTo>
                    <a:pt x="2440" y="1503"/>
                  </a:lnTo>
                  <a:lnTo>
                    <a:pt x="2433" y="1499"/>
                  </a:lnTo>
                  <a:lnTo>
                    <a:pt x="2426" y="1495"/>
                  </a:lnTo>
                  <a:lnTo>
                    <a:pt x="2419" y="1490"/>
                  </a:lnTo>
                  <a:lnTo>
                    <a:pt x="2412" y="1484"/>
                  </a:lnTo>
                  <a:lnTo>
                    <a:pt x="2406" y="1479"/>
                  </a:lnTo>
                  <a:lnTo>
                    <a:pt x="2395" y="1466"/>
                  </a:lnTo>
                  <a:lnTo>
                    <a:pt x="2384" y="1452"/>
                  </a:lnTo>
                  <a:lnTo>
                    <a:pt x="2375" y="1439"/>
                  </a:lnTo>
                  <a:lnTo>
                    <a:pt x="2367" y="1427"/>
                  </a:lnTo>
                  <a:lnTo>
                    <a:pt x="2254" y="1447"/>
                  </a:lnTo>
                  <a:lnTo>
                    <a:pt x="2171" y="1331"/>
                  </a:lnTo>
                  <a:lnTo>
                    <a:pt x="2144" y="1103"/>
                  </a:lnTo>
                  <a:lnTo>
                    <a:pt x="2140" y="1087"/>
                  </a:lnTo>
                  <a:lnTo>
                    <a:pt x="2141" y="1079"/>
                  </a:lnTo>
                  <a:lnTo>
                    <a:pt x="2143" y="1070"/>
                  </a:lnTo>
                  <a:lnTo>
                    <a:pt x="2146" y="1063"/>
                  </a:lnTo>
                  <a:lnTo>
                    <a:pt x="2152" y="1054"/>
                  </a:lnTo>
                  <a:lnTo>
                    <a:pt x="2164" y="1038"/>
                  </a:lnTo>
                  <a:lnTo>
                    <a:pt x="2179" y="1022"/>
                  </a:lnTo>
                  <a:lnTo>
                    <a:pt x="2195" y="1004"/>
                  </a:lnTo>
                  <a:lnTo>
                    <a:pt x="2210" y="988"/>
                  </a:lnTo>
                  <a:lnTo>
                    <a:pt x="2225" y="973"/>
                  </a:lnTo>
                  <a:lnTo>
                    <a:pt x="2237" y="957"/>
                  </a:lnTo>
                  <a:lnTo>
                    <a:pt x="2217" y="745"/>
                  </a:lnTo>
                  <a:lnTo>
                    <a:pt x="2218" y="739"/>
                  </a:lnTo>
                  <a:lnTo>
                    <a:pt x="2221" y="732"/>
                  </a:lnTo>
                  <a:lnTo>
                    <a:pt x="2225" y="725"/>
                  </a:lnTo>
                  <a:lnTo>
                    <a:pt x="2232" y="717"/>
                  </a:lnTo>
                  <a:lnTo>
                    <a:pt x="2240" y="710"/>
                  </a:lnTo>
                  <a:lnTo>
                    <a:pt x="2249" y="701"/>
                  </a:lnTo>
                  <a:lnTo>
                    <a:pt x="2259" y="693"/>
                  </a:lnTo>
                  <a:lnTo>
                    <a:pt x="2270" y="686"/>
                  </a:lnTo>
                  <a:lnTo>
                    <a:pt x="2291" y="673"/>
                  </a:lnTo>
                  <a:lnTo>
                    <a:pt x="2314" y="661"/>
                  </a:lnTo>
                  <a:lnTo>
                    <a:pt x="2325" y="657"/>
                  </a:lnTo>
                  <a:lnTo>
                    <a:pt x="2334" y="652"/>
                  </a:lnTo>
                  <a:lnTo>
                    <a:pt x="2343" y="650"/>
                  </a:lnTo>
                  <a:lnTo>
                    <a:pt x="2351" y="649"/>
                  </a:lnTo>
                  <a:lnTo>
                    <a:pt x="2386" y="646"/>
                  </a:lnTo>
                  <a:lnTo>
                    <a:pt x="2413" y="646"/>
                  </a:lnTo>
                  <a:lnTo>
                    <a:pt x="2424" y="646"/>
                  </a:lnTo>
                  <a:lnTo>
                    <a:pt x="2433" y="645"/>
                  </a:lnTo>
                  <a:lnTo>
                    <a:pt x="2440" y="644"/>
                  </a:lnTo>
                  <a:lnTo>
                    <a:pt x="2447" y="642"/>
                  </a:lnTo>
                  <a:lnTo>
                    <a:pt x="2452" y="637"/>
                  </a:lnTo>
                  <a:lnTo>
                    <a:pt x="2455" y="632"/>
                  </a:lnTo>
                  <a:lnTo>
                    <a:pt x="2459" y="625"/>
                  </a:lnTo>
                  <a:lnTo>
                    <a:pt x="2461" y="616"/>
                  </a:lnTo>
                  <a:lnTo>
                    <a:pt x="2462" y="604"/>
                  </a:lnTo>
                  <a:lnTo>
                    <a:pt x="2463" y="590"/>
                  </a:lnTo>
                  <a:lnTo>
                    <a:pt x="2463" y="571"/>
                  </a:lnTo>
                  <a:lnTo>
                    <a:pt x="2463" y="551"/>
                  </a:lnTo>
                  <a:lnTo>
                    <a:pt x="2543" y="499"/>
                  </a:lnTo>
                  <a:lnTo>
                    <a:pt x="2636" y="214"/>
                  </a:lnTo>
                  <a:lnTo>
                    <a:pt x="2529" y="48"/>
                  </a:lnTo>
                  <a:lnTo>
                    <a:pt x="2506" y="48"/>
                  </a:lnTo>
                  <a:lnTo>
                    <a:pt x="2485" y="45"/>
                  </a:lnTo>
                  <a:lnTo>
                    <a:pt x="2464" y="43"/>
                  </a:lnTo>
                  <a:lnTo>
                    <a:pt x="2445" y="40"/>
                  </a:lnTo>
                  <a:lnTo>
                    <a:pt x="2409" y="32"/>
                  </a:lnTo>
                  <a:lnTo>
                    <a:pt x="2375" y="24"/>
                  </a:lnTo>
                  <a:lnTo>
                    <a:pt x="2346" y="15"/>
                  </a:lnTo>
                  <a:lnTo>
                    <a:pt x="2318" y="8"/>
                  </a:lnTo>
                  <a:lnTo>
                    <a:pt x="2305" y="4"/>
                  </a:lnTo>
                  <a:lnTo>
                    <a:pt x="2292" y="1"/>
                  </a:lnTo>
                  <a:lnTo>
                    <a:pt x="2280" y="0"/>
                  </a:lnTo>
                  <a:lnTo>
                    <a:pt x="2268" y="0"/>
                  </a:lnTo>
                  <a:lnTo>
                    <a:pt x="2265" y="0"/>
                  </a:lnTo>
                  <a:lnTo>
                    <a:pt x="2260" y="2"/>
                  </a:lnTo>
                  <a:lnTo>
                    <a:pt x="2253" y="5"/>
                  </a:lnTo>
                  <a:lnTo>
                    <a:pt x="2246" y="10"/>
                  </a:lnTo>
                  <a:lnTo>
                    <a:pt x="2230" y="21"/>
                  </a:lnTo>
                  <a:lnTo>
                    <a:pt x="2210" y="32"/>
                  </a:lnTo>
                  <a:lnTo>
                    <a:pt x="2175" y="58"/>
                  </a:lnTo>
                  <a:lnTo>
                    <a:pt x="2151" y="77"/>
                  </a:lnTo>
                  <a:lnTo>
                    <a:pt x="2141" y="83"/>
                  </a:lnTo>
                  <a:lnTo>
                    <a:pt x="2131" y="90"/>
                  </a:lnTo>
                  <a:lnTo>
                    <a:pt x="2123" y="94"/>
                  </a:lnTo>
                  <a:lnTo>
                    <a:pt x="2113" y="98"/>
                  </a:lnTo>
                  <a:lnTo>
                    <a:pt x="2096" y="104"/>
                  </a:lnTo>
                  <a:lnTo>
                    <a:pt x="2079" y="107"/>
                  </a:lnTo>
                  <a:lnTo>
                    <a:pt x="2063" y="110"/>
                  </a:lnTo>
                  <a:lnTo>
                    <a:pt x="2047" y="115"/>
                  </a:lnTo>
                  <a:lnTo>
                    <a:pt x="2038" y="118"/>
                  </a:lnTo>
                  <a:lnTo>
                    <a:pt x="2030" y="122"/>
                  </a:lnTo>
                  <a:lnTo>
                    <a:pt x="2021" y="126"/>
                  </a:lnTo>
                  <a:lnTo>
                    <a:pt x="2013" y="133"/>
                  </a:lnTo>
                  <a:lnTo>
                    <a:pt x="1975" y="161"/>
                  </a:lnTo>
                  <a:lnTo>
                    <a:pt x="1944" y="183"/>
                  </a:lnTo>
                  <a:lnTo>
                    <a:pt x="1920" y="199"/>
                  </a:lnTo>
                  <a:lnTo>
                    <a:pt x="1898" y="212"/>
                  </a:lnTo>
                  <a:lnTo>
                    <a:pt x="1874" y="223"/>
                  </a:lnTo>
                  <a:lnTo>
                    <a:pt x="1846" y="236"/>
                  </a:lnTo>
                  <a:lnTo>
                    <a:pt x="1809" y="251"/>
                  </a:lnTo>
                  <a:lnTo>
                    <a:pt x="1761" y="271"/>
                  </a:lnTo>
                  <a:lnTo>
                    <a:pt x="1749" y="277"/>
                  </a:lnTo>
                  <a:lnTo>
                    <a:pt x="1735" y="283"/>
                  </a:lnTo>
                  <a:lnTo>
                    <a:pt x="1721" y="292"/>
                  </a:lnTo>
                  <a:lnTo>
                    <a:pt x="1706" y="301"/>
                  </a:lnTo>
                  <a:lnTo>
                    <a:pt x="1674" y="322"/>
                  </a:lnTo>
                  <a:lnTo>
                    <a:pt x="1642" y="345"/>
                  </a:lnTo>
                  <a:lnTo>
                    <a:pt x="1611" y="368"/>
                  </a:lnTo>
                  <a:lnTo>
                    <a:pt x="1582" y="392"/>
                  </a:lnTo>
                  <a:lnTo>
                    <a:pt x="1556" y="415"/>
                  </a:lnTo>
                  <a:lnTo>
                    <a:pt x="1535" y="434"/>
                  </a:lnTo>
                  <a:lnTo>
                    <a:pt x="1520" y="448"/>
                  </a:lnTo>
                  <a:lnTo>
                    <a:pt x="1505" y="461"/>
                  </a:lnTo>
                  <a:lnTo>
                    <a:pt x="1489" y="473"/>
                  </a:lnTo>
                  <a:lnTo>
                    <a:pt x="1472" y="484"/>
                  </a:lnTo>
                  <a:lnTo>
                    <a:pt x="1440" y="504"/>
                  </a:lnTo>
                  <a:lnTo>
                    <a:pt x="1411" y="524"/>
                  </a:lnTo>
                  <a:lnTo>
                    <a:pt x="1397" y="535"/>
                  </a:lnTo>
                  <a:lnTo>
                    <a:pt x="1384" y="545"/>
                  </a:lnTo>
                  <a:lnTo>
                    <a:pt x="1373" y="556"/>
                  </a:lnTo>
                  <a:lnTo>
                    <a:pt x="1363" y="569"/>
                  </a:lnTo>
                  <a:lnTo>
                    <a:pt x="1359" y="576"/>
                  </a:lnTo>
                  <a:lnTo>
                    <a:pt x="1356" y="582"/>
                  </a:lnTo>
                  <a:lnTo>
                    <a:pt x="1353" y="590"/>
                  </a:lnTo>
                  <a:lnTo>
                    <a:pt x="1349" y="597"/>
                  </a:lnTo>
                  <a:lnTo>
                    <a:pt x="1347" y="606"/>
                  </a:lnTo>
                  <a:lnTo>
                    <a:pt x="1346" y="615"/>
                  </a:lnTo>
                  <a:lnTo>
                    <a:pt x="1345" y="623"/>
                  </a:lnTo>
                  <a:lnTo>
                    <a:pt x="1345" y="633"/>
                  </a:lnTo>
                  <a:lnTo>
                    <a:pt x="1345" y="648"/>
                  </a:lnTo>
                  <a:lnTo>
                    <a:pt x="1347" y="664"/>
                  </a:lnTo>
                  <a:lnTo>
                    <a:pt x="1350" y="680"/>
                  </a:lnTo>
                  <a:lnTo>
                    <a:pt x="1354" y="696"/>
                  </a:lnTo>
                  <a:lnTo>
                    <a:pt x="1359" y="711"/>
                  </a:lnTo>
                  <a:lnTo>
                    <a:pt x="1366" y="726"/>
                  </a:lnTo>
                  <a:lnTo>
                    <a:pt x="1373" y="740"/>
                  </a:lnTo>
                  <a:lnTo>
                    <a:pt x="1383" y="753"/>
                  </a:lnTo>
                  <a:lnTo>
                    <a:pt x="1393" y="766"/>
                  </a:lnTo>
                  <a:lnTo>
                    <a:pt x="1403" y="777"/>
                  </a:lnTo>
                  <a:lnTo>
                    <a:pt x="1415" y="786"/>
                  </a:lnTo>
                  <a:lnTo>
                    <a:pt x="1428" y="795"/>
                  </a:lnTo>
                  <a:lnTo>
                    <a:pt x="1442" y="801"/>
                  </a:lnTo>
                  <a:lnTo>
                    <a:pt x="1457" y="807"/>
                  </a:lnTo>
                  <a:lnTo>
                    <a:pt x="1465" y="809"/>
                  </a:lnTo>
                  <a:lnTo>
                    <a:pt x="1474" y="810"/>
                  </a:lnTo>
                  <a:lnTo>
                    <a:pt x="1482" y="811"/>
                  </a:lnTo>
                  <a:lnTo>
                    <a:pt x="1491" y="811"/>
                  </a:lnTo>
                  <a:lnTo>
                    <a:pt x="1507" y="811"/>
                  </a:lnTo>
                  <a:lnTo>
                    <a:pt x="1532" y="810"/>
                  </a:lnTo>
                  <a:lnTo>
                    <a:pt x="1555" y="808"/>
                  </a:lnTo>
                  <a:lnTo>
                    <a:pt x="1574" y="804"/>
                  </a:lnTo>
                  <a:lnTo>
                    <a:pt x="1590" y="798"/>
                  </a:lnTo>
                  <a:lnTo>
                    <a:pt x="1604" y="793"/>
                  </a:lnTo>
                  <a:lnTo>
                    <a:pt x="1616" y="785"/>
                  </a:lnTo>
                  <a:lnTo>
                    <a:pt x="1627" y="778"/>
                  </a:lnTo>
                  <a:lnTo>
                    <a:pt x="1636" y="770"/>
                  </a:lnTo>
                  <a:lnTo>
                    <a:pt x="1651" y="756"/>
                  </a:lnTo>
                  <a:lnTo>
                    <a:pt x="1665" y="743"/>
                  </a:lnTo>
                  <a:lnTo>
                    <a:pt x="1672" y="738"/>
                  </a:lnTo>
                  <a:lnTo>
                    <a:pt x="1681" y="733"/>
                  </a:lnTo>
                  <a:lnTo>
                    <a:pt x="1691" y="731"/>
                  </a:lnTo>
                  <a:lnTo>
                    <a:pt x="1701" y="730"/>
                  </a:lnTo>
                  <a:lnTo>
                    <a:pt x="1718" y="730"/>
                  </a:lnTo>
                  <a:lnTo>
                    <a:pt x="1727" y="730"/>
                  </a:lnTo>
                  <a:lnTo>
                    <a:pt x="1736" y="732"/>
                  </a:lnTo>
                  <a:lnTo>
                    <a:pt x="1744" y="734"/>
                  </a:lnTo>
                  <a:lnTo>
                    <a:pt x="1750" y="738"/>
                  </a:lnTo>
                  <a:lnTo>
                    <a:pt x="1754" y="741"/>
                  </a:lnTo>
                  <a:lnTo>
                    <a:pt x="1759" y="746"/>
                  </a:lnTo>
                  <a:lnTo>
                    <a:pt x="1762" y="752"/>
                  </a:lnTo>
                  <a:lnTo>
                    <a:pt x="1764" y="757"/>
                  </a:lnTo>
                  <a:lnTo>
                    <a:pt x="1766" y="772"/>
                  </a:lnTo>
                  <a:lnTo>
                    <a:pt x="1767" y="788"/>
                  </a:lnTo>
                  <a:lnTo>
                    <a:pt x="1766" y="807"/>
                  </a:lnTo>
                  <a:lnTo>
                    <a:pt x="1766" y="827"/>
                  </a:lnTo>
                  <a:lnTo>
                    <a:pt x="1779" y="845"/>
                  </a:lnTo>
                  <a:lnTo>
                    <a:pt x="1790" y="858"/>
                  </a:lnTo>
                  <a:lnTo>
                    <a:pt x="1793" y="863"/>
                  </a:lnTo>
                  <a:lnTo>
                    <a:pt x="1797" y="871"/>
                  </a:lnTo>
                  <a:lnTo>
                    <a:pt x="1798" y="880"/>
                  </a:lnTo>
                  <a:lnTo>
                    <a:pt x="1799" y="892"/>
                  </a:lnTo>
                  <a:lnTo>
                    <a:pt x="1799" y="908"/>
                  </a:lnTo>
                  <a:lnTo>
                    <a:pt x="1798" y="920"/>
                  </a:lnTo>
                  <a:lnTo>
                    <a:pt x="1794" y="932"/>
                  </a:lnTo>
                  <a:lnTo>
                    <a:pt x="1790" y="942"/>
                  </a:lnTo>
                  <a:lnTo>
                    <a:pt x="1784" y="952"/>
                  </a:lnTo>
                  <a:lnTo>
                    <a:pt x="1776" y="960"/>
                  </a:lnTo>
                  <a:lnTo>
                    <a:pt x="1766" y="969"/>
                  </a:lnTo>
                  <a:lnTo>
                    <a:pt x="1757" y="975"/>
                  </a:lnTo>
                  <a:lnTo>
                    <a:pt x="1745" y="982"/>
                  </a:lnTo>
                  <a:lnTo>
                    <a:pt x="1733" y="987"/>
                  </a:lnTo>
                  <a:lnTo>
                    <a:pt x="1720" y="993"/>
                  </a:lnTo>
                  <a:lnTo>
                    <a:pt x="1707" y="997"/>
                  </a:lnTo>
                  <a:lnTo>
                    <a:pt x="1693" y="1000"/>
                  </a:lnTo>
                  <a:lnTo>
                    <a:pt x="1679" y="1002"/>
                  </a:lnTo>
                  <a:lnTo>
                    <a:pt x="1665" y="1004"/>
                  </a:lnTo>
                  <a:lnTo>
                    <a:pt x="1651" y="1006"/>
                  </a:lnTo>
                  <a:lnTo>
                    <a:pt x="1637" y="1006"/>
                  </a:lnTo>
                  <a:lnTo>
                    <a:pt x="1539" y="1006"/>
                  </a:lnTo>
                  <a:lnTo>
                    <a:pt x="1549" y="1119"/>
                  </a:lnTo>
                  <a:lnTo>
                    <a:pt x="1571" y="1144"/>
                  </a:lnTo>
                  <a:lnTo>
                    <a:pt x="1600" y="1182"/>
                  </a:lnTo>
                  <a:lnTo>
                    <a:pt x="1614" y="1202"/>
                  </a:lnTo>
                  <a:lnTo>
                    <a:pt x="1626" y="1220"/>
                  </a:lnTo>
                  <a:lnTo>
                    <a:pt x="1630" y="1229"/>
                  </a:lnTo>
                  <a:lnTo>
                    <a:pt x="1633" y="1237"/>
                  </a:lnTo>
                  <a:lnTo>
                    <a:pt x="1637" y="1243"/>
                  </a:lnTo>
                  <a:lnTo>
                    <a:pt x="1638" y="1249"/>
                  </a:lnTo>
                  <a:lnTo>
                    <a:pt x="1636" y="1260"/>
                  </a:lnTo>
                  <a:lnTo>
                    <a:pt x="1631" y="1274"/>
                  </a:lnTo>
                  <a:lnTo>
                    <a:pt x="1625" y="1291"/>
                  </a:lnTo>
                  <a:lnTo>
                    <a:pt x="1617" y="1307"/>
                  </a:lnTo>
                  <a:lnTo>
                    <a:pt x="1601" y="1339"/>
                  </a:lnTo>
                  <a:lnTo>
                    <a:pt x="1589" y="1362"/>
                  </a:lnTo>
                  <a:lnTo>
                    <a:pt x="1492" y="1362"/>
                  </a:lnTo>
                  <a:lnTo>
                    <a:pt x="1502" y="1375"/>
                  </a:lnTo>
                  <a:lnTo>
                    <a:pt x="1512" y="1387"/>
                  </a:lnTo>
                  <a:lnTo>
                    <a:pt x="1523" y="1399"/>
                  </a:lnTo>
                  <a:lnTo>
                    <a:pt x="1533" y="1409"/>
                  </a:lnTo>
                  <a:lnTo>
                    <a:pt x="1543" y="1420"/>
                  </a:lnTo>
                  <a:lnTo>
                    <a:pt x="1550" y="1432"/>
                  </a:lnTo>
                  <a:lnTo>
                    <a:pt x="1552" y="1439"/>
                  </a:lnTo>
                  <a:lnTo>
                    <a:pt x="1555" y="1445"/>
                  </a:lnTo>
                  <a:lnTo>
                    <a:pt x="1556" y="1453"/>
                  </a:lnTo>
                  <a:lnTo>
                    <a:pt x="1557" y="1459"/>
                  </a:lnTo>
                  <a:lnTo>
                    <a:pt x="1557" y="1475"/>
                  </a:lnTo>
                  <a:lnTo>
                    <a:pt x="1556" y="1483"/>
                  </a:lnTo>
                  <a:lnTo>
                    <a:pt x="1555" y="1490"/>
                  </a:lnTo>
                  <a:lnTo>
                    <a:pt x="1552" y="1497"/>
                  </a:lnTo>
                  <a:lnTo>
                    <a:pt x="1549" y="1505"/>
                  </a:lnTo>
                  <a:lnTo>
                    <a:pt x="1545" y="1511"/>
                  </a:lnTo>
                  <a:lnTo>
                    <a:pt x="1541" y="1517"/>
                  </a:lnTo>
                  <a:lnTo>
                    <a:pt x="1536" y="1524"/>
                  </a:lnTo>
                  <a:lnTo>
                    <a:pt x="1530" y="1530"/>
                  </a:lnTo>
                  <a:lnTo>
                    <a:pt x="1524" y="1536"/>
                  </a:lnTo>
                  <a:lnTo>
                    <a:pt x="1518" y="1541"/>
                  </a:lnTo>
                  <a:lnTo>
                    <a:pt x="1511" y="1546"/>
                  </a:lnTo>
                  <a:lnTo>
                    <a:pt x="1504" y="1550"/>
                  </a:lnTo>
                  <a:lnTo>
                    <a:pt x="1497" y="1553"/>
                  </a:lnTo>
                  <a:lnTo>
                    <a:pt x="1490" y="1556"/>
                  </a:lnTo>
                  <a:lnTo>
                    <a:pt x="1482" y="1557"/>
                  </a:lnTo>
                  <a:lnTo>
                    <a:pt x="1476" y="1557"/>
                  </a:lnTo>
                  <a:lnTo>
                    <a:pt x="1468" y="1557"/>
                  </a:lnTo>
                  <a:lnTo>
                    <a:pt x="1460" y="1555"/>
                  </a:lnTo>
                  <a:lnTo>
                    <a:pt x="1451" y="1553"/>
                  </a:lnTo>
                  <a:lnTo>
                    <a:pt x="1442" y="1550"/>
                  </a:lnTo>
                  <a:lnTo>
                    <a:pt x="1424" y="1542"/>
                  </a:lnTo>
                  <a:lnTo>
                    <a:pt x="1406" y="1532"/>
                  </a:lnTo>
                  <a:lnTo>
                    <a:pt x="1372" y="1511"/>
                  </a:lnTo>
                  <a:lnTo>
                    <a:pt x="1346" y="1493"/>
                  </a:lnTo>
                  <a:lnTo>
                    <a:pt x="1329" y="1507"/>
                  </a:lnTo>
                  <a:lnTo>
                    <a:pt x="1316" y="1516"/>
                  </a:lnTo>
                  <a:lnTo>
                    <a:pt x="1309" y="1521"/>
                  </a:lnTo>
                  <a:lnTo>
                    <a:pt x="1302" y="1523"/>
                  </a:lnTo>
                  <a:lnTo>
                    <a:pt x="1293" y="1525"/>
                  </a:lnTo>
                  <a:lnTo>
                    <a:pt x="1281" y="1525"/>
                  </a:lnTo>
                  <a:lnTo>
                    <a:pt x="1272" y="1525"/>
                  </a:lnTo>
                  <a:lnTo>
                    <a:pt x="1262" y="1524"/>
                  </a:lnTo>
                  <a:lnTo>
                    <a:pt x="1254" y="1521"/>
                  </a:lnTo>
                  <a:lnTo>
                    <a:pt x="1247" y="1519"/>
                  </a:lnTo>
                  <a:lnTo>
                    <a:pt x="1232" y="1511"/>
                  </a:lnTo>
                  <a:lnTo>
                    <a:pt x="1215" y="1502"/>
                  </a:lnTo>
                  <a:lnTo>
                    <a:pt x="1208" y="1498"/>
                  </a:lnTo>
                  <a:lnTo>
                    <a:pt x="1198" y="1494"/>
                  </a:lnTo>
                  <a:lnTo>
                    <a:pt x="1188" y="1489"/>
                  </a:lnTo>
                  <a:lnTo>
                    <a:pt x="1178" y="1485"/>
                  </a:lnTo>
                  <a:lnTo>
                    <a:pt x="1165" y="1482"/>
                  </a:lnTo>
                  <a:lnTo>
                    <a:pt x="1151" y="1480"/>
                  </a:lnTo>
                  <a:lnTo>
                    <a:pt x="1135" y="1478"/>
                  </a:lnTo>
                  <a:lnTo>
                    <a:pt x="1117" y="1476"/>
                  </a:lnTo>
                  <a:lnTo>
                    <a:pt x="1071" y="1584"/>
                  </a:lnTo>
                  <a:lnTo>
                    <a:pt x="1026" y="1673"/>
                  </a:lnTo>
                  <a:lnTo>
                    <a:pt x="939" y="1671"/>
                  </a:lnTo>
                  <a:lnTo>
                    <a:pt x="934" y="1682"/>
                  </a:lnTo>
                  <a:lnTo>
                    <a:pt x="926" y="1694"/>
                  </a:lnTo>
                  <a:lnTo>
                    <a:pt x="918" y="1704"/>
                  </a:lnTo>
                  <a:lnTo>
                    <a:pt x="910" y="1714"/>
                  </a:lnTo>
                  <a:lnTo>
                    <a:pt x="905" y="1718"/>
                  </a:lnTo>
                  <a:lnTo>
                    <a:pt x="900" y="1723"/>
                  </a:lnTo>
                  <a:lnTo>
                    <a:pt x="895" y="1727"/>
                  </a:lnTo>
                  <a:lnTo>
                    <a:pt x="888" y="1730"/>
                  </a:lnTo>
                  <a:lnTo>
                    <a:pt x="882" y="1732"/>
                  </a:lnTo>
                  <a:lnTo>
                    <a:pt x="875" y="1735"/>
                  </a:lnTo>
                  <a:lnTo>
                    <a:pt x="868" y="1736"/>
                  </a:lnTo>
                  <a:lnTo>
                    <a:pt x="859" y="1737"/>
                  </a:lnTo>
                  <a:lnTo>
                    <a:pt x="843" y="1737"/>
                  </a:lnTo>
                  <a:lnTo>
                    <a:pt x="835" y="1736"/>
                  </a:lnTo>
                  <a:lnTo>
                    <a:pt x="827" y="1732"/>
                  </a:lnTo>
                  <a:lnTo>
                    <a:pt x="817" y="1727"/>
                  </a:lnTo>
                  <a:lnTo>
                    <a:pt x="806" y="1722"/>
                  </a:lnTo>
                  <a:lnTo>
                    <a:pt x="794" y="1714"/>
                  </a:lnTo>
                  <a:lnTo>
                    <a:pt x="782" y="1705"/>
                  </a:lnTo>
                  <a:lnTo>
                    <a:pt x="769" y="1696"/>
                  </a:lnTo>
                  <a:lnTo>
                    <a:pt x="757" y="1686"/>
                  </a:lnTo>
                  <a:lnTo>
                    <a:pt x="746" y="1675"/>
                  </a:lnTo>
                  <a:lnTo>
                    <a:pt x="734" y="1664"/>
                  </a:lnTo>
                  <a:lnTo>
                    <a:pt x="724" y="1654"/>
                  </a:lnTo>
                  <a:lnTo>
                    <a:pt x="714" y="1643"/>
                  </a:lnTo>
                  <a:lnTo>
                    <a:pt x="707" y="1632"/>
                  </a:lnTo>
                  <a:lnTo>
                    <a:pt x="701" y="1623"/>
                  </a:lnTo>
                  <a:lnTo>
                    <a:pt x="697" y="1615"/>
                  </a:lnTo>
                  <a:lnTo>
                    <a:pt x="696" y="1606"/>
                  </a:lnTo>
                  <a:lnTo>
                    <a:pt x="697" y="1596"/>
                  </a:lnTo>
                  <a:lnTo>
                    <a:pt x="699" y="1586"/>
                  </a:lnTo>
                  <a:lnTo>
                    <a:pt x="703" y="1575"/>
                  </a:lnTo>
                  <a:lnTo>
                    <a:pt x="708" y="1563"/>
                  </a:lnTo>
                  <a:lnTo>
                    <a:pt x="719" y="1543"/>
                  </a:lnTo>
                  <a:lnTo>
                    <a:pt x="728" y="1525"/>
                  </a:lnTo>
                  <a:lnTo>
                    <a:pt x="858" y="1544"/>
                  </a:lnTo>
                  <a:lnTo>
                    <a:pt x="878" y="1316"/>
                  </a:lnTo>
                  <a:lnTo>
                    <a:pt x="952" y="1276"/>
                  </a:lnTo>
                  <a:lnTo>
                    <a:pt x="900" y="1206"/>
                  </a:lnTo>
                  <a:lnTo>
                    <a:pt x="885" y="1206"/>
                  </a:lnTo>
                  <a:lnTo>
                    <a:pt x="873" y="1208"/>
                  </a:lnTo>
                  <a:lnTo>
                    <a:pt x="861" y="1210"/>
                  </a:lnTo>
                  <a:lnTo>
                    <a:pt x="851" y="1212"/>
                  </a:lnTo>
                  <a:lnTo>
                    <a:pt x="840" y="1214"/>
                  </a:lnTo>
                  <a:lnTo>
                    <a:pt x="828" y="1215"/>
                  </a:lnTo>
                  <a:lnTo>
                    <a:pt x="813" y="1217"/>
                  </a:lnTo>
                  <a:lnTo>
                    <a:pt x="793" y="1217"/>
                  </a:lnTo>
                  <a:lnTo>
                    <a:pt x="764" y="1217"/>
                  </a:lnTo>
                  <a:lnTo>
                    <a:pt x="733" y="1214"/>
                  </a:lnTo>
                  <a:lnTo>
                    <a:pt x="716" y="1212"/>
                  </a:lnTo>
                  <a:lnTo>
                    <a:pt x="700" y="1210"/>
                  </a:lnTo>
                  <a:lnTo>
                    <a:pt x="684" y="1206"/>
                  </a:lnTo>
                  <a:lnTo>
                    <a:pt x="669" y="1202"/>
                  </a:lnTo>
                  <a:lnTo>
                    <a:pt x="655" y="1197"/>
                  </a:lnTo>
                  <a:lnTo>
                    <a:pt x="642" y="1191"/>
                  </a:lnTo>
                  <a:lnTo>
                    <a:pt x="629" y="1185"/>
                  </a:lnTo>
                  <a:lnTo>
                    <a:pt x="619" y="1177"/>
                  </a:lnTo>
                  <a:lnTo>
                    <a:pt x="615" y="1173"/>
                  </a:lnTo>
                  <a:lnTo>
                    <a:pt x="611" y="1169"/>
                  </a:lnTo>
                  <a:lnTo>
                    <a:pt x="607" y="1164"/>
                  </a:lnTo>
                  <a:lnTo>
                    <a:pt x="604" y="1159"/>
                  </a:lnTo>
                  <a:lnTo>
                    <a:pt x="602" y="1154"/>
                  </a:lnTo>
                  <a:lnTo>
                    <a:pt x="600" y="1148"/>
                  </a:lnTo>
                  <a:lnTo>
                    <a:pt x="599" y="1143"/>
                  </a:lnTo>
                  <a:lnTo>
                    <a:pt x="599" y="1136"/>
                  </a:lnTo>
                  <a:lnTo>
                    <a:pt x="599" y="1127"/>
                  </a:lnTo>
                  <a:lnTo>
                    <a:pt x="600" y="1119"/>
                  </a:lnTo>
                  <a:lnTo>
                    <a:pt x="602" y="1111"/>
                  </a:lnTo>
                  <a:lnTo>
                    <a:pt x="604" y="1105"/>
                  </a:lnTo>
                  <a:lnTo>
                    <a:pt x="607" y="1098"/>
                  </a:lnTo>
                  <a:lnTo>
                    <a:pt x="612" y="1094"/>
                  </a:lnTo>
                  <a:lnTo>
                    <a:pt x="616" y="1090"/>
                  </a:lnTo>
                  <a:lnTo>
                    <a:pt x="621" y="1085"/>
                  </a:lnTo>
                  <a:lnTo>
                    <a:pt x="627" y="1082"/>
                  </a:lnTo>
                  <a:lnTo>
                    <a:pt x="633" y="1080"/>
                  </a:lnTo>
                  <a:lnTo>
                    <a:pt x="640" y="1078"/>
                  </a:lnTo>
                  <a:lnTo>
                    <a:pt x="646" y="1076"/>
                  </a:lnTo>
                  <a:lnTo>
                    <a:pt x="662" y="1074"/>
                  </a:lnTo>
                  <a:lnTo>
                    <a:pt x="680" y="1071"/>
                  </a:lnTo>
                  <a:lnTo>
                    <a:pt x="661" y="1008"/>
                  </a:lnTo>
                  <a:lnTo>
                    <a:pt x="631" y="1007"/>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p:cNvSpPr>
            <p:nvPr/>
          </p:nvSpPr>
          <p:spPr bwMode="auto">
            <a:xfrm>
              <a:off x="1658938" y="2908299"/>
              <a:ext cx="1238250" cy="1042988"/>
            </a:xfrm>
            <a:custGeom>
              <a:avLst/>
              <a:gdLst>
                <a:gd name="T0" fmla="*/ 2962 w 3122"/>
                <a:gd name="T1" fmla="*/ 1883 h 2627"/>
                <a:gd name="T2" fmla="*/ 2808 w 3122"/>
                <a:gd name="T3" fmla="*/ 1897 h 2627"/>
                <a:gd name="T4" fmla="*/ 2712 w 3122"/>
                <a:gd name="T5" fmla="*/ 1825 h 2627"/>
                <a:gd name="T6" fmla="*/ 2748 w 3122"/>
                <a:gd name="T7" fmla="*/ 1732 h 2627"/>
                <a:gd name="T8" fmla="*/ 2895 w 3122"/>
                <a:gd name="T9" fmla="*/ 1504 h 2627"/>
                <a:gd name="T10" fmla="*/ 2898 w 3122"/>
                <a:gd name="T11" fmla="*/ 1357 h 2627"/>
                <a:gd name="T12" fmla="*/ 2906 w 3122"/>
                <a:gd name="T13" fmla="*/ 1248 h 2627"/>
                <a:gd name="T14" fmla="*/ 3035 w 3122"/>
                <a:gd name="T15" fmla="*/ 1046 h 2627"/>
                <a:gd name="T16" fmla="*/ 2936 w 3122"/>
                <a:gd name="T17" fmla="*/ 872 h 2627"/>
                <a:gd name="T18" fmla="*/ 2736 w 3122"/>
                <a:gd name="T19" fmla="*/ 729 h 2627"/>
                <a:gd name="T20" fmla="*/ 2573 w 3122"/>
                <a:gd name="T21" fmla="*/ 580 h 2627"/>
                <a:gd name="T22" fmla="*/ 2597 w 3122"/>
                <a:gd name="T23" fmla="*/ 421 h 2627"/>
                <a:gd name="T24" fmla="*/ 2453 w 3122"/>
                <a:gd name="T25" fmla="*/ 340 h 2627"/>
                <a:gd name="T26" fmla="*/ 2497 w 3122"/>
                <a:gd name="T27" fmla="*/ 220 h 2627"/>
                <a:gd name="T28" fmla="*/ 2407 w 3122"/>
                <a:gd name="T29" fmla="*/ 247 h 2627"/>
                <a:gd name="T30" fmla="*/ 2241 w 3122"/>
                <a:gd name="T31" fmla="*/ 203 h 2627"/>
                <a:gd name="T32" fmla="*/ 2094 w 3122"/>
                <a:gd name="T33" fmla="*/ 156 h 2627"/>
                <a:gd name="T34" fmla="*/ 1850 w 3122"/>
                <a:gd name="T35" fmla="*/ 49 h 2627"/>
                <a:gd name="T36" fmla="*/ 1311 w 3122"/>
                <a:gd name="T37" fmla="*/ 222 h 2627"/>
                <a:gd name="T38" fmla="*/ 1194 w 3122"/>
                <a:gd name="T39" fmla="*/ 248 h 2627"/>
                <a:gd name="T40" fmla="*/ 1146 w 3122"/>
                <a:gd name="T41" fmla="*/ 116 h 2627"/>
                <a:gd name="T42" fmla="*/ 837 w 3122"/>
                <a:gd name="T43" fmla="*/ 258 h 2627"/>
                <a:gd name="T44" fmla="*/ 653 w 3122"/>
                <a:gd name="T45" fmla="*/ 176 h 2627"/>
                <a:gd name="T46" fmla="*/ 236 w 3122"/>
                <a:gd name="T47" fmla="*/ 357 h 2627"/>
                <a:gd name="T48" fmla="*/ 22 w 3122"/>
                <a:gd name="T49" fmla="*/ 516 h 2627"/>
                <a:gd name="T50" fmla="*/ 99 w 3122"/>
                <a:gd name="T51" fmla="*/ 722 h 2627"/>
                <a:gd name="T52" fmla="*/ 371 w 3122"/>
                <a:gd name="T53" fmla="*/ 960 h 2627"/>
                <a:gd name="T54" fmla="*/ 655 w 3122"/>
                <a:gd name="T55" fmla="*/ 966 h 2627"/>
                <a:gd name="T56" fmla="*/ 883 w 3122"/>
                <a:gd name="T57" fmla="*/ 903 h 2627"/>
                <a:gd name="T58" fmla="*/ 942 w 3122"/>
                <a:gd name="T59" fmla="*/ 787 h 2627"/>
                <a:gd name="T60" fmla="*/ 1078 w 3122"/>
                <a:gd name="T61" fmla="*/ 812 h 2627"/>
                <a:gd name="T62" fmla="*/ 1200 w 3122"/>
                <a:gd name="T63" fmla="*/ 767 h 2627"/>
                <a:gd name="T64" fmla="*/ 1160 w 3122"/>
                <a:gd name="T65" fmla="*/ 896 h 2627"/>
                <a:gd name="T66" fmla="*/ 1017 w 3122"/>
                <a:gd name="T67" fmla="*/ 1020 h 2627"/>
                <a:gd name="T68" fmla="*/ 578 w 3122"/>
                <a:gd name="T69" fmla="*/ 1282 h 2627"/>
                <a:gd name="T70" fmla="*/ 338 w 3122"/>
                <a:gd name="T71" fmla="*/ 1344 h 2627"/>
                <a:gd name="T72" fmla="*/ 293 w 3122"/>
                <a:gd name="T73" fmla="*/ 1275 h 2627"/>
                <a:gd name="T74" fmla="*/ 296 w 3122"/>
                <a:gd name="T75" fmla="*/ 1188 h 2627"/>
                <a:gd name="T76" fmla="*/ 228 w 3122"/>
                <a:gd name="T77" fmla="*/ 1300 h 2627"/>
                <a:gd name="T78" fmla="*/ 709 w 3122"/>
                <a:gd name="T79" fmla="*/ 1845 h 2627"/>
                <a:gd name="T80" fmla="*/ 946 w 3122"/>
                <a:gd name="T81" fmla="*/ 2120 h 2627"/>
                <a:gd name="T82" fmla="*/ 1257 w 3122"/>
                <a:gd name="T83" fmla="*/ 2223 h 2627"/>
                <a:gd name="T84" fmla="*/ 1696 w 3122"/>
                <a:gd name="T85" fmla="*/ 2055 h 2627"/>
                <a:gd name="T86" fmla="*/ 1843 w 3122"/>
                <a:gd name="T87" fmla="*/ 1928 h 2627"/>
                <a:gd name="T88" fmla="*/ 1787 w 3122"/>
                <a:gd name="T89" fmla="*/ 1650 h 2627"/>
                <a:gd name="T90" fmla="*/ 1895 w 3122"/>
                <a:gd name="T91" fmla="*/ 1539 h 2627"/>
                <a:gd name="T92" fmla="*/ 1986 w 3122"/>
                <a:gd name="T93" fmla="*/ 1355 h 2627"/>
                <a:gd name="T94" fmla="*/ 2076 w 3122"/>
                <a:gd name="T95" fmla="*/ 1357 h 2627"/>
                <a:gd name="T96" fmla="*/ 2291 w 3122"/>
                <a:gd name="T97" fmla="*/ 1473 h 2627"/>
                <a:gd name="T98" fmla="*/ 2171 w 3122"/>
                <a:gd name="T99" fmla="*/ 1463 h 2627"/>
                <a:gd name="T100" fmla="*/ 2219 w 3122"/>
                <a:gd name="T101" fmla="*/ 1814 h 2627"/>
                <a:gd name="T102" fmla="*/ 2269 w 3122"/>
                <a:gd name="T103" fmla="*/ 2185 h 2627"/>
                <a:gd name="T104" fmla="*/ 2227 w 3122"/>
                <a:gd name="T105" fmla="*/ 2443 h 2627"/>
                <a:gd name="T106" fmla="*/ 2423 w 3122"/>
                <a:gd name="T107" fmla="*/ 2609 h 2627"/>
                <a:gd name="T108" fmla="*/ 2533 w 3122"/>
                <a:gd name="T109" fmla="*/ 2401 h 2627"/>
                <a:gd name="T110" fmla="*/ 2492 w 3122"/>
                <a:gd name="T111" fmla="*/ 2303 h 2627"/>
                <a:gd name="T112" fmla="*/ 2587 w 3122"/>
                <a:gd name="T113" fmla="*/ 2283 h 2627"/>
                <a:gd name="T114" fmla="*/ 2776 w 3122"/>
                <a:gd name="T115" fmla="*/ 2286 h 2627"/>
                <a:gd name="T116" fmla="*/ 2633 w 3122"/>
                <a:gd name="T117" fmla="*/ 2123 h 2627"/>
                <a:gd name="T118" fmla="*/ 2695 w 3122"/>
                <a:gd name="T119" fmla="*/ 2025 h 2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22" h="2627">
                  <a:moveTo>
                    <a:pt x="2744" y="2027"/>
                  </a:moveTo>
                  <a:lnTo>
                    <a:pt x="2754" y="2007"/>
                  </a:lnTo>
                  <a:lnTo>
                    <a:pt x="2766" y="1989"/>
                  </a:lnTo>
                  <a:lnTo>
                    <a:pt x="2777" y="1973"/>
                  </a:lnTo>
                  <a:lnTo>
                    <a:pt x="2788" y="1958"/>
                  </a:lnTo>
                  <a:lnTo>
                    <a:pt x="2800" y="1944"/>
                  </a:lnTo>
                  <a:lnTo>
                    <a:pt x="2813" y="1932"/>
                  </a:lnTo>
                  <a:lnTo>
                    <a:pt x="2826" y="1922"/>
                  </a:lnTo>
                  <a:lnTo>
                    <a:pt x="2841" y="1912"/>
                  </a:lnTo>
                  <a:lnTo>
                    <a:pt x="2857" y="1905"/>
                  </a:lnTo>
                  <a:lnTo>
                    <a:pt x="2874" y="1898"/>
                  </a:lnTo>
                  <a:lnTo>
                    <a:pt x="2893" y="1893"/>
                  </a:lnTo>
                  <a:lnTo>
                    <a:pt x="2914" y="1889"/>
                  </a:lnTo>
                  <a:lnTo>
                    <a:pt x="2937" y="1885"/>
                  </a:lnTo>
                  <a:lnTo>
                    <a:pt x="2962" y="1883"/>
                  </a:lnTo>
                  <a:lnTo>
                    <a:pt x="2990" y="1882"/>
                  </a:lnTo>
                  <a:lnTo>
                    <a:pt x="3020" y="1880"/>
                  </a:lnTo>
                  <a:lnTo>
                    <a:pt x="3020" y="1864"/>
                  </a:lnTo>
                  <a:lnTo>
                    <a:pt x="2997" y="1865"/>
                  </a:lnTo>
                  <a:lnTo>
                    <a:pt x="2977" y="1867"/>
                  </a:lnTo>
                  <a:lnTo>
                    <a:pt x="2959" y="1868"/>
                  </a:lnTo>
                  <a:lnTo>
                    <a:pt x="2941" y="1870"/>
                  </a:lnTo>
                  <a:lnTo>
                    <a:pt x="2913" y="1876"/>
                  </a:lnTo>
                  <a:lnTo>
                    <a:pt x="2889" y="1881"/>
                  </a:lnTo>
                  <a:lnTo>
                    <a:pt x="2869" y="1888"/>
                  </a:lnTo>
                  <a:lnTo>
                    <a:pt x="2849" y="1893"/>
                  </a:lnTo>
                  <a:lnTo>
                    <a:pt x="2840" y="1894"/>
                  </a:lnTo>
                  <a:lnTo>
                    <a:pt x="2830" y="1896"/>
                  </a:lnTo>
                  <a:lnTo>
                    <a:pt x="2820" y="1897"/>
                  </a:lnTo>
                  <a:lnTo>
                    <a:pt x="2808" y="1897"/>
                  </a:lnTo>
                  <a:lnTo>
                    <a:pt x="2801" y="1897"/>
                  </a:lnTo>
                  <a:lnTo>
                    <a:pt x="2793" y="1896"/>
                  </a:lnTo>
                  <a:lnTo>
                    <a:pt x="2785" y="1894"/>
                  </a:lnTo>
                  <a:lnTo>
                    <a:pt x="2776" y="1892"/>
                  </a:lnTo>
                  <a:lnTo>
                    <a:pt x="2768" y="1888"/>
                  </a:lnTo>
                  <a:lnTo>
                    <a:pt x="2760" y="1884"/>
                  </a:lnTo>
                  <a:lnTo>
                    <a:pt x="2752" y="1879"/>
                  </a:lnTo>
                  <a:lnTo>
                    <a:pt x="2745" y="1875"/>
                  </a:lnTo>
                  <a:lnTo>
                    <a:pt x="2738" y="1868"/>
                  </a:lnTo>
                  <a:lnTo>
                    <a:pt x="2732" y="1863"/>
                  </a:lnTo>
                  <a:lnTo>
                    <a:pt x="2726" y="1855"/>
                  </a:lnTo>
                  <a:lnTo>
                    <a:pt x="2721" y="1849"/>
                  </a:lnTo>
                  <a:lnTo>
                    <a:pt x="2717" y="1841"/>
                  </a:lnTo>
                  <a:lnTo>
                    <a:pt x="2714" y="1834"/>
                  </a:lnTo>
                  <a:lnTo>
                    <a:pt x="2712" y="1825"/>
                  </a:lnTo>
                  <a:lnTo>
                    <a:pt x="2711" y="1816"/>
                  </a:lnTo>
                  <a:lnTo>
                    <a:pt x="2712" y="1802"/>
                  </a:lnTo>
                  <a:lnTo>
                    <a:pt x="2714" y="1791"/>
                  </a:lnTo>
                  <a:lnTo>
                    <a:pt x="2716" y="1787"/>
                  </a:lnTo>
                  <a:lnTo>
                    <a:pt x="2718" y="1784"/>
                  </a:lnTo>
                  <a:lnTo>
                    <a:pt x="2720" y="1782"/>
                  </a:lnTo>
                  <a:lnTo>
                    <a:pt x="2722" y="1778"/>
                  </a:lnTo>
                  <a:lnTo>
                    <a:pt x="2729" y="1775"/>
                  </a:lnTo>
                  <a:lnTo>
                    <a:pt x="2737" y="1773"/>
                  </a:lnTo>
                  <a:lnTo>
                    <a:pt x="2748" y="1771"/>
                  </a:lnTo>
                  <a:lnTo>
                    <a:pt x="2760" y="1768"/>
                  </a:lnTo>
                  <a:lnTo>
                    <a:pt x="2757" y="1754"/>
                  </a:lnTo>
                  <a:lnTo>
                    <a:pt x="2753" y="1744"/>
                  </a:lnTo>
                  <a:lnTo>
                    <a:pt x="2750" y="1737"/>
                  </a:lnTo>
                  <a:lnTo>
                    <a:pt x="2748" y="1732"/>
                  </a:lnTo>
                  <a:lnTo>
                    <a:pt x="2746" y="1728"/>
                  </a:lnTo>
                  <a:lnTo>
                    <a:pt x="2745" y="1722"/>
                  </a:lnTo>
                  <a:lnTo>
                    <a:pt x="2745" y="1715"/>
                  </a:lnTo>
                  <a:lnTo>
                    <a:pt x="2744" y="1703"/>
                  </a:lnTo>
                  <a:lnTo>
                    <a:pt x="2751" y="1695"/>
                  </a:lnTo>
                  <a:lnTo>
                    <a:pt x="2770" y="1677"/>
                  </a:lnTo>
                  <a:lnTo>
                    <a:pt x="2797" y="1652"/>
                  </a:lnTo>
                  <a:lnTo>
                    <a:pt x="2828" y="1624"/>
                  </a:lnTo>
                  <a:lnTo>
                    <a:pt x="2859" y="1595"/>
                  </a:lnTo>
                  <a:lnTo>
                    <a:pt x="2888" y="1569"/>
                  </a:lnTo>
                  <a:lnTo>
                    <a:pt x="2910" y="1550"/>
                  </a:lnTo>
                  <a:lnTo>
                    <a:pt x="2923" y="1540"/>
                  </a:lnTo>
                  <a:lnTo>
                    <a:pt x="2909" y="1523"/>
                  </a:lnTo>
                  <a:lnTo>
                    <a:pt x="2899" y="1510"/>
                  </a:lnTo>
                  <a:lnTo>
                    <a:pt x="2895" y="1504"/>
                  </a:lnTo>
                  <a:lnTo>
                    <a:pt x="2893" y="1497"/>
                  </a:lnTo>
                  <a:lnTo>
                    <a:pt x="2891" y="1487"/>
                  </a:lnTo>
                  <a:lnTo>
                    <a:pt x="2889" y="1475"/>
                  </a:lnTo>
                  <a:lnTo>
                    <a:pt x="2889" y="1443"/>
                  </a:lnTo>
                  <a:lnTo>
                    <a:pt x="2891" y="1436"/>
                  </a:lnTo>
                  <a:lnTo>
                    <a:pt x="2892" y="1430"/>
                  </a:lnTo>
                  <a:lnTo>
                    <a:pt x="2893" y="1423"/>
                  </a:lnTo>
                  <a:lnTo>
                    <a:pt x="2895" y="1418"/>
                  </a:lnTo>
                  <a:lnTo>
                    <a:pt x="2899" y="1409"/>
                  </a:lnTo>
                  <a:lnTo>
                    <a:pt x="2906" y="1400"/>
                  </a:lnTo>
                  <a:lnTo>
                    <a:pt x="2922" y="1383"/>
                  </a:lnTo>
                  <a:lnTo>
                    <a:pt x="2939" y="1362"/>
                  </a:lnTo>
                  <a:lnTo>
                    <a:pt x="2923" y="1361"/>
                  </a:lnTo>
                  <a:lnTo>
                    <a:pt x="2909" y="1359"/>
                  </a:lnTo>
                  <a:lnTo>
                    <a:pt x="2898" y="1357"/>
                  </a:lnTo>
                  <a:lnTo>
                    <a:pt x="2889" y="1354"/>
                  </a:lnTo>
                  <a:lnTo>
                    <a:pt x="2885" y="1352"/>
                  </a:lnTo>
                  <a:lnTo>
                    <a:pt x="2882" y="1349"/>
                  </a:lnTo>
                  <a:lnTo>
                    <a:pt x="2880" y="1345"/>
                  </a:lnTo>
                  <a:lnTo>
                    <a:pt x="2878" y="1341"/>
                  </a:lnTo>
                  <a:lnTo>
                    <a:pt x="2875" y="1336"/>
                  </a:lnTo>
                  <a:lnTo>
                    <a:pt x="2874" y="1329"/>
                  </a:lnTo>
                  <a:lnTo>
                    <a:pt x="2874" y="1322"/>
                  </a:lnTo>
                  <a:lnTo>
                    <a:pt x="2873" y="1313"/>
                  </a:lnTo>
                  <a:lnTo>
                    <a:pt x="2874" y="1301"/>
                  </a:lnTo>
                  <a:lnTo>
                    <a:pt x="2876" y="1291"/>
                  </a:lnTo>
                  <a:lnTo>
                    <a:pt x="2879" y="1284"/>
                  </a:lnTo>
                  <a:lnTo>
                    <a:pt x="2883" y="1277"/>
                  </a:lnTo>
                  <a:lnTo>
                    <a:pt x="2893" y="1265"/>
                  </a:lnTo>
                  <a:lnTo>
                    <a:pt x="2906" y="1248"/>
                  </a:lnTo>
                  <a:lnTo>
                    <a:pt x="3036" y="1248"/>
                  </a:lnTo>
                  <a:lnTo>
                    <a:pt x="3122" y="1105"/>
                  </a:lnTo>
                  <a:lnTo>
                    <a:pt x="3102" y="1102"/>
                  </a:lnTo>
                  <a:lnTo>
                    <a:pt x="3086" y="1099"/>
                  </a:lnTo>
                  <a:lnTo>
                    <a:pt x="3077" y="1097"/>
                  </a:lnTo>
                  <a:lnTo>
                    <a:pt x="3070" y="1095"/>
                  </a:lnTo>
                  <a:lnTo>
                    <a:pt x="3063" y="1092"/>
                  </a:lnTo>
                  <a:lnTo>
                    <a:pt x="3058" y="1088"/>
                  </a:lnTo>
                  <a:lnTo>
                    <a:pt x="3053" y="1085"/>
                  </a:lnTo>
                  <a:lnTo>
                    <a:pt x="3048" y="1081"/>
                  </a:lnTo>
                  <a:lnTo>
                    <a:pt x="3044" y="1075"/>
                  </a:lnTo>
                  <a:lnTo>
                    <a:pt x="3041" y="1069"/>
                  </a:lnTo>
                  <a:lnTo>
                    <a:pt x="3038" y="1062"/>
                  </a:lnTo>
                  <a:lnTo>
                    <a:pt x="3036" y="1055"/>
                  </a:lnTo>
                  <a:lnTo>
                    <a:pt x="3035" y="1046"/>
                  </a:lnTo>
                  <a:lnTo>
                    <a:pt x="3035" y="1038"/>
                  </a:lnTo>
                  <a:lnTo>
                    <a:pt x="3035" y="973"/>
                  </a:lnTo>
                  <a:lnTo>
                    <a:pt x="3018" y="967"/>
                  </a:lnTo>
                  <a:lnTo>
                    <a:pt x="3005" y="962"/>
                  </a:lnTo>
                  <a:lnTo>
                    <a:pt x="2994" y="956"/>
                  </a:lnTo>
                  <a:lnTo>
                    <a:pt x="2987" y="949"/>
                  </a:lnTo>
                  <a:lnTo>
                    <a:pt x="2981" y="943"/>
                  </a:lnTo>
                  <a:lnTo>
                    <a:pt x="2978" y="936"/>
                  </a:lnTo>
                  <a:lnTo>
                    <a:pt x="2974" y="929"/>
                  </a:lnTo>
                  <a:lnTo>
                    <a:pt x="2972" y="920"/>
                  </a:lnTo>
                  <a:lnTo>
                    <a:pt x="2967" y="912"/>
                  </a:lnTo>
                  <a:lnTo>
                    <a:pt x="2963" y="903"/>
                  </a:lnTo>
                  <a:lnTo>
                    <a:pt x="2956" y="894"/>
                  </a:lnTo>
                  <a:lnTo>
                    <a:pt x="2948" y="883"/>
                  </a:lnTo>
                  <a:lnTo>
                    <a:pt x="2936" y="872"/>
                  </a:lnTo>
                  <a:lnTo>
                    <a:pt x="2921" y="862"/>
                  </a:lnTo>
                  <a:lnTo>
                    <a:pt x="2902" y="850"/>
                  </a:lnTo>
                  <a:lnTo>
                    <a:pt x="2879" y="837"/>
                  </a:lnTo>
                  <a:lnTo>
                    <a:pt x="2849" y="824"/>
                  </a:lnTo>
                  <a:lnTo>
                    <a:pt x="2824" y="812"/>
                  </a:lnTo>
                  <a:lnTo>
                    <a:pt x="2812" y="806"/>
                  </a:lnTo>
                  <a:lnTo>
                    <a:pt x="2800" y="801"/>
                  </a:lnTo>
                  <a:lnTo>
                    <a:pt x="2790" y="795"/>
                  </a:lnTo>
                  <a:lnTo>
                    <a:pt x="2780" y="788"/>
                  </a:lnTo>
                  <a:lnTo>
                    <a:pt x="2771" y="781"/>
                  </a:lnTo>
                  <a:lnTo>
                    <a:pt x="2763" y="773"/>
                  </a:lnTo>
                  <a:lnTo>
                    <a:pt x="2756" y="764"/>
                  </a:lnTo>
                  <a:lnTo>
                    <a:pt x="2748" y="754"/>
                  </a:lnTo>
                  <a:lnTo>
                    <a:pt x="2741" y="742"/>
                  </a:lnTo>
                  <a:lnTo>
                    <a:pt x="2736" y="729"/>
                  </a:lnTo>
                  <a:lnTo>
                    <a:pt x="2731" y="714"/>
                  </a:lnTo>
                  <a:lnTo>
                    <a:pt x="2726" y="697"/>
                  </a:lnTo>
                  <a:lnTo>
                    <a:pt x="2712" y="695"/>
                  </a:lnTo>
                  <a:lnTo>
                    <a:pt x="2697" y="692"/>
                  </a:lnTo>
                  <a:lnTo>
                    <a:pt x="2682" y="687"/>
                  </a:lnTo>
                  <a:lnTo>
                    <a:pt x="2668" y="679"/>
                  </a:lnTo>
                  <a:lnTo>
                    <a:pt x="2654" y="670"/>
                  </a:lnTo>
                  <a:lnTo>
                    <a:pt x="2641" y="661"/>
                  </a:lnTo>
                  <a:lnTo>
                    <a:pt x="2628" y="650"/>
                  </a:lnTo>
                  <a:lnTo>
                    <a:pt x="2616" y="639"/>
                  </a:lnTo>
                  <a:lnTo>
                    <a:pt x="2605" y="627"/>
                  </a:lnTo>
                  <a:lnTo>
                    <a:pt x="2595" y="615"/>
                  </a:lnTo>
                  <a:lnTo>
                    <a:pt x="2586" y="603"/>
                  </a:lnTo>
                  <a:lnTo>
                    <a:pt x="2578" y="592"/>
                  </a:lnTo>
                  <a:lnTo>
                    <a:pt x="2573" y="580"/>
                  </a:lnTo>
                  <a:lnTo>
                    <a:pt x="2569" y="569"/>
                  </a:lnTo>
                  <a:lnTo>
                    <a:pt x="2565" y="559"/>
                  </a:lnTo>
                  <a:lnTo>
                    <a:pt x="2564" y="551"/>
                  </a:lnTo>
                  <a:lnTo>
                    <a:pt x="2564" y="539"/>
                  </a:lnTo>
                  <a:lnTo>
                    <a:pt x="2565" y="529"/>
                  </a:lnTo>
                  <a:lnTo>
                    <a:pt x="2566" y="520"/>
                  </a:lnTo>
                  <a:lnTo>
                    <a:pt x="2569" y="513"/>
                  </a:lnTo>
                  <a:lnTo>
                    <a:pt x="2573" y="500"/>
                  </a:lnTo>
                  <a:lnTo>
                    <a:pt x="2578" y="490"/>
                  </a:lnTo>
                  <a:lnTo>
                    <a:pt x="2584" y="479"/>
                  </a:lnTo>
                  <a:lnTo>
                    <a:pt x="2589" y="465"/>
                  </a:lnTo>
                  <a:lnTo>
                    <a:pt x="2591" y="457"/>
                  </a:lnTo>
                  <a:lnTo>
                    <a:pt x="2593" y="447"/>
                  </a:lnTo>
                  <a:lnTo>
                    <a:pt x="2596" y="435"/>
                  </a:lnTo>
                  <a:lnTo>
                    <a:pt x="2597" y="421"/>
                  </a:lnTo>
                  <a:lnTo>
                    <a:pt x="2532" y="421"/>
                  </a:lnTo>
                  <a:lnTo>
                    <a:pt x="2523" y="421"/>
                  </a:lnTo>
                  <a:lnTo>
                    <a:pt x="2516" y="419"/>
                  </a:lnTo>
                  <a:lnTo>
                    <a:pt x="2507" y="416"/>
                  </a:lnTo>
                  <a:lnTo>
                    <a:pt x="2500" y="412"/>
                  </a:lnTo>
                  <a:lnTo>
                    <a:pt x="2493" y="407"/>
                  </a:lnTo>
                  <a:lnTo>
                    <a:pt x="2487" y="401"/>
                  </a:lnTo>
                  <a:lnTo>
                    <a:pt x="2480" y="395"/>
                  </a:lnTo>
                  <a:lnTo>
                    <a:pt x="2475" y="389"/>
                  </a:lnTo>
                  <a:lnTo>
                    <a:pt x="2469" y="381"/>
                  </a:lnTo>
                  <a:lnTo>
                    <a:pt x="2465" y="373"/>
                  </a:lnTo>
                  <a:lnTo>
                    <a:pt x="2461" y="365"/>
                  </a:lnTo>
                  <a:lnTo>
                    <a:pt x="2457" y="357"/>
                  </a:lnTo>
                  <a:lnTo>
                    <a:pt x="2454" y="349"/>
                  </a:lnTo>
                  <a:lnTo>
                    <a:pt x="2453" y="340"/>
                  </a:lnTo>
                  <a:lnTo>
                    <a:pt x="2451" y="332"/>
                  </a:lnTo>
                  <a:lnTo>
                    <a:pt x="2450" y="324"/>
                  </a:lnTo>
                  <a:lnTo>
                    <a:pt x="2451" y="319"/>
                  </a:lnTo>
                  <a:lnTo>
                    <a:pt x="2452" y="314"/>
                  </a:lnTo>
                  <a:lnTo>
                    <a:pt x="2454" y="309"/>
                  </a:lnTo>
                  <a:lnTo>
                    <a:pt x="2457" y="303"/>
                  </a:lnTo>
                  <a:lnTo>
                    <a:pt x="2465" y="292"/>
                  </a:lnTo>
                  <a:lnTo>
                    <a:pt x="2475" y="281"/>
                  </a:lnTo>
                  <a:lnTo>
                    <a:pt x="2483" y="269"/>
                  </a:lnTo>
                  <a:lnTo>
                    <a:pt x="2491" y="256"/>
                  </a:lnTo>
                  <a:lnTo>
                    <a:pt x="2494" y="248"/>
                  </a:lnTo>
                  <a:lnTo>
                    <a:pt x="2496" y="242"/>
                  </a:lnTo>
                  <a:lnTo>
                    <a:pt x="2498" y="234"/>
                  </a:lnTo>
                  <a:lnTo>
                    <a:pt x="2498" y="227"/>
                  </a:lnTo>
                  <a:lnTo>
                    <a:pt x="2497" y="220"/>
                  </a:lnTo>
                  <a:lnTo>
                    <a:pt x="2495" y="216"/>
                  </a:lnTo>
                  <a:lnTo>
                    <a:pt x="2492" y="211"/>
                  </a:lnTo>
                  <a:lnTo>
                    <a:pt x="2488" y="207"/>
                  </a:lnTo>
                  <a:lnTo>
                    <a:pt x="2483" y="202"/>
                  </a:lnTo>
                  <a:lnTo>
                    <a:pt x="2478" y="193"/>
                  </a:lnTo>
                  <a:lnTo>
                    <a:pt x="2471" y="180"/>
                  </a:lnTo>
                  <a:lnTo>
                    <a:pt x="2466" y="162"/>
                  </a:lnTo>
                  <a:lnTo>
                    <a:pt x="2434" y="162"/>
                  </a:lnTo>
                  <a:lnTo>
                    <a:pt x="2430" y="180"/>
                  </a:lnTo>
                  <a:lnTo>
                    <a:pt x="2426" y="197"/>
                  </a:lnTo>
                  <a:lnTo>
                    <a:pt x="2423" y="215"/>
                  </a:lnTo>
                  <a:lnTo>
                    <a:pt x="2417" y="229"/>
                  </a:lnTo>
                  <a:lnTo>
                    <a:pt x="2414" y="235"/>
                  </a:lnTo>
                  <a:lnTo>
                    <a:pt x="2411" y="242"/>
                  </a:lnTo>
                  <a:lnTo>
                    <a:pt x="2407" y="247"/>
                  </a:lnTo>
                  <a:lnTo>
                    <a:pt x="2401" y="251"/>
                  </a:lnTo>
                  <a:lnTo>
                    <a:pt x="2395" y="255"/>
                  </a:lnTo>
                  <a:lnTo>
                    <a:pt x="2387" y="257"/>
                  </a:lnTo>
                  <a:lnTo>
                    <a:pt x="2379" y="259"/>
                  </a:lnTo>
                  <a:lnTo>
                    <a:pt x="2369" y="259"/>
                  </a:lnTo>
                  <a:lnTo>
                    <a:pt x="2357" y="259"/>
                  </a:lnTo>
                  <a:lnTo>
                    <a:pt x="2345" y="257"/>
                  </a:lnTo>
                  <a:lnTo>
                    <a:pt x="2334" y="255"/>
                  </a:lnTo>
                  <a:lnTo>
                    <a:pt x="2322" y="250"/>
                  </a:lnTo>
                  <a:lnTo>
                    <a:pt x="2312" y="246"/>
                  </a:lnTo>
                  <a:lnTo>
                    <a:pt x="2301" y="241"/>
                  </a:lnTo>
                  <a:lnTo>
                    <a:pt x="2290" y="235"/>
                  </a:lnTo>
                  <a:lnTo>
                    <a:pt x="2280" y="230"/>
                  </a:lnTo>
                  <a:lnTo>
                    <a:pt x="2260" y="217"/>
                  </a:lnTo>
                  <a:lnTo>
                    <a:pt x="2241" y="203"/>
                  </a:lnTo>
                  <a:lnTo>
                    <a:pt x="2223" y="190"/>
                  </a:lnTo>
                  <a:lnTo>
                    <a:pt x="2207" y="178"/>
                  </a:lnTo>
                  <a:lnTo>
                    <a:pt x="2195" y="185"/>
                  </a:lnTo>
                  <a:lnTo>
                    <a:pt x="2190" y="190"/>
                  </a:lnTo>
                  <a:lnTo>
                    <a:pt x="2188" y="193"/>
                  </a:lnTo>
                  <a:lnTo>
                    <a:pt x="2190" y="194"/>
                  </a:lnTo>
                  <a:lnTo>
                    <a:pt x="2186" y="195"/>
                  </a:lnTo>
                  <a:lnTo>
                    <a:pt x="2158" y="194"/>
                  </a:lnTo>
                  <a:lnTo>
                    <a:pt x="2153" y="194"/>
                  </a:lnTo>
                  <a:lnTo>
                    <a:pt x="2147" y="193"/>
                  </a:lnTo>
                  <a:lnTo>
                    <a:pt x="2141" y="191"/>
                  </a:lnTo>
                  <a:lnTo>
                    <a:pt x="2134" y="188"/>
                  </a:lnTo>
                  <a:lnTo>
                    <a:pt x="2123" y="179"/>
                  </a:lnTo>
                  <a:lnTo>
                    <a:pt x="2109" y="169"/>
                  </a:lnTo>
                  <a:lnTo>
                    <a:pt x="2094" y="156"/>
                  </a:lnTo>
                  <a:lnTo>
                    <a:pt x="2080" y="142"/>
                  </a:lnTo>
                  <a:lnTo>
                    <a:pt x="2065" y="127"/>
                  </a:lnTo>
                  <a:lnTo>
                    <a:pt x="2051" y="110"/>
                  </a:lnTo>
                  <a:lnTo>
                    <a:pt x="2022" y="76"/>
                  </a:lnTo>
                  <a:lnTo>
                    <a:pt x="1994" y="45"/>
                  </a:lnTo>
                  <a:lnTo>
                    <a:pt x="1981" y="31"/>
                  </a:lnTo>
                  <a:lnTo>
                    <a:pt x="1969" y="18"/>
                  </a:lnTo>
                  <a:lnTo>
                    <a:pt x="1957" y="8"/>
                  </a:lnTo>
                  <a:lnTo>
                    <a:pt x="1948" y="0"/>
                  </a:lnTo>
                  <a:lnTo>
                    <a:pt x="1925" y="13"/>
                  </a:lnTo>
                  <a:lnTo>
                    <a:pt x="1898" y="30"/>
                  </a:lnTo>
                  <a:lnTo>
                    <a:pt x="1885" y="38"/>
                  </a:lnTo>
                  <a:lnTo>
                    <a:pt x="1872" y="44"/>
                  </a:lnTo>
                  <a:lnTo>
                    <a:pt x="1860" y="48"/>
                  </a:lnTo>
                  <a:lnTo>
                    <a:pt x="1850" y="49"/>
                  </a:lnTo>
                  <a:lnTo>
                    <a:pt x="1786" y="49"/>
                  </a:lnTo>
                  <a:lnTo>
                    <a:pt x="1773" y="49"/>
                  </a:lnTo>
                  <a:lnTo>
                    <a:pt x="1764" y="47"/>
                  </a:lnTo>
                  <a:lnTo>
                    <a:pt x="1756" y="44"/>
                  </a:lnTo>
                  <a:lnTo>
                    <a:pt x="1750" y="41"/>
                  </a:lnTo>
                  <a:lnTo>
                    <a:pt x="1738" y="30"/>
                  </a:lnTo>
                  <a:lnTo>
                    <a:pt x="1721" y="17"/>
                  </a:lnTo>
                  <a:lnTo>
                    <a:pt x="1559" y="38"/>
                  </a:lnTo>
                  <a:lnTo>
                    <a:pt x="1396" y="33"/>
                  </a:lnTo>
                  <a:lnTo>
                    <a:pt x="1377" y="98"/>
                  </a:lnTo>
                  <a:lnTo>
                    <a:pt x="1467" y="137"/>
                  </a:lnTo>
                  <a:lnTo>
                    <a:pt x="1426" y="193"/>
                  </a:lnTo>
                  <a:lnTo>
                    <a:pt x="1331" y="195"/>
                  </a:lnTo>
                  <a:lnTo>
                    <a:pt x="1321" y="209"/>
                  </a:lnTo>
                  <a:lnTo>
                    <a:pt x="1311" y="222"/>
                  </a:lnTo>
                  <a:lnTo>
                    <a:pt x="1301" y="233"/>
                  </a:lnTo>
                  <a:lnTo>
                    <a:pt x="1289" y="243"/>
                  </a:lnTo>
                  <a:lnTo>
                    <a:pt x="1282" y="247"/>
                  </a:lnTo>
                  <a:lnTo>
                    <a:pt x="1276" y="250"/>
                  </a:lnTo>
                  <a:lnTo>
                    <a:pt x="1268" y="254"/>
                  </a:lnTo>
                  <a:lnTo>
                    <a:pt x="1260" y="256"/>
                  </a:lnTo>
                  <a:lnTo>
                    <a:pt x="1250" y="258"/>
                  </a:lnTo>
                  <a:lnTo>
                    <a:pt x="1240" y="259"/>
                  </a:lnTo>
                  <a:lnTo>
                    <a:pt x="1229" y="260"/>
                  </a:lnTo>
                  <a:lnTo>
                    <a:pt x="1217" y="260"/>
                  </a:lnTo>
                  <a:lnTo>
                    <a:pt x="1214" y="260"/>
                  </a:lnTo>
                  <a:lnTo>
                    <a:pt x="1210" y="259"/>
                  </a:lnTo>
                  <a:lnTo>
                    <a:pt x="1206" y="257"/>
                  </a:lnTo>
                  <a:lnTo>
                    <a:pt x="1201" y="255"/>
                  </a:lnTo>
                  <a:lnTo>
                    <a:pt x="1194" y="248"/>
                  </a:lnTo>
                  <a:lnTo>
                    <a:pt x="1186" y="239"/>
                  </a:lnTo>
                  <a:lnTo>
                    <a:pt x="1180" y="230"/>
                  </a:lnTo>
                  <a:lnTo>
                    <a:pt x="1174" y="219"/>
                  </a:lnTo>
                  <a:lnTo>
                    <a:pt x="1172" y="214"/>
                  </a:lnTo>
                  <a:lnTo>
                    <a:pt x="1170" y="207"/>
                  </a:lnTo>
                  <a:lnTo>
                    <a:pt x="1169" y="202"/>
                  </a:lnTo>
                  <a:lnTo>
                    <a:pt x="1169" y="195"/>
                  </a:lnTo>
                  <a:lnTo>
                    <a:pt x="1169" y="181"/>
                  </a:lnTo>
                  <a:lnTo>
                    <a:pt x="1170" y="169"/>
                  </a:lnTo>
                  <a:lnTo>
                    <a:pt x="1172" y="161"/>
                  </a:lnTo>
                  <a:lnTo>
                    <a:pt x="1174" y="152"/>
                  </a:lnTo>
                  <a:lnTo>
                    <a:pt x="1179" y="136"/>
                  </a:lnTo>
                  <a:lnTo>
                    <a:pt x="1185" y="114"/>
                  </a:lnTo>
                  <a:lnTo>
                    <a:pt x="1165" y="115"/>
                  </a:lnTo>
                  <a:lnTo>
                    <a:pt x="1146" y="116"/>
                  </a:lnTo>
                  <a:lnTo>
                    <a:pt x="1128" y="120"/>
                  </a:lnTo>
                  <a:lnTo>
                    <a:pt x="1109" y="122"/>
                  </a:lnTo>
                  <a:lnTo>
                    <a:pt x="1093" y="126"/>
                  </a:lnTo>
                  <a:lnTo>
                    <a:pt x="1077" y="129"/>
                  </a:lnTo>
                  <a:lnTo>
                    <a:pt x="1062" y="135"/>
                  </a:lnTo>
                  <a:lnTo>
                    <a:pt x="1047" y="139"/>
                  </a:lnTo>
                  <a:lnTo>
                    <a:pt x="1020" y="151"/>
                  </a:lnTo>
                  <a:lnTo>
                    <a:pt x="995" y="163"/>
                  </a:lnTo>
                  <a:lnTo>
                    <a:pt x="972" y="176"/>
                  </a:lnTo>
                  <a:lnTo>
                    <a:pt x="952" y="189"/>
                  </a:lnTo>
                  <a:lnTo>
                    <a:pt x="913" y="216"/>
                  </a:lnTo>
                  <a:lnTo>
                    <a:pt x="879" y="238"/>
                  </a:lnTo>
                  <a:lnTo>
                    <a:pt x="862" y="248"/>
                  </a:lnTo>
                  <a:lnTo>
                    <a:pt x="846" y="256"/>
                  </a:lnTo>
                  <a:lnTo>
                    <a:pt x="837" y="258"/>
                  </a:lnTo>
                  <a:lnTo>
                    <a:pt x="830" y="260"/>
                  </a:lnTo>
                  <a:lnTo>
                    <a:pt x="821" y="261"/>
                  </a:lnTo>
                  <a:lnTo>
                    <a:pt x="812" y="261"/>
                  </a:lnTo>
                  <a:lnTo>
                    <a:pt x="796" y="261"/>
                  </a:lnTo>
                  <a:lnTo>
                    <a:pt x="777" y="260"/>
                  </a:lnTo>
                  <a:lnTo>
                    <a:pt x="761" y="258"/>
                  </a:lnTo>
                  <a:lnTo>
                    <a:pt x="744" y="254"/>
                  </a:lnTo>
                  <a:lnTo>
                    <a:pt x="733" y="247"/>
                  </a:lnTo>
                  <a:lnTo>
                    <a:pt x="721" y="241"/>
                  </a:lnTo>
                  <a:lnTo>
                    <a:pt x="711" y="233"/>
                  </a:lnTo>
                  <a:lnTo>
                    <a:pt x="702" y="224"/>
                  </a:lnTo>
                  <a:lnTo>
                    <a:pt x="695" y="216"/>
                  </a:lnTo>
                  <a:lnTo>
                    <a:pt x="679" y="198"/>
                  </a:lnTo>
                  <a:lnTo>
                    <a:pt x="662" y="182"/>
                  </a:lnTo>
                  <a:lnTo>
                    <a:pt x="653" y="176"/>
                  </a:lnTo>
                  <a:lnTo>
                    <a:pt x="643" y="170"/>
                  </a:lnTo>
                  <a:lnTo>
                    <a:pt x="630" y="166"/>
                  </a:lnTo>
                  <a:lnTo>
                    <a:pt x="617" y="164"/>
                  </a:lnTo>
                  <a:lnTo>
                    <a:pt x="211" y="141"/>
                  </a:lnTo>
                  <a:lnTo>
                    <a:pt x="211" y="261"/>
                  </a:lnTo>
                  <a:lnTo>
                    <a:pt x="211" y="273"/>
                  </a:lnTo>
                  <a:lnTo>
                    <a:pt x="209" y="283"/>
                  </a:lnTo>
                  <a:lnTo>
                    <a:pt x="207" y="290"/>
                  </a:lnTo>
                  <a:lnTo>
                    <a:pt x="202" y="297"/>
                  </a:lnTo>
                  <a:lnTo>
                    <a:pt x="192" y="309"/>
                  </a:lnTo>
                  <a:lnTo>
                    <a:pt x="178" y="326"/>
                  </a:lnTo>
                  <a:lnTo>
                    <a:pt x="243" y="326"/>
                  </a:lnTo>
                  <a:lnTo>
                    <a:pt x="242" y="337"/>
                  </a:lnTo>
                  <a:lnTo>
                    <a:pt x="239" y="347"/>
                  </a:lnTo>
                  <a:lnTo>
                    <a:pt x="236" y="357"/>
                  </a:lnTo>
                  <a:lnTo>
                    <a:pt x="230" y="366"/>
                  </a:lnTo>
                  <a:lnTo>
                    <a:pt x="225" y="374"/>
                  </a:lnTo>
                  <a:lnTo>
                    <a:pt x="217" y="383"/>
                  </a:lnTo>
                  <a:lnTo>
                    <a:pt x="210" y="391"/>
                  </a:lnTo>
                  <a:lnTo>
                    <a:pt x="201" y="398"/>
                  </a:lnTo>
                  <a:lnTo>
                    <a:pt x="183" y="412"/>
                  </a:lnTo>
                  <a:lnTo>
                    <a:pt x="162" y="425"/>
                  </a:lnTo>
                  <a:lnTo>
                    <a:pt x="141" y="438"/>
                  </a:lnTo>
                  <a:lnTo>
                    <a:pt x="118" y="450"/>
                  </a:lnTo>
                  <a:lnTo>
                    <a:pt x="96" y="462"/>
                  </a:lnTo>
                  <a:lnTo>
                    <a:pt x="75" y="475"/>
                  </a:lnTo>
                  <a:lnTo>
                    <a:pt x="55" y="487"/>
                  </a:lnTo>
                  <a:lnTo>
                    <a:pt x="37" y="501"/>
                  </a:lnTo>
                  <a:lnTo>
                    <a:pt x="29" y="508"/>
                  </a:lnTo>
                  <a:lnTo>
                    <a:pt x="22" y="516"/>
                  </a:lnTo>
                  <a:lnTo>
                    <a:pt x="15" y="524"/>
                  </a:lnTo>
                  <a:lnTo>
                    <a:pt x="10" y="531"/>
                  </a:lnTo>
                  <a:lnTo>
                    <a:pt x="7" y="541"/>
                  </a:lnTo>
                  <a:lnTo>
                    <a:pt x="3" y="549"/>
                  </a:lnTo>
                  <a:lnTo>
                    <a:pt x="1" y="559"/>
                  </a:lnTo>
                  <a:lnTo>
                    <a:pt x="0" y="569"/>
                  </a:lnTo>
                  <a:lnTo>
                    <a:pt x="1" y="576"/>
                  </a:lnTo>
                  <a:lnTo>
                    <a:pt x="3" y="584"/>
                  </a:lnTo>
                  <a:lnTo>
                    <a:pt x="6" y="593"/>
                  </a:lnTo>
                  <a:lnTo>
                    <a:pt x="10" y="602"/>
                  </a:lnTo>
                  <a:lnTo>
                    <a:pt x="22" y="623"/>
                  </a:lnTo>
                  <a:lnTo>
                    <a:pt x="37" y="646"/>
                  </a:lnTo>
                  <a:lnTo>
                    <a:pt x="54" y="670"/>
                  </a:lnTo>
                  <a:lnTo>
                    <a:pt x="76" y="696"/>
                  </a:lnTo>
                  <a:lnTo>
                    <a:pt x="99" y="722"/>
                  </a:lnTo>
                  <a:lnTo>
                    <a:pt x="121" y="749"/>
                  </a:lnTo>
                  <a:lnTo>
                    <a:pt x="146" y="776"/>
                  </a:lnTo>
                  <a:lnTo>
                    <a:pt x="170" y="802"/>
                  </a:lnTo>
                  <a:lnTo>
                    <a:pt x="195" y="827"/>
                  </a:lnTo>
                  <a:lnTo>
                    <a:pt x="217" y="850"/>
                  </a:lnTo>
                  <a:lnTo>
                    <a:pt x="239" y="870"/>
                  </a:lnTo>
                  <a:lnTo>
                    <a:pt x="258" y="889"/>
                  </a:lnTo>
                  <a:lnTo>
                    <a:pt x="276" y="904"/>
                  </a:lnTo>
                  <a:lnTo>
                    <a:pt x="289" y="914"/>
                  </a:lnTo>
                  <a:lnTo>
                    <a:pt x="305" y="926"/>
                  </a:lnTo>
                  <a:lnTo>
                    <a:pt x="320" y="936"/>
                  </a:lnTo>
                  <a:lnTo>
                    <a:pt x="333" y="945"/>
                  </a:lnTo>
                  <a:lnTo>
                    <a:pt x="346" y="951"/>
                  </a:lnTo>
                  <a:lnTo>
                    <a:pt x="359" y="957"/>
                  </a:lnTo>
                  <a:lnTo>
                    <a:pt x="371" y="960"/>
                  </a:lnTo>
                  <a:lnTo>
                    <a:pt x="384" y="963"/>
                  </a:lnTo>
                  <a:lnTo>
                    <a:pt x="396" y="965"/>
                  </a:lnTo>
                  <a:lnTo>
                    <a:pt x="423" y="968"/>
                  </a:lnTo>
                  <a:lnTo>
                    <a:pt x="452" y="972"/>
                  </a:lnTo>
                  <a:lnTo>
                    <a:pt x="487" y="975"/>
                  </a:lnTo>
                  <a:lnTo>
                    <a:pt x="531" y="981"/>
                  </a:lnTo>
                  <a:lnTo>
                    <a:pt x="553" y="985"/>
                  </a:lnTo>
                  <a:lnTo>
                    <a:pt x="573" y="987"/>
                  </a:lnTo>
                  <a:lnTo>
                    <a:pt x="589" y="987"/>
                  </a:lnTo>
                  <a:lnTo>
                    <a:pt x="603" y="986"/>
                  </a:lnTo>
                  <a:lnTo>
                    <a:pt x="615" y="983"/>
                  </a:lnTo>
                  <a:lnTo>
                    <a:pt x="626" y="979"/>
                  </a:lnTo>
                  <a:lnTo>
                    <a:pt x="635" y="975"/>
                  </a:lnTo>
                  <a:lnTo>
                    <a:pt x="645" y="971"/>
                  </a:lnTo>
                  <a:lnTo>
                    <a:pt x="655" y="966"/>
                  </a:lnTo>
                  <a:lnTo>
                    <a:pt x="666" y="961"/>
                  </a:lnTo>
                  <a:lnTo>
                    <a:pt x="679" y="957"/>
                  </a:lnTo>
                  <a:lnTo>
                    <a:pt x="693" y="951"/>
                  </a:lnTo>
                  <a:lnTo>
                    <a:pt x="709" y="948"/>
                  </a:lnTo>
                  <a:lnTo>
                    <a:pt x="729" y="945"/>
                  </a:lnTo>
                  <a:lnTo>
                    <a:pt x="752" y="943"/>
                  </a:lnTo>
                  <a:lnTo>
                    <a:pt x="780" y="943"/>
                  </a:lnTo>
                  <a:lnTo>
                    <a:pt x="789" y="936"/>
                  </a:lnTo>
                  <a:lnTo>
                    <a:pt x="798" y="932"/>
                  </a:lnTo>
                  <a:lnTo>
                    <a:pt x="808" y="927"/>
                  </a:lnTo>
                  <a:lnTo>
                    <a:pt x="818" y="923"/>
                  </a:lnTo>
                  <a:lnTo>
                    <a:pt x="836" y="918"/>
                  </a:lnTo>
                  <a:lnTo>
                    <a:pt x="853" y="912"/>
                  </a:lnTo>
                  <a:lnTo>
                    <a:pt x="869" y="908"/>
                  </a:lnTo>
                  <a:lnTo>
                    <a:pt x="883" y="903"/>
                  </a:lnTo>
                  <a:lnTo>
                    <a:pt x="889" y="899"/>
                  </a:lnTo>
                  <a:lnTo>
                    <a:pt x="895" y="896"/>
                  </a:lnTo>
                  <a:lnTo>
                    <a:pt x="899" y="892"/>
                  </a:lnTo>
                  <a:lnTo>
                    <a:pt x="903" y="887"/>
                  </a:lnTo>
                  <a:lnTo>
                    <a:pt x="906" y="880"/>
                  </a:lnTo>
                  <a:lnTo>
                    <a:pt x="910" y="872"/>
                  </a:lnTo>
                  <a:lnTo>
                    <a:pt x="912" y="865"/>
                  </a:lnTo>
                  <a:lnTo>
                    <a:pt x="913" y="856"/>
                  </a:lnTo>
                  <a:lnTo>
                    <a:pt x="916" y="838"/>
                  </a:lnTo>
                  <a:lnTo>
                    <a:pt x="919" y="821"/>
                  </a:lnTo>
                  <a:lnTo>
                    <a:pt x="922" y="813"/>
                  </a:lnTo>
                  <a:lnTo>
                    <a:pt x="925" y="805"/>
                  </a:lnTo>
                  <a:lnTo>
                    <a:pt x="929" y="798"/>
                  </a:lnTo>
                  <a:lnTo>
                    <a:pt x="936" y="792"/>
                  </a:lnTo>
                  <a:lnTo>
                    <a:pt x="942" y="787"/>
                  </a:lnTo>
                  <a:lnTo>
                    <a:pt x="951" y="784"/>
                  </a:lnTo>
                  <a:lnTo>
                    <a:pt x="961" y="781"/>
                  </a:lnTo>
                  <a:lnTo>
                    <a:pt x="974" y="781"/>
                  </a:lnTo>
                  <a:lnTo>
                    <a:pt x="1007" y="781"/>
                  </a:lnTo>
                  <a:lnTo>
                    <a:pt x="1017" y="781"/>
                  </a:lnTo>
                  <a:lnTo>
                    <a:pt x="1024" y="782"/>
                  </a:lnTo>
                  <a:lnTo>
                    <a:pt x="1031" y="783"/>
                  </a:lnTo>
                  <a:lnTo>
                    <a:pt x="1035" y="785"/>
                  </a:lnTo>
                  <a:lnTo>
                    <a:pt x="1042" y="790"/>
                  </a:lnTo>
                  <a:lnTo>
                    <a:pt x="1048" y="797"/>
                  </a:lnTo>
                  <a:lnTo>
                    <a:pt x="1052" y="802"/>
                  </a:lnTo>
                  <a:lnTo>
                    <a:pt x="1060" y="808"/>
                  </a:lnTo>
                  <a:lnTo>
                    <a:pt x="1064" y="810"/>
                  </a:lnTo>
                  <a:lnTo>
                    <a:pt x="1071" y="811"/>
                  </a:lnTo>
                  <a:lnTo>
                    <a:pt x="1078" y="812"/>
                  </a:lnTo>
                  <a:lnTo>
                    <a:pt x="1088" y="813"/>
                  </a:lnTo>
                  <a:lnTo>
                    <a:pt x="1099" y="812"/>
                  </a:lnTo>
                  <a:lnTo>
                    <a:pt x="1107" y="811"/>
                  </a:lnTo>
                  <a:lnTo>
                    <a:pt x="1114" y="808"/>
                  </a:lnTo>
                  <a:lnTo>
                    <a:pt x="1120" y="805"/>
                  </a:lnTo>
                  <a:lnTo>
                    <a:pt x="1129" y="797"/>
                  </a:lnTo>
                  <a:lnTo>
                    <a:pt x="1136" y="788"/>
                  </a:lnTo>
                  <a:lnTo>
                    <a:pt x="1144" y="779"/>
                  </a:lnTo>
                  <a:lnTo>
                    <a:pt x="1154" y="772"/>
                  </a:lnTo>
                  <a:lnTo>
                    <a:pt x="1159" y="769"/>
                  </a:lnTo>
                  <a:lnTo>
                    <a:pt x="1167" y="767"/>
                  </a:lnTo>
                  <a:lnTo>
                    <a:pt x="1175" y="764"/>
                  </a:lnTo>
                  <a:lnTo>
                    <a:pt x="1185" y="764"/>
                  </a:lnTo>
                  <a:lnTo>
                    <a:pt x="1193" y="764"/>
                  </a:lnTo>
                  <a:lnTo>
                    <a:pt x="1200" y="767"/>
                  </a:lnTo>
                  <a:lnTo>
                    <a:pt x="1206" y="771"/>
                  </a:lnTo>
                  <a:lnTo>
                    <a:pt x="1210" y="777"/>
                  </a:lnTo>
                  <a:lnTo>
                    <a:pt x="1213" y="785"/>
                  </a:lnTo>
                  <a:lnTo>
                    <a:pt x="1215" y="792"/>
                  </a:lnTo>
                  <a:lnTo>
                    <a:pt x="1217" y="802"/>
                  </a:lnTo>
                  <a:lnTo>
                    <a:pt x="1217" y="812"/>
                  </a:lnTo>
                  <a:lnTo>
                    <a:pt x="1216" y="824"/>
                  </a:lnTo>
                  <a:lnTo>
                    <a:pt x="1214" y="833"/>
                  </a:lnTo>
                  <a:lnTo>
                    <a:pt x="1211" y="843"/>
                  </a:lnTo>
                  <a:lnTo>
                    <a:pt x="1206" y="853"/>
                  </a:lnTo>
                  <a:lnTo>
                    <a:pt x="1200" y="862"/>
                  </a:lnTo>
                  <a:lnTo>
                    <a:pt x="1194" y="869"/>
                  </a:lnTo>
                  <a:lnTo>
                    <a:pt x="1186" y="877"/>
                  </a:lnTo>
                  <a:lnTo>
                    <a:pt x="1178" y="883"/>
                  </a:lnTo>
                  <a:lnTo>
                    <a:pt x="1160" y="896"/>
                  </a:lnTo>
                  <a:lnTo>
                    <a:pt x="1141" y="907"/>
                  </a:lnTo>
                  <a:lnTo>
                    <a:pt x="1122" y="918"/>
                  </a:lnTo>
                  <a:lnTo>
                    <a:pt x="1106" y="927"/>
                  </a:lnTo>
                  <a:lnTo>
                    <a:pt x="1093" y="937"/>
                  </a:lnTo>
                  <a:lnTo>
                    <a:pt x="1084" y="946"/>
                  </a:lnTo>
                  <a:lnTo>
                    <a:pt x="1077" y="954"/>
                  </a:lnTo>
                  <a:lnTo>
                    <a:pt x="1072" y="963"/>
                  </a:lnTo>
                  <a:lnTo>
                    <a:pt x="1066" y="979"/>
                  </a:lnTo>
                  <a:lnTo>
                    <a:pt x="1063" y="993"/>
                  </a:lnTo>
                  <a:lnTo>
                    <a:pt x="1061" y="999"/>
                  </a:lnTo>
                  <a:lnTo>
                    <a:pt x="1057" y="1004"/>
                  </a:lnTo>
                  <a:lnTo>
                    <a:pt x="1051" y="1010"/>
                  </a:lnTo>
                  <a:lnTo>
                    <a:pt x="1042" y="1014"/>
                  </a:lnTo>
                  <a:lnTo>
                    <a:pt x="1032" y="1017"/>
                  </a:lnTo>
                  <a:lnTo>
                    <a:pt x="1017" y="1020"/>
                  </a:lnTo>
                  <a:lnTo>
                    <a:pt x="998" y="1022"/>
                  </a:lnTo>
                  <a:lnTo>
                    <a:pt x="974" y="1024"/>
                  </a:lnTo>
                  <a:lnTo>
                    <a:pt x="875" y="1167"/>
                  </a:lnTo>
                  <a:lnTo>
                    <a:pt x="780" y="1169"/>
                  </a:lnTo>
                  <a:lnTo>
                    <a:pt x="774" y="1177"/>
                  </a:lnTo>
                  <a:lnTo>
                    <a:pt x="765" y="1184"/>
                  </a:lnTo>
                  <a:lnTo>
                    <a:pt x="754" y="1193"/>
                  </a:lnTo>
                  <a:lnTo>
                    <a:pt x="742" y="1203"/>
                  </a:lnTo>
                  <a:lnTo>
                    <a:pt x="713" y="1221"/>
                  </a:lnTo>
                  <a:lnTo>
                    <a:pt x="680" y="1240"/>
                  </a:lnTo>
                  <a:lnTo>
                    <a:pt x="646" y="1257"/>
                  </a:lnTo>
                  <a:lnTo>
                    <a:pt x="615" y="1270"/>
                  </a:lnTo>
                  <a:lnTo>
                    <a:pt x="601" y="1275"/>
                  </a:lnTo>
                  <a:lnTo>
                    <a:pt x="588" y="1280"/>
                  </a:lnTo>
                  <a:lnTo>
                    <a:pt x="578" y="1282"/>
                  </a:lnTo>
                  <a:lnTo>
                    <a:pt x="569" y="1283"/>
                  </a:lnTo>
                  <a:lnTo>
                    <a:pt x="565" y="1282"/>
                  </a:lnTo>
                  <a:lnTo>
                    <a:pt x="560" y="1278"/>
                  </a:lnTo>
                  <a:lnTo>
                    <a:pt x="553" y="1275"/>
                  </a:lnTo>
                  <a:lnTo>
                    <a:pt x="547" y="1270"/>
                  </a:lnTo>
                  <a:lnTo>
                    <a:pt x="533" y="1259"/>
                  </a:lnTo>
                  <a:lnTo>
                    <a:pt x="521" y="1250"/>
                  </a:lnTo>
                  <a:lnTo>
                    <a:pt x="487" y="1315"/>
                  </a:lnTo>
                  <a:lnTo>
                    <a:pt x="390" y="1304"/>
                  </a:lnTo>
                  <a:lnTo>
                    <a:pt x="383" y="1312"/>
                  </a:lnTo>
                  <a:lnTo>
                    <a:pt x="376" y="1319"/>
                  </a:lnTo>
                  <a:lnTo>
                    <a:pt x="369" y="1328"/>
                  </a:lnTo>
                  <a:lnTo>
                    <a:pt x="359" y="1335"/>
                  </a:lnTo>
                  <a:lnTo>
                    <a:pt x="349" y="1340"/>
                  </a:lnTo>
                  <a:lnTo>
                    <a:pt x="338" y="1344"/>
                  </a:lnTo>
                  <a:lnTo>
                    <a:pt x="325" y="1348"/>
                  </a:lnTo>
                  <a:lnTo>
                    <a:pt x="309" y="1349"/>
                  </a:lnTo>
                  <a:lnTo>
                    <a:pt x="302" y="1348"/>
                  </a:lnTo>
                  <a:lnTo>
                    <a:pt x="295" y="1344"/>
                  </a:lnTo>
                  <a:lnTo>
                    <a:pt x="290" y="1340"/>
                  </a:lnTo>
                  <a:lnTo>
                    <a:pt x="285" y="1335"/>
                  </a:lnTo>
                  <a:lnTo>
                    <a:pt x="281" y="1327"/>
                  </a:lnTo>
                  <a:lnTo>
                    <a:pt x="279" y="1318"/>
                  </a:lnTo>
                  <a:lnTo>
                    <a:pt x="278" y="1310"/>
                  </a:lnTo>
                  <a:lnTo>
                    <a:pt x="277" y="1300"/>
                  </a:lnTo>
                  <a:lnTo>
                    <a:pt x="278" y="1295"/>
                  </a:lnTo>
                  <a:lnTo>
                    <a:pt x="279" y="1289"/>
                  </a:lnTo>
                  <a:lnTo>
                    <a:pt x="282" y="1286"/>
                  </a:lnTo>
                  <a:lnTo>
                    <a:pt x="284" y="1282"/>
                  </a:lnTo>
                  <a:lnTo>
                    <a:pt x="293" y="1275"/>
                  </a:lnTo>
                  <a:lnTo>
                    <a:pt x="302" y="1269"/>
                  </a:lnTo>
                  <a:lnTo>
                    <a:pt x="306" y="1265"/>
                  </a:lnTo>
                  <a:lnTo>
                    <a:pt x="310" y="1261"/>
                  </a:lnTo>
                  <a:lnTo>
                    <a:pt x="315" y="1257"/>
                  </a:lnTo>
                  <a:lnTo>
                    <a:pt x="318" y="1251"/>
                  </a:lnTo>
                  <a:lnTo>
                    <a:pt x="321" y="1245"/>
                  </a:lnTo>
                  <a:lnTo>
                    <a:pt x="324" y="1236"/>
                  </a:lnTo>
                  <a:lnTo>
                    <a:pt x="325" y="1228"/>
                  </a:lnTo>
                  <a:lnTo>
                    <a:pt x="325" y="1218"/>
                  </a:lnTo>
                  <a:lnTo>
                    <a:pt x="325" y="1210"/>
                  </a:lnTo>
                  <a:lnTo>
                    <a:pt x="322" y="1203"/>
                  </a:lnTo>
                  <a:lnTo>
                    <a:pt x="318" y="1197"/>
                  </a:lnTo>
                  <a:lnTo>
                    <a:pt x="311" y="1193"/>
                  </a:lnTo>
                  <a:lnTo>
                    <a:pt x="304" y="1190"/>
                  </a:lnTo>
                  <a:lnTo>
                    <a:pt x="296" y="1188"/>
                  </a:lnTo>
                  <a:lnTo>
                    <a:pt x="286" y="1187"/>
                  </a:lnTo>
                  <a:lnTo>
                    <a:pt x="277" y="1187"/>
                  </a:lnTo>
                  <a:lnTo>
                    <a:pt x="271" y="1187"/>
                  </a:lnTo>
                  <a:lnTo>
                    <a:pt x="266" y="1189"/>
                  </a:lnTo>
                  <a:lnTo>
                    <a:pt x="262" y="1192"/>
                  </a:lnTo>
                  <a:lnTo>
                    <a:pt x="256" y="1196"/>
                  </a:lnTo>
                  <a:lnTo>
                    <a:pt x="252" y="1202"/>
                  </a:lnTo>
                  <a:lnTo>
                    <a:pt x="249" y="1207"/>
                  </a:lnTo>
                  <a:lnTo>
                    <a:pt x="244" y="1214"/>
                  </a:lnTo>
                  <a:lnTo>
                    <a:pt x="241" y="1221"/>
                  </a:lnTo>
                  <a:lnTo>
                    <a:pt x="236" y="1236"/>
                  </a:lnTo>
                  <a:lnTo>
                    <a:pt x="231" y="1253"/>
                  </a:lnTo>
                  <a:lnTo>
                    <a:pt x="229" y="1269"/>
                  </a:lnTo>
                  <a:lnTo>
                    <a:pt x="228" y="1284"/>
                  </a:lnTo>
                  <a:lnTo>
                    <a:pt x="228" y="1300"/>
                  </a:lnTo>
                  <a:lnTo>
                    <a:pt x="229" y="1303"/>
                  </a:lnTo>
                  <a:lnTo>
                    <a:pt x="232" y="1309"/>
                  </a:lnTo>
                  <a:lnTo>
                    <a:pt x="238" y="1315"/>
                  </a:lnTo>
                  <a:lnTo>
                    <a:pt x="245" y="1325"/>
                  </a:lnTo>
                  <a:lnTo>
                    <a:pt x="265" y="1348"/>
                  </a:lnTo>
                  <a:lnTo>
                    <a:pt x="291" y="1377"/>
                  </a:lnTo>
                  <a:lnTo>
                    <a:pt x="356" y="1449"/>
                  </a:lnTo>
                  <a:lnTo>
                    <a:pt x="432" y="1532"/>
                  </a:lnTo>
                  <a:lnTo>
                    <a:pt x="512" y="1618"/>
                  </a:lnTo>
                  <a:lnTo>
                    <a:pt x="585" y="1697"/>
                  </a:lnTo>
                  <a:lnTo>
                    <a:pt x="617" y="1733"/>
                  </a:lnTo>
                  <a:lnTo>
                    <a:pt x="644" y="1762"/>
                  </a:lnTo>
                  <a:lnTo>
                    <a:pt x="664" y="1787"/>
                  </a:lnTo>
                  <a:lnTo>
                    <a:pt x="680" y="1805"/>
                  </a:lnTo>
                  <a:lnTo>
                    <a:pt x="709" y="1845"/>
                  </a:lnTo>
                  <a:lnTo>
                    <a:pt x="733" y="1882"/>
                  </a:lnTo>
                  <a:lnTo>
                    <a:pt x="754" y="1916"/>
                  </a:lnTo>
                  <a:lnTo>
                    <a:pt x="775" y="1948"/>
                  </a:lnTo>
                  <a:lnTo>
                    <a:pt x="785" y="1964"/>
                  </a:lnTo>
                  <a:lnTo>
                    <a:pt x="797" y="1979"/>
                  </a:lnTo>
                  <a:lnTo>
                    <a:pt x="809" y="1996"/>
                  </a:lnTo>
                  <a:lnTo>
                    <a:pt x="822" y="2012"/>
                  </a:lnTo>
                  <a:lnTo>
                    <a:pt x="837" y="2028"/>
                  </a:lnTo>
                  <a:lnTo>
                    <a:pt x="852" y="2045"/>
                  </a:lnTo>
                  <a:lnTo>
                    <a:pt x="871" y="2063"/>
                  </a:lnTo>
                  <a:lnTo>
                    <a:pt x="890" y="2081"/>
                  </a:lnTo>
                  <a:lnTo>
                    <a:pt x="899" y="2088"/>
                  </a:lnTo>
                  <a:lnTo>
                    <a:pt x="912" y="2098"/>
                  </a:lnTo>
                  <a:lnTo>
                    <a:pt x="928" y="2108"/>
                  </a:lnTo>
                  <a:lnTo>
                    <a:pt x="946" y="2120"/>
                  </a:lnTo>
                  <a:lnTo>
                    <a:pt x="991" y="2146"/>
                  </a:lnTo>
                  <a:lnTo>
                    <a:pt x="1040" y="2173"/>
                  </a:lnTo>
                  <a:lnTo>
                    <a:pt x="1065" y="2186"/>
                  </a:lnTo>
                  <a:lnTo>
                    <a:pt x="1090" y="2198"/>
                  </a:lnTo>
                  <a:lnTo>
                    <a:pt x="1114" y="2209"/>
                  </a:lnTo>
                  <a:lnTo>
                    <a:pt x="1136" y="2219"/>
                  </a:lnTo>
                  <a:lnTo>
                    <a:pt x="1157" y="2228"/>
                  </a:lnTo>
                  <a:lnTo>
                    <a:pt x="1175" y="2233"/>
                  </a:lnTo>
                  <a:lnTo>
                    <a:pt x="1190" y="2237"/>
                  </a:lnTo>
                  <a:lnTo>
                    <a:pt x="1202" y="2239"/>
                  </a:lnTo>
                  <a:lnTo>
                    <a:pt x="1210" y="2239"/>
                  </a:lnTo>
                  <a:lnTo>
                    <a:pt x="1217" y="2237"/>
                  </a:lnTo>
                  <a:lnTo>
                    <a:pt x="1226" y="2235"/>
                  </a:lnTo>
                  <a:lnTo>
                    <a:pt x="1236" y="2232"/>
                  </a:lnTo>
                  <a:lnTo>
                    <a:pt x="1257" y="2223"/>
                  </a:lnTo>
                  <a:lnTo>
                    <a:pt x="1282" y="2214"/>
                  </a:lnTo>
                  <a:lnTo>
                    <a:pt x="1337" y="2187"/>
                  </a:lnTo>
                  <a:lnTo>
                    <a:pt x="1400" y="2155"/>
                  </a:lnTo>
                  <a:lnTo>
                    <a:pt x="1432" y="2139"/>
                  </a:lnTo>
                  <a:lnTo>
                    <a:pt x="1466" y="2124"/>
                  </a:lnTo>
                  <a:lnTo>
                    <a:pt x="1499" y="2109"/>
                  </a:lnTo>
                  <a:lnTo>
                    <a:pt x="1533" y="2095"/>
                  </a:lnTo>
                  <a:lnTo>
                    <a:pt x="1565" y="2083"/>
                  </a:lnTo>
                  <a:lnTo>
                    <a:pt x="1597" y="2072"/>
                  </a:lnTo>
                  <a:lnTo>
                    <a:pt x="1613" y="2068"/>
                  </a:lnTo>
                  <a:lnTo>
                    <a:pt x="1628" y="2065"/>
                  </a:lnTo>
                  <a:lnTo>
                    <a:pt x="1643" y="2063"/>
                  </a:lnTo>
                  <a:lnTo>
                    <a:pt x="1657" y="2060"/>
                  </a:lnTo>
                  <a:lnTo>
                    <a:pt x="1678" y="2058"/>
                  </a:lnTo>
                  <a:lnTo>
                    <a:pt x="1696" y="2055"/>
                  </a:lnTo>
                  <a:lnTo>
                    <a:pt x="1713" y="2052"/>
                  </a:lnTo>
                  <a:lnTo>
                    <a:pt x="1728" y="2048"/>
                  </a:lnTo>
                  <a:lnTo>
                    <a:pt x="1742" y="2044"/>
                  </a:lnTo>
                  <a:lnTo>
                    <a:pt x="1755" y="2040"/>
                  </a:lnTo>
                  <a:lnTo>
                    <a:pt x="1767" y="2034"/>
                  </a:lnTo>
                  <a:lnTo>
                    <a:pt x="1777" y="2028"/>
                  </a:lnTo>
                  <a:lnTo>
                    <a:pt x="1787" y="2020"/>
                  </a:lnTo>
                  <a:lnTo>
                    <a:pt x="1795" y="2012"/>
                  </a:lnTo>
                  <a:lnTo>
                    <a:pt x="1804" y="2002"/>
                  </a:lnTo>
                  <a:lnTo>
                    <a:pt x="1812" y="1991"/>
                  </a:lnTo>
                  <a:lnTo>
                    <a:pt x="1819" y="1979"/>
                  </a:lnTo>
                  <a:lnTo>
                    <a:pt x="1826" y="1966"/>
                  </a:lnTo>
                  <a:lnTo>
                    <a:pt x="1832" y="1951"/>
                  </a:lnTo>
                  <a:lnTo>
                    <a:pt x="1840" y="1934"/>
                  </a:lnTo>
                  <a:lnTo>
                    <a:pt x="1843" y="1928"/>
                  </a:lnTo>
                  <a:lnTo>
                    <a:pt x="1847" y="1920"/>
                  </a:lnTo>
                  <a:lnTo>
                    <a:pt x="1853" y="1911"/>
                  </a:lnTo>
                  <a:lnTo>
                    <a:pt x="1859" y="1902"/>
                  </a:lnTo>
                  <a:lnTo>
                    <a:pt x="1875" y="1880"/>
                  </a:lnTo>
                  <a:lnTo>
                    <a:pt x="1893" y="1857"/>
                  </a:lnTo>
                  <a:lnTo>
                    <a:pt x="1912" y="1832"/>
                  </a:lnTo>
                  <a:lnTo>
                    <a:pt x="1930" y="1807"/>
                  </a:lnTo>
                  <a:lnTo>
                    <a:pt x="1949" y="1780"/>
                  </a:lnTo>
                  <a:lnTo>
                    <a:pt x="1965" y="1751"/>
                  </a:lnTo>
                  <a:lnTo>
                    <a:pt x="1823" y="1691"/>
                  </a:lnTo>
                  <a:lnTo>
                    <a:pt x="1807" y="1681"/>
                  </a:lnTo>
                  <a:lnTo>
                    <a:pt x="1795" y="1672"/>
                  </a:lnTo>
                  <a:lnTo>
                    <a:pt x="1792" y="1666"/>
                  </a:lnTo>
                  <a:lnTo>
                    <a:pt x="1789" y="1660"/>
                  </a:lnTo>
                  <a:lnTo>
                    <a:pt x="1787" y="1650"/>
                  </a:lnTo>
                  <a:lnTo>
                    <a:pt x="1787" y="1638"/>
                  </a:lnTo>
                  <a:lnTo>
                    <a:pt x="1787" y="1632"/>
                  </a:lnTo>
                  <a:lnTo>
                    <a:pt x="1788" y="1627"/>
                  </a:lnTo>
                  <a:lnTo>
                    <a:pt x="1790" y="1623"/>
                  </a:lnTo>
                  <a:lnTo>
                    <a:pt x="1793" y="1620"/>
                  </a:lnTo>
                  <a:lnTo>
                    <a:pt x="1802" y="1614"/>
                  </a:lnTo>
                  <a:lnTo>
                    <a:pt x="1813" y="1610"/>
                  </a:lnTo>
                  <a:lnTo>
                    <a:pt x="1824" y="1606"/>
                  </a:lnTo>
                  <a:lnTo>
                    <a:pt x="1839" y="1598"/>
                  </a:lnTo>
                  <a:lnTo>
                    <a:pt x="1846" y="1594"/>
                  </a:lnTo>
                  <a:lnTo>
                    <a:pt x="1853" y="1588"/>
                  </a:lnTo>
                  <a:lnTo>
                    <a:pt x="1860" y="1582"/>
                  </a:lnTo>
                  <a:lnTo>
                    <a:pt x="1868" y="1574"/>
                  </a:lnTo>
                  <a:lnTo>
                    <a:pt x="1884" y="1553"/>
                  </a:lnTo>
                  <a:lnTo>
                    <a:pt x="1895" y="1539"/>
                  </a:lnTo>
                  <a:lnTo>
                    <a:pt x="1900" y="1533"/>
                  </a:lnTo>
                  <a:lnTo>
                    <a:pt x="1907" y="1527"/>
                  </a:lnTo>
                  <a:lnTo>
                    <a:pt x="1917" y="1518"/>
                  </a:lnTo>
                  <a:lnTo>
                    <a:pt x="1932" y="1508"/>
                  </a:lnTo>
                  <a:lnTo>
                    <a:pt x="1932" y="1493"/>
                  </a:lnTo>
                  <a:lnTo>
                    <a:pt x="1934" y="1477"/>
                  </a:lnTo>
                  <a:lnTo>
                    <a:pt x="1937" y="1462"/>
                  </a:lnTo>
                  <a:lnTo>
                    <a:pt x="1940" y="1447"/>
                  </a:lnTo>
                  <a:lnTo>
                    <a:pt x="1943" y="1431"/>
                  </a:lnTo>
                  <a:lnTo>
                    <a:pt x="1949" y="1417"/>
                  </a:lnTo>
                  <a:lnTo>
                    <a:pt x="1954" y="1403"/>
                  </a:lnTo>
                  <a:lnTo>
                    <a:pt x="1962" y="1389"/>
                  </a:lnTo>
                  <a:lnTo>
                    <a:pt x="1969" y="1377"/>
                  </a:lnTo>
                  <a:lnTo>
                    <a:pt x="1977" y="1365"/>
                  </a:lnTo>
                  <a:lnTo>
                    <a:pt x="1986" y="1355"/>
                  </a:lnTo>
                  <a:lnTo>
                    <a:pt x="1997" y="1346"/>
                  </a:lnTo>
                  <a:lnTo>
                    <a:pt x="2008" y="1340"/>
                  </a:lnTo>
                  <a:lnTo>
                    <a:pt x="2020" y="1335"/>
                  </a:lnTo>
                  <a:lnTo>
                    <a:pt x="2025" y="1332"/>
                  </a:lnTo>
                  <a:lnTo>
                    <a:pt x="2032" y="1331"/>
                  </a:lnTo>
                  <a:lnTo>
                    <a:pt x="2038" y="1330"/>
                  </a:lnTo>
                  <a:lnTo>
                    <a:pt x="2046" y="1330"/>
                  </a:lnTo>
                  <a:lnTo>
                    <a:pt x="2052" y="1330"/>
                  </a:lnTo>
                  <a:lnTo>
                    <a:pt x="2058" y="1332"/>
                  </a:lnTo>
                  <a:lnTo>
                    <a:pt x="2062" y="1335"/>
                  </a:lnTo>
                  <a:lnTo>
                    <a:pt x="2066" y="1338"/>
                  </a:lnTo>
                  <a:lnTo>
                    <a:pt x="2070" y="1342"/>
                  </a:lnTo>
                  <a:lnTo>
                    <a:pt x="2072" y="1346"/>
                  </a:lnTo>
                  <a:lnTo>
                    <a:pt x="2074" y="1352"/>
                  </a:lnTo>
                  <a:lnTo>
                    <a:pt x="2076" y="1357"/>
                  </a:lnTo>
                  <a:lnTo>
                    <a:pt x="2077" y="1370"/>
                  </a:lnTo>
                  <a:lnTo>
                    <a:pt x="2078" y="1383"/>
                  </a:lnTo>
                  <a:lnTo>
                    <a:pt x="2078" y="1397"/>
                  </a:lnTo>
                  <a:lnTo>
                    <a:pt x="2078" y="1411"/>
                  </a:lnTo>
                  <a:lnTo>
                    <a:pt x="2321" y="1377"/>
                  </a:lnTo>
                  <a:lnTo>
                    <a:pt x="2320" y="1389"/>
                  </a:lnTo>
                  <a:lnTo>
                    <a:pt x="2320" y="1400"/>
                  </a:lnTo>
                  <a:lnTo>
                    <a:pt x="2318" y="1411"/>
                  </a:lnTo>
                  <a:lnTo>
                    <a:pt x="2316" y="1422"/>
                  </a:lnTo>
                  <a:lnTo>
                    <a:pt x="2314" y="1432"/>
                  </a:lnTo>
                  <a:lnTo>
                    <a:pt x="2311" y="1442"/>
                  </a:lnTo>
                  <a:lnTo>
                    <a:pt x="2306" y="1450"/>
                  </a:lnTo>
                  <a:lnTo>
                    <a:pt x="2302" y="1459"/>
                  </a:lnTo>
                  <a:lnTo>
                    <a:pt x="2298" y="1466"/>
                  </a:lnTo>
                  <a:lnTo>
                    <a:pt x="2291" y="1473"/>
                  </a:lnTo>
                  <a:lnTo>
                    <a:pt x="2285" y="1478"/>
                  </a:lnTo>
                  <a:lnTo>
                    <a:pt x="2277" y="1484"/>
                  </a:lnTo>
                  <a:lnTo>
                    <a:pt x="2269" y="1487"/>
                  </a:lnTo>
                  <a:lnTo>
                    <a:pt x="2261" y="1490"/>
                  </a:lnTo>
                  <a:lnTo>
                    <a:pt x="2251" y="1491"/>
                  </a:lnTo>
                  <a:lnTo>
                    <a:pt x="2240" y="1492"/>
                  </a:lnTo>
                  <a:lnTo>
                    <a:pt x="2224" y="1491"/>
                  </a:lnTo>
                  <a:lnTo>
                    <a:pt x="2215" y="1490"/>
                  </a:lnTo>
                  <a:lnTo>
                    <a:pt x="2210" y="1487"/>
                  </a:lnTo>
                  <a:lnTo>
                    <a:pt x="2206" y="1483"/>
                  </a:lnTo>
                  <a:lnTo>
                    <a:pt x="2201" y="1478"/>
                  </a:lnTo>
                  <a:lnTo>
                    <a:pt x="2194" y="1473"/>
                  </a:lnTo>
                  <a:lnTo>
                    <a:pt x="2187" y="1470"/>
                  </a:lnTo>
                  <a:lnTo>
                    <a:pt x="2180" y="1466"/>
                  </a:lnTo>
                  <a:lnTo>
                    <a:pt x="2171" y="1463"/>
                  </a:lnTo>
                  <a:lnTo>
                    <a:pt x="2159" y="1460"/>
                  </a:lnTo>
                  <a:lnTo>
                    <a:pt x="2140" y="1540"/>
                  </a:lnTo>
                  <a:lnTo>
                    <a:pt x="2247" y="1577"/>
                  </a:lnTo>
                  <a:lnTo>
                    <a:pt x="2139" y="1732"/>
                  </a:lnTo>
                  <a:lnTo>
                    <a:pt x="2167" y="1743"/>
                  </a:lnTo>
                  <a:lnTo>
                    <a:pt x="2195" y="1753"/>
                  </a:lnTo>
                  <a:lnTo>
                    <a:pt x="2207" y="1758"/>
                  </a:lnTo>
                  <a:lnTo>
                    <a:pt x="2217" y="1766"/>
                  </a:lnTo>
                  <a:lnTo>
                    <a:pt x="2220" y="1769"/>
                  </a:lnTo>
                  <a:lnTo>
                    <a:pt x="2223" y="1773"/>
                  </a:lnTo>
                  <a:lnTo>
                    <a:pt x="2224" y="1778"/>
                  </a:lnTo>
                  <a:lnTo>
                    <a:pt x="2225" y="1784"/>
                  </a:lnTo>
                  <a:lnTo>
                    <a:pt x="2224" y="1795"/>
                  </a:lnTo>
                  <a:lnTo>
                    <a:pt x="2222" y="1804"/>
                  </a:lnTo>
                  <a:lnTo>
                    <a:pt x="2219" y="1814"/>
                  </a:lnTo>
                  <a:lnTo>
                    <a:pt x="2215" y="1825"/>
                  </a:lnTo>
                  <a:lnTo>
                    <a:pt x="2205" y="1844"/>
                  </a:lnTo>
                  <a:lnTo>
                    <a:pt x="2193" y="1865"/>
                  </a:lnTo>
                  <a:lnTo>
                    <a:pt x="2181" y="1886"/>
                  </a:lnTo>
                  <a:lnTo>
                    <a:pt x="2170" y="1909"/>
                  </a:lnTo>
                  <a:lnTo>
                    <a:pt x="2166" y="1921"/>
                  </a:lnTo>
                  <a:lnTo>
                    <a:pt x="2163" y="1934"/>
                  </a:lnTo>
                  <a:lnTo>
                    <a:pt x="2161" y="1948"/>
                  </a:lnTo>
                  <a:lnTo>
                    <a:pt x="2160" y="1962"/>
                  </a:lnTo>
                  <a:lnTo>
                    <a:pt x="2166" y="1976"/>
                  </a:lnTo>
                  <a:lnTo>
                    <a:pt x="2181" y="2004"/>
                  </a:lnTo>
                  <a:lnTo>
                    <a:pt x="2201" y="2044"/>
                  </a:lnTo>
                  <a:lnTo>
                    <a:pt x="2225" y="2090"/>
                  </a:lnTo>
                  <a:lnTo>
                    <a:pt x="2249" y="2138"/>
                  </a:lnTo>
                  <a:lnTo>
                    <a:pt x="2269" y="2185"/>
                  </a:lnTo>
                  <a:lnTo>
                    <a:pt x="2278" y="2205"/>
                  </a:lnTo>
                  <a:lnTo>
                    <a:pt x="2285" y="2225"/>
                  </a:lnTo>
                  <a:lnTo>
                    <a:pt x="2289" y="2241"/>
                  </a:lnTo>
                  <a:lnTo>
                    <a:pt x="2290" y="2254"/>
                  </a:lnTo>
                  <a:lnTo>
                    <a:pt x="2289" y="2279"/>
                  </a:lnTo>
                  <a:lnTo>
                    <a:pt x="2287" y="2301"/>
                  </a:lnTo>
                  <a:lnTo>
                    <a:pt x="2282" y="2321"/>
                  </a:lnTo>
                  <a:lnTo>
                    <a:pt x="2277" y="2339"/>
                  </a:lnTo>
                  <a:lnTo>
                    <a:pt x="2272" y="2355"/>
                  </a:lnTo>
                  <a:lnTo>
                    <a:pt x="2264" y="2370"/>
                  </a:lnTo>
                  <a:lnTo>
                    <a:pt x="2257" y="2384"/>
                  </a:lnTo>
                  <a:lnTo>
                    <a:pt x="2249" y="2398"/>
                  </a:lnTo>
                  <a:lnTo>
                    <a:pt x="2241" y="2412"/>
                  </a:lnTo>
                  <a:lnTo>
                    <a:pt x="2235" y="2426"/>
                  </a:lnTo>
                  <a:lnTo>
                    <a:pt x="2227" y="2443"/>
                  </a:lnTo>
                  <a:lnTo>
                    <a:pt x="2222" y="2459"/>
                  </a:lnTo>
                  <a:lnTo>
                    <a:pt x="2217" y="2478"/>
                  </a:lnTo>
                  <a:lnTo>
                    <a:pt x="2212" y="2499"/>
                  </a:lnTo>
                  <a:lnTo>
                    <a:pt x="2210" y="2522"/>
                  </a:lnTo>
                  <a:lnTo>
                    <a:pt x="2209" y="2547"/>
                  </a:lnTo>
                  <a:lnTo>
                    <a:pt x="2273" y="2526"/>
                  </a:lnTo>
                  <a:lnTo>
                    <a:pt x="2314" y="2624"/>
                  </a:lnTo>
                  <a:lnTo>
                    <a:pt x="2355" y="2627"/>
                  </a:lnTo>
                  <a:lnTo>
                    <a:pt x="2367" y="2626"/>
                  </a:lnTo>
                  <a:lnTo>
                    <a:pt x="2377" y="2625"/>
                  </a:lnTo>
                  <a:lnTo>
                    <a:pt x="2388" y="2623"/>
                  </a:lnTo>
                  <a:lnTo>
                    <a:pt x="2398" y="2621"/>
                  </a:lnTo>
                  <a:lnTo>
                    <a:pt x="2407" y="2618"/>
                  </a:lnTo>
                  <a:lnTo>
                    <a:pt x="2415" y="2613"/>
                  </a:lnTo>
                  <a:lnTo>
                    <a:pt x="2423" y="2609"/>
                  </a:lnTo>
                  <a:lnTo>
                    <a:pt x="2430" y="2604"/>
                  </a:lnTo>
                  <a:lnTo>
                    <a:pt x="2438" y="2598"/>
                  </a:lnTo>
                  <a:lnTo>
                    <a:pt x="2444" y="2593"/>
                  </a:lnTo>
                  <a:lnTo>
                    <a:pt x="2451" y="2585"/>
                  </a:lnTo>
                  <a:lnTo>
                    <a:pt x="2456" y="2579"/>
                  </a:lnTo>
                  <a:lnTo>
                    <a:pt x="2467" y="2564"/>
                  </a:lnTo>
                  <a:lnTo>
                    <a:pt x="2476" y="2547"/>
                  </a:lnTo>
                  <a:lnTo>
                    <a:pt x="2484" y="2529"/>
                  </a:lnTo>
                  <a:lnTo>
                    <a:pt x="2492" y="2511"/>
                  </a:lnTo>
                  <a:lnTo>
                    <a:pt x="2498" y="2492"/>
                  </a:lnTo>
                  <a:lnTo>
                    <a:pt x="2505" y="2473"/>
                  </a:lnTo>
                  <a:lnTo>
                    <a:pt x="2511" y="2455"/>
                  </a:lnTo>
                  <a:lnTo>
                    <a:pt x="2519" y="2435"/>
                  </a:lnTo>
                  <a:lnTo>
                    <a:pt x="2525" y="2418"/>
                  </a:lnTo>
                  <a:lnTo>
                    <a:pt x="2533" y="2401"/>
                  </a:lnTo>
                  <a:lnTo>
                    <a:pt x="2515" y="2389"/>
                  </a:lnTo>
                  <a:lnTo>
                    <a:pt x="2500" y="2378"/>
                  </a:lnTo>
                  <a:lnTo>
                    <a:pt x="2496" y="2375"/>
                  </a:lnTo>
                  <a:lnTo>
                    <a:pt x="2493" y="2370"/>
                  </a:lnTo>
                  <a:lnTo>
                    <a:pt x="2491" y="2366"/>
                  </a:lnTo>
                  <a:lnTo>
                    <a:pt x="2489" y="2362"/>
                  </a:lnTo>
                  <a:lnTo>
                    <a:pt x="2487" y="2356"/>
                  </a:lnTo>
                  <a:lnTo>
                    <a:pt x="2485" y="2350"/>
                  </a:lnTo>
                  <a:lnTo>
                    <a:pt x="2484" y="2343"/>
                  </a:lnTo>
                  <a:lnTo>
                    <a:pt x="2484" y="2335"/>
                  </a:lnTo>
                  <a:lnTo>
                    <a:pt x="2484" y="2328"/>
                  </a:lnTo>
                  <a:lnTo>
                    <a:pt x="2485" y="2322"/>
                  </a:lnTo>
                  <a:lnTo>
                    <a:pt x="2488" y="2315"/>
                  </a:lnTo>
                  <a:lnTo>
                    <a:pt x="2490" y="2309"/>
                  </a:lnTo>
                  <a:lnTo>
                    <a:pt x="2492" y="2303"/>
                  </a:lnTo>
                  <a:lnTo>
                    <a:pt x="2495" y="2298"/>
                  </a:lnTo>
                  <a:lnTo>
                    <a:pt x="2498" y="2293"/>
                  </a:lnTo>
                  <a:lnTo>
                    <a:pt x="2503" y="2288"/>
                  </a:lnTo>
                  <a:lnTo>
                    <a:pt x="2507" y="2285"/>
                  </a:lnTo>
                  <a:lnTo>
                    <a:pt x="2512" y="2281"/>
                  </a:lnTo>
                  <a:lnTo>
                    <a:pt x="2518" y="2277"/>
                  </a:lnTo>
                  <a:lnTo>
                    <a:pt x="2523" y="2275"/>
                  </a:lnTo>
                  <a:lnTo>
                    <a:pt x="2530" y="2273"/>
                  </a:lnTo>
                  <a:lnTo>
                    <a:pt x="2536" y="2272"/>
                  </a:lnTo>
                  <a:lnTo>
                    <a:pt x="2543" y="2271"/>
                  </a:lnTo>
                  <a:lnTo>
                    <a:pt x="2549" y="2270"/>
                  </a:lnTo>
                  <a:lnTo>
                    <a:pt x="2560" y="2271"/>
                  </a:lnTo>
                  <a:lnTo>
                    <a:pt x="2570" y="2273"/>
                  </a:lnTo>
                  <a:lnTo>
                    <a:pt x="2578" y="2277"/>
                  </a:lnTo>
                  <a:lnTo>
                    <a:pt x="2587" y="2283"/>
                  </a:lnTo>
                  <a:lnTo>
                    <a:pt x="2593" y="2288"/>
                  </a:lnTo>
                  <a:lnTo>
                    <a:pt x="2601" y="2296"/>
                  </a:lnTo>
                  <a:lnTo>
                    <a:pt x="2608" y="2302"/>
                  </a:lnTo>
                  <a:lnTo>
                    <a:pt x="2615" y="2311"/>
                  </a:lnTo>
                  <a:lnTo>
                    <a:pt x="2622" y="2318"/>
                  </a:lnTo>
                  <a:lnTo>
                    <a:pt x="2629" y="2327"/>
                  </a:lnTo>
                  <a:lnTo>
                    <a:pt x="2638" y="2336"/>
                  </a:lnTo>
                  <a:lnTo>
                    <a:pt x="2646" y="2343"/>
                  </a:lnTo>
                  <a:lnTo>
                    <a:pt x="2656" y="2351"/>
                  </a:lnTo>
                  <a:lnTo>
                    <a:pt x="2668" y="2357"/>
                  </a:lnTo>
                  <a:lnTo>
                    <a:pt x="2681" y="2363"/>
                  </a:lnTo>
                  <a:lnTo>
                    <a:pt x="2695" y="2367"/>
                  </a:lnTo>
                  <a:lnTo>
                    <a:pt x="2681" y="2354"/>
                  </a:lnTo>
                  <a:lnTo>
                    <a:pt x="2762" y="2272"/>
                  </a:lnTo>
                  <a:lnTo>
                    <a:pt x="2776" y="2286"/>
                  </a:lnTo>
                  <a:lnTo>
                    <a:pt x="2768" y="2249"/>
                  </a:lnTo>
                  <a:lnTo>
                    <a:pt x="2762" y="2218"/>
                  </a:lnTo>
                  <a:lnTo>
                    <a:pt x="2759" y="2205"/>
                  </a:lnTo>
                  <a:lnTo>
                    <a:pt x="2756" y="2193"/>
                  </a:lnTo>
                  <a:lnTo>
                    <a:pt x="2751" y="2182"/>
                  </a:lnTo>
                  <a:lnTo>
                    <a:pt x="2746" y="2173"/>
                  </a:lnTo>
                  <a:lnTo>
                    <a:pt x="2740" y="2165"/>
                  </a:lnTo>
                  <a:lnTo>
                    <a:pt x="2733" y="2159"/>
                  </a:lnTo>
                  <a:lnTo>
                    <a:pt x="2724" y="2152"/>
                  </a:lnTo>
                  <a:lnTo>
                    <a:pt x="2713" y="2148"/>
                  </a:lnTo>
                  <a:lnTo>
                    <a:pt x="2700" y="2145"/>
                  </a:lnTo>
                  <a:lnTo>
                    <a:pt x="2685" y="2142"/>
                  </a:lnTo>
                  <a:lnTo>
                    <a:pt x="2667" y="2141"/>
                  </a:lnTo>
                  <a:lnTo>
                    <a:pt x="2646" y="2140"/>
                  </a:lnTo>
                  <a:lnTo>
                    <a:pt x="2633" y="2123"/>
                  </a:lnTo>
                  <a:lnTo>
                    <a:pt x="2623" y="2111"/>
                  </a:lnTo>
                  <a:lnTo>
                    <a:pt x="2619" y="2105"/>
                  </a:lnTo>
                  <a:lnTo>
                    <a:pt x="2616" y="2097"/>
                  </a:lnTo>
                  <a:lnTo>
                    <a:pt x="2615" y="2087"/>
                  </a:lnTo>
                  <a:lnTo>
                    <a:pt x="2614" y="2075"/>
                  </a:lnTo>
                  <a:lnTo>
                    <a:pt x="2615" y="2064"/>
                  </a:lnTo>
                  <a:lnTo>
                    <a:pt x="2617" y="2054"/>
                  </a:lnTo>
                  <a:lnTo>
                    <a:pt x="2620" y="2046"/>
                  </a:lnTo>
                  <a:lnTo>
                    <a:pt x="2625" y="2040"/>
                  </a:lnTo>
                  <a:lnTo>
                    <a:pt x="2631" y="2034"/>
                  </a:lnTo>
                  <a:lnTo>
                    <a:pt x="2638" y="2030"/>
                  </a:lnTo>
                  <a:lnTo>
                    <a:pt x="2645" y="2028"/>
                  </a:lnTo>
                  <a:lnTo>
                    <a:pt x="2654" y="2026"/>
                  </a:lnTo>
                  <a:lnTo>
                    <a:pt x="2673" y="2025"/>
                  </a:lnTo>
                  <a:lnTo>
                    <a:pt x="2695" y="2025"/>
                  </a:lnTo>
                  <a:lnTo>
                    <a:pt x="2719" y="2027"/>
                  </a:lnTo>
                  <a:lnTo>
                    <a:pt x="2744" y="2027"/>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p:cNvSpPr>
            <p:nvPr/>
          </p:nvSpPr>
          <p:spPr bwMode="auto">
            <a:xfrm>
              <a:off x="5213350" y="4033837"/>
              <a:ext cx="46038" cy="31750"/>
            </a:xfrm>
            <a:custGeom>
              <a:avLst/>
              <a:gdLst>
                <a:gd name="T0" fmla="*/ 0 w 114"/>
                <a:gd name="T1" fmla="*/ 81 h 81"/>
                <a:gd name="T2" fmla="*/ 14 w 114"/>
                <a:gd name="T3" fmla="*/ 79 h 81"/>
                <a:gd name="T4" fmla="*/ 27 w 114"/>
                <a:gd name="T5" fmla="*/ 79 h 81"/>
                <a:gd name="T6" fmla="*/ 38 w 114"/>
                <a:gd name="T7" fmla="*/ 77 h 81"/>
                <a:gd name="T8" fmla="*/ 49 w 114"/>
                <a:gd name="T9" fmla="*/ 76 h 81"/>
                <a:gd name="T10" fmla="*/ 58 w 114"/>
                <a:gd name="T11" fmla="*/ 73 h 81"/>
                <a:gd name="T12" fmla="*/ 66 w 114"/>
                <a:gd name="T13" fmla="*/ 71 h 81"/>
                <a:gd name="T14" fmla="*/ 74 w 114"/>
                <a:gd name="T15" fmla="*/ 67 h 81"/>
                <a:gd name="T16" fmla="*/ 80 w 114"/>
                <a:gd name="T17" fmla="*/ 63 h 81"/>
                <a:gd name="T18" fmla="*/ 86 w 114"/>
                <a:gd name="T19" fmla="*/ 58 h 81"/>
                <a:gd name="T20" fmla="*/ 91 w 114"/>
                <a:gd name="T21" fmla="*/ 52 h 81"/>
                <a:gd name="T22" fmla="*/ 95 w 114"/>
                <a:gd name="T23" fmla="*/ 46 h 81"/>
                <a:gd name="T24" fmla="*/ 100 w 114"/>
                <a:gd name="T25" fmla="*/ 38 h 81"/>
                <a:gd name="T26" fmla="*/ 104 w 114"/>
                <a:gd name="T27" fmla="*/ 30 h 81"/>
                <a:gd name="T28" fmla="*/ 107 w 114"/>
                <a:gd name="T29" fmla="*/ 21 h 81"/>
                <a:gd name="T30" fmla="*/ 111 w 114"/>
                <a:gd name="T31" fmla="*/ 10 h 81"/>
                <a:gd name="T32" fmla="*/ 114 w 114"/>
                <a:gd name="T33" fmla="*/ 0 h 81"/>
                <a:gd name="T34" fmla="*/ 91 w 114"/>
                <a:gd name="T35" fmla="*/ 5 h 81"/>
                <a:gd name="T36" fmla="*/ 73 w 114"/>
                <a:gd name="T37" fmla="*/ 11 h 81"/>
                <a:gd name="T38" fmla="*/ 65 w 114"/>
                <a:gd name="T39" fmla="*/ 15 h 81"/>
                <a:gd name="T40" fmla="*/ 58 w 114"/>
                <a:gd name="T41" fmla="*/ 19 h 81"/>
                <a:gd name="T42" fmla="*/ 51 w 114"/>
                <a:gd name="T43" fmla="*/ 22 h 81"/>
                <a:gd name="T44" fmla="*/ 45 w 114"/>
                <a:gd name="T45" fmla="*/ 27 h 81"/>
                <a:gd name="T46" fmla="*/ 34 w 114"/>
                <a:gd name="T47" fmla="*/ 37 h 81"/>
                <a:gd name="T48" fmla="*/ 23 w 114"/>
                <a:gd name="T49" fmla="*/ 49 h 81"/>
                <a:gd name="T50" fmla="*/ 12 w 114"/>
                <a:gd name="T51" fmla="*/ 63 h 81"/>
                <a:gd name="T52" fmla="*/ 0 w 114"/>
                <a:gd name="T53"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4" h="81">
                  <a:moveTo>
                    <a:pt x="0" y="81"/>
                  </a:moveTo>
                  <a:lnTo>
                    <a:pt x="14" y="79"/>
                  </a:lnTo>
                  <a:lnTo>
                    <a:pt x="27" y="79"/>
                  </a:lnTo>
                  <a:lnTo>
                    <a:pt x="38" y="77"/>
                  </a:lnTo>
                  <a:lnTo>
                    <a:pt x="49" y="76"/>
                  </a:lnTo>
                  <a:lnTo>
                    <a:pt x="58" y="73"/>
                  </a:lnTo>
                  <a:lnTo>
                    <a:pt x="66" y="71"/>
                  </a:lnTo>
                  <a:lnTo>
                    <a:pt x="74" y="67"/>
                  </a:lnTo>
                  <a:lnTo>
                    <a:pt x="80" y="63"/>
                  </a:lnTo>
                  <a:lnTo>
                    <a:pt x="86" y="58"/>
                  </a:lnTo>
                  <a:lnTo>
                    <a:pt x="91" y="52"/>
                  </a:lnTo>
                  <a:lnTo>
                    <a:pt x="95" y="46"/>
                  </a:lnTo>
                  <a:lnTo>
                    <a:pt x="100" y="38"/>
                  </a:lnTo>
                  <a:lnTo>
                    <a:pt x="104" y="30"/>
                  </a:lnTo>
                  <a:lnTo>
                    <a:pt x="107" y="21"/>
                  </a:lnTo>
                  <a:lnTo>
                    <a:pt x="111" y="10"/>
                  </a:lnTo>
                  <a:lnTo>
                    <a:pt x="114" y="0"/>
                  </a:lnTo>
                  <a:lnTo>
                    <a:pt x="91" y="5"/>
                  </a:lnTo>
                  <a:lnTo>
                    <a:pt x="73" y="11"/>
                  </a:lnTo>
                  <a:lnTo>
                    <a:pt x="65" y="15"/>
                  </a:lnTo>
                  <a:lnTo>
                    <a:pt x="58" y="19"/>
                  </a:lnTo>
                  <a:lnTo>
                    <a:pt x="51" y="22"/>
                  </a:lnTo>
                  <a:lnTo>
                    <a:pt x="45" y="27"/>
                  </a:lnTo>
                  <a:lnTo>
                    <a:pt x="34" y="37"/>
                  </a:lnTo>
                  <a:lnTo>
                    <a:pt x="23" y="49"/>
                  </a:lnTo>
                  <a:lnTo>
                    <a:pt x="12" y="63"/>
                  </a:lnTo>
                  <a:lnTo>
                    <a:pt x="0" y="81"/>
                  </a:ln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4"/>
            <p:cNvSpPr>
              <a:spLocks/>
            </p:cNvSpPr>
            <p:nvPr/>
          </p:nvSpPr>
          <p:spPr bwMode="auto">
            <a:xfrm>
              <a:off x="2516188" y="3552824"/>
              <a:ext cx="1731963" cy="1427163"/>
            </a:xfrm>
            <a:custGeom>
              <a:avLst/>
              <a:gdLst>
                <a:gd name="T0" fmla="*/ 760 w 4362"/>
                <a:gd name="T1" fmla="*/ 48 h 3596"/>
                <a:gd name="T2" fmla="*/ 693 w 4362"/>
                <a:gd name="T3" fmla="*/ 191 h 3596"/>
                <a:gd name="T4" fmla="*/ 917 w 4362"/>
                <a:gd name="T5" fmla="*/ 195 h 3596"/>
                <a:gd name="T6" fmla="*/ 775 w 4362"/>
                <a:gd name="T7" fmla="*/ 331 h 3596"/>
                <a:gd name="T8" fmla="*/ 657 w 4362"/>
                <a:gd name="T9" fmla="*/ 548 h 3596"/>
                <a:gd name="T10" fmla="*/ 663 w 4362"/>
                <a:gd name="T11" fmla="*/ 712 h 3596"/>
                <a:gd name="T12" fmla="*/ 570 w 4362"/>
                <a:gd name="T13" fmla="*/ 802 h 3596"/>
                <a:gd name="T14" fmla="*/ 415 w 4362"/>
                <a:gd name="T15" fmla="*/ 875 h 3596"/>
                <a:gd name="T16" fmla="*/ 253 w 4362"/>
                <a:gd name="T17" fmla="*/ 1067 h 3596"/>
                <a:gd name="T18" fmla="*/ 82 w 4362"/>
                <a:gd name="T19" fmla="*/ 1020 h 3596"/>
                <a:gd name="T20" fmla="*/ 77 w 4362"/>
                <a:gd name="T21" fmla="*/ 1920 h 3596"/>
                <a:gd name="T22" fmla="*/ 157 w 4362"/>
                <a:gd name="T23" fmla="*/ 2421 h 3596"/>
                <a:gd name="T24" fmla="*/ 258 w 4362"/>
                <a:gd name="T25" fmla="*/ 3106 h 3596"/>
                <a:gd name="T26" fmla="*/ 325 w 4362"/>
                <a:gd name="T27" fmla="*/ 3351 h 3596"/>
                <a:gd name="T28" fmla="*/ 1065 w 4362"/>
                <a:gd name="T29" fmla="*/ 2937 h 3596"/>
                <a:gd name="T30" fmla="*/ 1214 w 4362"/>
                <a:gd name="T31" fmla="*/ 2875 h 3596"/>
                <a:gd name="T32" fmla="*/ 1477 w 4362"/>
                <a:gd name="T33" fmla="*/ 2597 h 3596"/>
                <a:gd name="T34" fmla="*/ 1695 w 4362"/>
                <a:gd name="T35" fmla="*/ 2637 h 3596"/>
                <a:gd name="T36" fmla="*/ 1933 w 4362"/>
                <a:gd name="T37" fmla="*/ 2488 h 3596"/>
                <a:gd name="T38" fmla="*/ 2095 w 4362"/>
                <a:gd name="T39" fmla="*/ 2356 h 3596"/>
                <a:gd name="T40" fmla="*/ 2209 w 4362"/>
                <a:gd name="T41" fmla="*/ 2238 h 3596"/>
                <a:gd name="T42" fmla="*/ 2345 w 4362"/>
                <a:gd name="T43" fmla="*/ 2123 h 3596"/>
                <a:gd name="T44" fmla="*/ 2478 w 4362"/>
                <a:gd name="T45" fmla="*/ 2046 h 3596"/>
                <a:gd name="T46" fmla="*/ 2553 w 4362"/>
                <a:gd name="T47" fmla="*/ 2019 h 3596"/>
                <a:gd name="T48" fmla="*/ 2701 w 4362"/>
                <a:gd name="T49" fmla="*/ 1880 h 3596"/>
                <a:gd name="T50" fmla="*/ 2658 w 4362"/>
                <a:gd name="T51" fmla="*/ 1760 h 3596"/>
                <a:gd name="T52" fmla="*/ 2699 w 4362"/>
                <a:gd name="T53" fmla="*/ 1638 h 3596"/>
                <a:gd name="T54" fmla="*/ 2837 w 4362"/>
                <a:gd name="T55" fmla="*/ 1523 h 3596"/>
                <a:gd name="T56" fmla="*/ 2955 w 4362"/>
                <a:gd name="T57" fmla="*/ 1361 h 3596"/>
                <a:gd name="T58" fmla="*/ 2976 w 4362"/>
                <a:gd name="T59" fmla="*/ 1201 h 3596"/>
                <a:gd name="T60" fmla="*/ 3200 w 4362"/>
                <a:gd name="T61" fmla="*/ 1254 h 3596"/>
                <a:gd name="T62" fmla="*/ 3363 w 4362"/>
                <a:gd name="T63" fmla="*/ 1388 h 3596"/>
                <a:gd name="T64" fmla="*/ 3485 w 4362"/>
                <a:gd name="T65" fmla="*/ 1399 h 3596"/>
                <a:gd name="T66" fmla="*/ 3657 w 4362"/>
                <a:gd name="T67" fmla="*/ 1403 h 3596"/>
                <a:gd name="T68" fmla="*/ 3895 w 4362"/>
                <a:gd name="T69" fmla="*/ 1717 h 3596"/>
                <a:gd name="T70" fmla="*/ 4042 w 4362"/>
                <a:gd name="T71" fmla="*/ 1871 h 3596"/>
                <a:gd name="T72" fmla="*/ 4145 w 4362"/>
                <a:gd name="T73" fmla="*/ 1566 h 3596"/>
                <a:gd name="T74" fmla="*/ 4362 w 4362"/>
                <a:gd name="T75" fmla="*/ 1483 h 3596"/>
                <a:gd name="T76" fmla="*/ 4246 w 4362"/>
                <a:gd name="T77" fmla="*/ 1361 h 3596"/>
                <a:gd name="T78" fmla="*/ 4121 w 4362"/>
                <a:gd name="T79" fmla="*/ 1286 h 3596"/>
                <a:gd name="T80" fmla="*/ 4185 w 4362"/>
                <a:gd name="T81" fmla="*/ 1187 h 3596"/>
                <a:gd name="T82" fmla="*/ 4150 w 4362"/>
                <a:gd name="T83" fmla="*/ 1122 h 3596"/>
                <a:gd name="T84" fmla="*/ 4104 w 4362"/>
                <a:gd name="T85" fmla="*/ 1034 h 3596"/>
                <a:gd name="T86" fmla="*/ 4202 w 4362"/>
                <a:gd name="T87" fmla="*/ 975 h 3596"/>
                <a:gd name="T88" fmla="*/ 4189 w 4362"/>
                <a:gd name="T89" fmla="*/ 876 h 3596"/>
                <a:gd name="T90" fmla="*/ 4167 w 4362"/>
                <a:gd name="T91" fmla="*/ 784 h 3596"/>
                <a:gd name="T92" fmla="*/ 4149 w 4362"/>
                <a:gd name="T93" fmla="*/ 655 h 3596"/>
                <a:gd name="T94" fmla="*/ 4156 w 4362"/>
                <a:gd name="T95" fmla="*/ 489 h 3596"/>
                <a:gd name="T96" fmla="*/ 4060 w 4362"/>
                <a:gd name="T97" fmla="*/ 337 h 3596"/>
                <a:gd name="T98" fmla="*/ 3925 w 4362"/>
                <a:gd name="T99" fmla="*/ 336 h 3596"/>
                <a:gd name="T100" fmla="*/ 3729 w 4362"/>
                <a:gd name="T101" fmla="*/ 338 h 3596"/>
                <a:gd name="T102" fmla="*/ 3440 w 4362"/>
                <a:gd name="T103" fmla="*/ 288 h 3596"/>
                <a:gd name="T104" fmla="*/ 3122 w 4362"/>
                <a:gd name="T105" fmla="*/ 342 h 3596"/>
                <a:gd name="T106" fmla="*/ 2861 w 4362"/>
                <a:gd name="T107" fmla="*/ 392 h 3596"/>
                <a:gd name="T108" fmla="*/ 2563 w 4362"/>
                <a:gd name="T109" fmla="*/ 404 h 3596"/>
                <a:gd name="T110" fmla="*/ 2295 w 4362"/>
                <a:gd name="T111" fmla="*/ 246 h 3596"/>
                <a:gd name="T112" fmla="*/ 2058 w 4362"/>
                <a:gd name="T113" fmla="*/ 486 h 3596"/>
                <a:gd name="T114" fmla="*/ 1846 w 4362"/>
                <a:gd name="T115" fmla="*/ 565 h 3596"/>
                <a:gd name="T116" fmla="*/ 1783 w 4362"/>
                <a:gd name="T117" fmla="*/ 457 h 3596"/>
                <a:gd name="T118" fmla="*/ 1116 w 4362"/>
                <a:gd name="T119" fmla="*/ 259 h 3596"/>
                <a:gd name="T120" fmla="*/ 939 w 4362"/>
                <a:gd name="T121" fmla="*/ 135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62" h="3596">
                  <a:moveTo>
                    <a:pt x="938" y="129"/>
                  </a:moveTo>
                  <a:lnTo>
                    <a:pt x="938" y="122"/>
                  </a:lnTo>
                  <a:lnTo>
                    <a:pt x="939" y="114"/>
                  </a:lnTo>
                  <a:lnTo>
                    <a:pt x="940" y="108"/>
                  </a:lnTo>
                  <a:lnTo>
                    <a:pt x="942" y="102"/>
                  </a:lnTo>
                  <a:lnTo>
                    <a:pt x="948" y="92"/>
                  </a:lnTo>
                  <a:lnTo>
                    <a:pt x="953" y="81"/>
                  </a:lnTo>
                  <a:lnTo>
                    <a:pt x="959" y="68"/>
                  </a:lnTo>
                  <a:lnTo>
                    <a:pt x="964" y="52"/>
                  </a:lnTo>
                  <a:lnTo>
                    <a:pt x="966" y="41"/>
                  </a:lnTo>
                  <a:lnTo>
                    <a:pt x="968" y="29"/>
                  </a:lnTo>
                  <a:lnTo>
                    <a:pt x="969" y="16"/>
                  </a:lnTo>
                  <a:lnTo>
                    <a:pt x="971" y="0"/>
                  </a:lnTo>
                  <a:lnTo>
                    <a:pt x="854" y="44"/>
                  </a:lnTo>
                  <a:lnTo>
                    <a:pt x="760" y="48"/>
                  </a:lnTo>
                  <a:lnTo>
                    <a:pt x="666" y="105"/>
                  </a:lnTo>
                  <a:lnTo>
                    <a:pt x="671" y="114"/>
                  </a:lnTo>
                  <a:lnTo>
                    <a:pt x="676" y="118"/>
                  </a:lnTo>
                  <a:lnTo>
                    <a:pt x="678" y="118"/>
                  </a:lnTo>
                  <a:lnTo>
                    <a:pt x="679" y="116"/>
                  </a:lnTo>
                  <a:lnTo>
                    <a:pt x="679" y="120"/>
                  </a:lnTo>
                  <a:lnTo>
                    <a:pt x="678" y="147"/>
                  </a:lnTo>
                  <a:lnTo>
                    <a:pt x="678" y="157"/>
                  </a:lnTo>
                  <a:lnTo>
                    <a:pt x="678" y="165"/>
                  </a:lnTo>
                  <a:lnTo>
                    <a:pt x="676" y="170"/>
                  </a:lnTo>
                  <a:lnTo>
                    <a:pt x="675" y="176"/>
                  </a:lnTo>
                  <a:lnTo>
                    <a:pt x="669" y="184"/>
                  </a:lnTo>
                  <a:lnTo>
                    <a:pt x="662" y="195"/>
                  </a:lnTo>
                  <a:lnTo>
                    <a:pt x="679" y="193"/>
                  </a:lnTo>
                  <a:lnTo>
                    <a:pt x="693" y="191"/>
                  </a:lnTo>
                  <a:lnTo>
                    <a:pt x="706" y="189"/>
                  </a:lnTo>
                  <a:lnTo>
                    <a:pt x="717" y="186"/>
                  </a:lnTo>
                  <a:lnTo>
                    <a:pt x="729" y="183"/>
                  </a:lnTo>
                  <a:lnTo>
                    <a:pt x="742" y="181"/>
                  </a:lnTo>
                  <a:lnTo>
                    <a:pt x="757" y="180"/>
                  </a:lnTo>
                  <a:lnTo>
                    <a:pt x="776" y="179"/>
                  </a:lnTo>
                  <a:lnTo>
                    <a:pt x="873" y="178"/>
                  </a:lnTo>
                  <a:lnTo>
                    <a:pt x="885" y="179"/>
                  </a:lnTo>
                  <a:lnTo>
                    <a:pt x="896" y="180"/>
                  </a:lnTo>
                  <a:lnTo>
                    <a:pt x="900" y="182"/>
                  </a:lnTo>
                  <a:lnTo>
                    <a:pt x="905" y="183"/>
                  </a:lnTo>
                  <a:lnTo>
                    <a:pt x="908" y="186"/>
                  </a:lnTo>
                  <a:lnTo>
                    <a:pt x="911" y="189"/>
                  </a:lnTo>
                  <a:lnTo>
                    <a:pt x="913" y="192"/>
                  </a:lnTo>
                  <a:lnTo>
                    <a:pt x="917" y="195"/>
                  </a:lnTo>
                  <a:lnTo>
                    <a:pt x="918" y="199"/>
                  </a:lnTo>
                  <a:lnTo>
                    <a:pt x="919" y="204"/>
                  </a:lnTo>
                  <a:lnTo>
                    <a:pt x="921" y="214"/>
                  </a:lnTo>
                  <a:lnTo>
                    <a:pt x="922" y="227"/>
                  </a:lnTo>
                  <a:lnTo>
                    <a:pt x="922" y="259"/>
                  </a:lnTo>
                  <a:lnTo>
                    <a:pt x="921" y="271"/>
                  </a:lnTo>
                  <a:lnTo>
                    <a:pt x="919" y="281"/>
                  </a:lnTo>
                  <a:lnTo>
                    <a:pt x="917" y="288"/>
                  </a:lnTo>
                  <a:lnTo>
                    <a:pt x="912" y="295"/>
                  </a:lnTo>
                  <a:lnTo>
                    <a:pt x="902" y="307"/>
                  </a:lnTo>
                  <a:lnTo>
                    <a:pt x="890" y="324"/>
                  </a:lnTo>
                  <a:lnTo>
                    <a:pt x="855" y="326"/>
                  </a:lnTo>
                  <a:lnTo>
                    <a:pt x="825" y="327"/>
                  </a:lnTo>
                  <a:lnTo>
                    <a:pt x="798" y="328"/>
                  </a:lnTo>
                  <a:lnTo>
                    <a:pt x="775" y="331"/>
                  </a:lnTo>
                  <a:lnTo>
                    <a:pt x="755" y="336"/>
                  </a:lnTo>
                  <a:lnTo>
                    <a:pt x="737" y="341"/>
                  </a:lnTo>
                  <a:lnTo>
                    <a:pt x="721" y="346"/>
                  </a:lnTo>
                  <a:lnTo>
                    <a:pt x="708" y="354"/>
                  </a:lnTo>
                  <a:lnTo>
                    <a:pt x="695" y="364"/>
                  </a:lnTo>
                  <a:lnTo>
                    <a:pt x="683" y="373"/>
                  </a:lnTo>
                  <a:lnTo>
                    <a:pt x="672" y="385"/>
                  </a:lnTo>
                  <a:lnTo>
                    <a:pt x="662" y="399"/>
                  </a:lnTo>
                  <a:lnTo>
                    <a:pt x="640" y="432"/>
                  </a:lnTo>
                  <a:lnTo>
                    <a:pt x="613" y="471"/>
                  </a:lnTo>
                  <a:lnTo>
                    <a:pt x="628" y="493"/>
                  </a:lnTo>
                  <a:lnTo>
                    <a:pt x="641" y="516"/>
                  </a:lnTo>
                  <a:lnTo>
                    <a:pt x="648" y="527"/>
                  </a:lnTo>
                  <a:lnTo>
                    <a:pt x="653" y="538"/>
                  </a:lnTo>
                  <a:lnTo>
                    <a:pt x="657" y="548"/>
                  </a:lnTo>
                  <a:lnTo>
                    <a:pt x="662" y="560"/>
                  </a:lnTo>
                  <a:lnTo>
                    <a:pt x="666" y="572"/>
                  </a:lnTo>
                  <a:lnTo>
                    <a:pt x="669" y="585"/>
                  </a:lnTo>
                  <a:lnTo>
                    <a:pt x="671" y="598"/>
                  </a:lnTo>
                  <a:lnTo>
                    <a:pt x="675" y="613"/>
                  </a:lnTo>
                  <a:lnTo>
                    <a:pt x="676" y="628"/>
                  </a:lnTo>
                  <a:lnTo>
                    <a:pt x="677" y="645"/>
                  </a:lnTo>
                  <a:lnTo>
                    <a:pt x="678" y="663"/>
                  </a:lnTo>
                  <a:lnTo>
                    <a:pt x="678" y="681"/>
                  </a:lnTo>
                  <a:lnTo>
                    <a:pt x="678" y="688"/>
                  </a:lnTo>
                  <a:lnTo>
                    <a:pt x="677" y="693"/>
                  </a:lnTo>
                  <a:lnTo>
                    <a:pt x="675" y="699"/>
                  </a:lnTo>
                  <a:lnTo>
                    <a:pt x="671" y="703"/>
                  </a:lnTo>
                  <a:lnTo>
                    <a:pt x="667" y="707"/>
                  </a:lnTo>
                  <a:lnTo>
                    <a:pt x="663" y="712"/>
                  </a:lnTo>
                  <a:lnTo>
                    <a:pt x="657" y="715"/>
                  </a:lnTo>
                  <a:lnTo>
                    <a:pt x="652" y="718"/>
                  </a:lnTo>
                  <a:lnTo>
                    <a:pt x="640" y="722"/>
                  </a:lnTo>
                  <a:lnTo>
                    <a:pt x="626" y="727"/>
                  </a:lnTo>
                  <a:lnTo>
                    <a:pt x="612" y="729"/>
                  </a:lnTo>
                  <a:lnTo>
                    <a:pt x="597" y="730"/>
                  </a:lnTo>
                  <a:lnTo>
                    <a:pt x="596" y="748"/>
                  </a:lnTo>
                  <a:lnTo>
                    <a:pt x="593" y="763"/>
                  </a:lnTo>
                  <a:lnTo>
                    <a:pt x="591" y="771"/>
                  </a:lnTo>
                  <a:lnTo>
                    <a:pt x="589" y="777"/>
                  </a:lnTo>
                  <a:lnTo>
                    <a:pt x="586" y="784"/>
                  </a:lnTo>
                  <a:lnTo>
                    <a:pt x="583" y="789"/>
                  </a:lnTo>
                  <a:lnTo>
                    <a:pt x="580" y="794"/>
                  </a:lnTo>
                  <a:lnTo>
                    <a:pt x="575" y="799"/>
                  </a:lnTo>
                  <a:lnTo>
                    <a:pt x="570" y="802"/>
                  </a:lnTo>
                  <a:lnTo>
                    <a:pt x="564" y="805"/>
                  </a:lnTo>
                  <a:lnTo>
                    <a:pt x="558" y="808"/>
                  </a:lnTo>
                  <a:lnTo>
                    <a:pt x="550" y="810"/>
                  </a:lnTo>
                  <a:lnTo>
                    <a:pt x="542" y="811"/>
                  </a:lnTo>
                  <a:lnTo>
                    <a:pt x="532" y="812"/>
                  </a:lnTo>
                  <a:lnTo>
                    <a:pt x="516" y="811"/>
                  </a:lnTo>
                  <a:lnTo>
                    <a:pt x="501" y="809"/>
                  </a:lnTo>
                  <a:lnTo>
                    <a:pt x="488" y="805"/>
                  </a:lnTo>
                  <a:lnTo>
                    <a:pt x="477" y="801"/>
                  </a:lnTo>
                  <a:lnTo>
                    <a:pt x="456" y="791"/>
                  </a:lnTo>
                  <a:lnTo>
                    <a:pt x="435" y="780"/>
                  </a:lnTo>
                  <a:lnTo>
                    <a:pt x="434" y="802"/>
                  </a:lnTo>
                  <a:lnTo>
                    <a:pt x="429" y="826"/>
                  </a:lnTo>
                  <a:lnTo>
                    <a:pt x="423" y="851"/>
                  </a:lnTo>
                  <a:lnTo>
                    <a:pt x="415" y="875"/>
                  </a:lnTo>
                  <a:lnTo>
                    <a:pt x="406" y="899"/>
                  </a:lnTo>
                  <a:lnTo>
                    <a:pt x="394" y="924"/>
                  </a:lnTo>
                  <a:lnTo>
                    <a:pt x="381" y="947"/>
                  </a:lnTo>
                  <a:lnTo>
                    <a:pt x="367" y="970"/>
                  </a:lnTo>
                  <a:lnTo>
                    <a:pt x="353" y="991"/>
                  </a:lnTo>
                  <a:lnTo>
                    <a:pt x="335" y="1010"/>
                  </a:lnTo>
                  <a:lnTo>
                    <a:pt x="327" y="1019"/>
                  </a:lnTo>
                  <a:lnTo>
                    <a:pt x="318" y="1027"/>
                  </a:lnTo>
                  <a:lnTo>
                    <a:pt x="310" y="1036"/>
                  </a:lnTo>
                  <a:lnTo>
                    <a:pt x="301" y="1042"/>
                  </a:lnTo>
                  <a:lnTo>
                    <a:pt x="291" y="1048"/>
                  </a:lnTo>
                  <a:lnTo>
                    <a:pt x="283" y="1054"/>
                  </a:lnTo>
                  <a:lnTo>
                    <a:pt x="273" y="1059"/>
                  </a:lnTo>
                  <a:lnTo>
                    <a:pt x="263" y="1064"/>
                  </a:lnTo>
                  <a:lnTo>
                    <a:pt x="253" y="1067"/>
                  </a:lnTo>
                  <a:lnTo>
                    <a:pt x="245" y="1069"/>
                  </a:lnTo>
                  <a:lnTo>
                    <a:pt x="235" y="1070"/>
                  </a:lnTo>
                  <a:lnTo>
                    <a:pt x="225" y="1071"/>
                  </a:lnTo>
                  <a:lnTo>
                    <a:pt x="143" y="1072"/>
                  </a:lnTo>
                  <a:lnTo>
                    <a:pt x="135" y="1071"/>
                  </a:lnTo>
                  <a:lnTo>
                    <a:pt x="127" y="1071"/>
                  </a:lnTo>
                  <a:lnTo>
                    <a:pt x="119" y="1069"/>
                  </a:lnTo>
                  <a:lnTo>
                    <a:pt x="114" y="1067"/>
                  </a:lnTo>
                  <a:lnTo>
                    <a:pt x="109" y="1065"/>
                  </a:lnTo>
                  <a:lnTo>
                    <a:pt x="103" y="1061"/>
                  </a:lnTo>
                  <a:lnTo>
                    <a:pt x="100" y="1057"/>
                  </a:lnTo>
                  <a:lnTo>
                    <a:pt x="96" y="1053"/>
                  </a:lnTo>
                  <a:lnTo>
                    <a:pt x="90" y="1044"/>
                  </a:lnTo>
                  <a:lnTo>
                    <a:pt x="86" y="1032"/>
                  </a:lnTo>
                  <a:lnTo>
                    <a:pt x="82" y="1020"/>
                  </a:lnTo>
                  <a:lnTo>
                    <a:pt x="78" y="1007"/>
                  </a:lnTo>
                  <a:lnTo>
                    <a:pt x="0" y="1044"/>
                  </a:lnTo>
                  <a:lnTo>
                    <a:pt x="27" y="1785"/>
                  </a:lnTo>
                  <a:lnTo>
                    <a:pt x="25" y="1793"/>
                  </a:lnTo>
                  <a:lnTo>
                    <a:pt x="25" y="1800"/>
                  </a:lnTo>
                  <a:lnTo>
                    <a:pt x="28" y="1807"/>
                  </a:lnTo>
                  <a:lnTo>
                    <a:pt x="31" y="1813"/>
                  </a:lnTo>
                  <a:lnTo>
                    <a:pt x="38" y="1826"/>
                  </a:lnTo>
                  <a:lnTo>
                    <a:pt x="49" y="1841"/>
                  </a:lnTo>
                  <a:lnTo>
                    <a:pt x="55" y="1851"/>
                  </a:lnTo>
                  <a:lnTo>
                    <a:pt x="60" y="1861"/>
                  </a:lnTo>
                  <a:lnTo>
                    <a:pt x="65" y="1873"/>
                  </a:lnTo>
                  <a:lnTo>
                    <a:pt x="70" y="1887"/>
                  </a:lnTo>
                  <a:lnTo>
                    <a:pt x="74" y="1902"/>
                  </a:lnTo>
                  <a:lnTo>
                    <a:pt x="77" y="1920"/>
                  </a:lnTo>
                  <a:lnTo>
                    <a:pt x="79" y="1939"/>
                  </a:lnTo>
                  <a:lnTo>
                    <a:pt x="79" y="1963"/>
                  </a:lnTo>
                  <a:lnTo>
                    <a:pt x="81" y="2000"/>
                  </a:lnTo>
                  <a:lnTo>
                    <a:pt x="82" y="2030"/>
                  </a:lnTo>
                  <a:lnTo>
                    <a:pt x="85" y="2055"/>
                  </a:lnTo>
                  <a:lnTo>
                    <a:pt x="88" y="2078"/>
                  </a:lnTo>
                  <a:lnTo>
                    <a:pt x="92" y="2099"/>
                  </a:lnTo>
                  <a:lnTo>
                    <a:pt x="98" y="2121"/>
                  </a:lnTo>
                  <a:lnTo>
                    <a:pt x="104" y="2145"/>
                  </a:lnTo>
                  <a:lnTo>
                    <a:pt x="112" y="2174"/>
                  </a:lnTo>
                  <a:lnTo>
                    <a:pt x="123" y="2221"/>
                  </a:lnTo>
                  <a:lnTo>
                    <a:pt x="132" y="2271"/>
                  </a:lnTo>
                  <a:lnTo>
                    <a:pt x="142" y="2321"/>
                  </a:lnTo>
                  <a:lnTo>
                    <a:pt x="150" y="2370"/>
                  </a:lnTo>
                  <a:lnTo>
                    <a:pt x="157" y="2421"/>
                  </a:lnTo>
                  <a:lnTo>
                    <a:pt x="166" y="2471"/>
                  </a:lnTo>
                  <a:lnTo>
                    <a:pt x="176" y="2521"/>
                  </a:lnTo>
                  <a:lnTo>
                    <a:pt x="187" y="2570"/>
                  </a:lnTo>
                  <a:lnTo>
                    <a:pt x="196" y="2607"/>
                  </a:lnTo>
                  <a:lnTo>
                    <a:pt x="206" y="2658"/>
                  </a:lnTo>
                  <a:lnTo>
                    <a:pt x="217" y="2717"/>
                  </a:lnTo>
                  <a:lnTo>
                    <a:pt x="227" y="2782"/>
                  </a:lnTo>
                  <a:lnTo>
                    <a:pt x="237" y="2846"/>
                  </a:lnTo>
                  <a:lnTo>
                    <a:pt x="247" y="2904"/>
                  </a:lnTo>
                  <a:lnTo>
                    <a:pt x="253" y="2953"/>
                  </a:lnTo>
                  <a:lnTo>
                    <a:pt x="258" y="2986"/>
                  </a:lnTo>
                  <a:lnTo>
                    <a:pt x="260" y="3018"/>
                  </a:lnTo>
                  <a:lnTo>
                    <a:pt x="260" y="3049"/>
                  </a:lnTo>
                  <a:lnTo>
                    <a:pt x="259" y="3078"/>
                  </a:lnTo>
                  <a:lnTo>
                    <a:pt x="258" y="3106"/>
                  </a:lnTo>
                  <a:lnTo>
                    <a:pt x="258" y="3134"/>
                  </a:lnTo>
                  <a:lnTo>
                    <a:pt x="260" y="3161"/>
                  </a:lnTo>
                  <a:lnTo>
                    <a:pt x="262" y="3174"/>
                  </a:lnTo>
                  <a:lnTo>
                    <a:pt x="265" y="3187"/>
                  </a:lnTo>
                  <a:lnTo>
                    <a:pt x="270" y="3200"/>
                  </a:lnTo>
                  <a:lnTo>
                    <a:pt x="274" y="3214"/>
                  </a:lnTo>
                  <a:lnTo>
                    <a:pt x="287" y="3240"/>
                  </a:lnTo>
                  <a:lnTo>
                    <a:pt x="298" y="3258"/>
                  </a:lnTo>
                  <a:lnTo>
                    <a:pt x="306" y="3273"/>
                  </a:lnTo>
                  <a:lnTo>
                    <a:pt x="313" y="3286"/>
                  </a:lnTo>
                  <a:lnTo>
                    <a:pt x="315" y="3294"/>
                  </a:lnTo>
                  <a:lnTo>
                    <a:pt x="318" y="3301"/>
                  </a:lnTo>
                  <a:lnTo>
                    <a:pt x="320" y="3311"/>
                  </a:lnTo>
                  <a:lnTo>
                    <a:pt x="322" y="3322"/>
                  </a:lnTo>
                  <a:lnTo>
                    <a:pt x="325" y="3351"/>
                  </a:lnTo>
                  <a:lnTo>
                    <a:pt x="325" y="3391"/>
                  </a:lnTo>
                  <a:lnTo>
                    <a:pt x="412" y="3516"/>
                  </a:lnTo>
                  <a:lnTo>
                    <a:pt x="487" y="3501"/>
                  </a:lnTo>
                  <a:lnTo>
                    <a:pt x="573" y="3596"/>
                  </a:lnTo>
                  <a:lnTo>
                    <a:pt x="621" y="3555"/>
                  </a:lnTo>
                  <a:lnTo>
                    <a:pt x="713" y="3552"/>
                  </a:lnTo>
                  <a:lnTo>
                    <a:pt x="763" y="3471"/>
                  </a:lnTo>
                  <a:lnTo>
                    <a:pt x="771" y="3324"/>
                  </a:lnTo>
                  <a:lnTo>
                    <a:pt x="715" y="3293"/>
                  </a:lnTo>
                  <a:lnTo>
                    <a:pt x="701" y="3115"/>
                  </a:lnTo>
                  <a:lnTo>
                    <a:pt x="828" y="3017"/>
                  </a:lnTo>
                  <a:lnTo>
                    <a:pt x="941" y="3027"/>
                  </a:lnTo>
                  <a:lnTo>
                    <a:pt x="971" y="2951"/>
                  </a:lnTo>
                  <a:lnTo>
                    <a:pt x="1055" y="2953"/>
                  </a:lnTo>
                  <a:lnTo>
                    <a:pt x="1065" y="2937"/>
                  </a:lnTo>
                  <a:lnTo>
                    <a:pt x="1076" y="2922"/>
                  </a:lnTo>
                  <a:lnTo>
                    <a:pt x="1092" y="2906"/>
                  </a:lnTo>
                  <a:lnTo>
                    <a:pt x="1107" y="2890"/>
                  </a:lnTo>
                  <a:lnTo>
                    <a:pt x="1115" y="2883"/>
                  </a:lnTo>
                  <a:lnTo>
                    <a:pt x="1124" y="2876"/>
                  </a:lnTo>
                  <a:lnTo>
                    <a:pt x="1134" y="2870"/>
                  </a:lnTo>
                  <a:lnTo>
                    <a:pt x="1143" y="2865"/>
                  </a:lnTo>
                  <a:lnTo>
                    <a:pt x="1153" y="2861"/>
                  </a:lnTo>
                  <a:lnTo>
                    <a:pt x="1163" y="2857"/>
                  </a:lnTo>
                  <a:lnTo>
                    <a:pt x="1174" y="2855"/>
                  </a:lnTo>
                  <a:lnTo>
                    <a:pt x="1184" y="2855"/>
                  </a:lnTo>
                  <a:lnTo>
                    <a:pt x="1189" y="2856"/>
                  </a:lnTo>
                  <a:lnTo>
                    <a:pt x="1196" y="2861"/>
                  </a:lnTo>
                  <a:lnTo>
                    <a:pt x="1205" y="2867"/>
                  </a:lnTo>
                  <a:lnTo>
                    <a:pt x="1214" y="2875"/>
                  </a:lnTo>
                  <a:lnTo>
                    <a:pt x="1233" y="2891"/>
                  </a:lnTo>
                  <a:lnTo>
                    <a:pt x="1249" y="2904"/>
                  </a:lnTo>
                  <a:lnTo>
                    <a:pt x="1260" y="2886"/>
                  </a:lnTo>
                  <a:lnTo>
                    <a:pt x="1272" y="2868"/>
                  </a:lnTo>
                  <a:lnTo>
                    <a:pt x="1275" y="2866"/>
                  </a:lnTo>
                  <a:lnTo>
                    <a:pt x="1278" y="2863"/>
                  </a:lnTo>
                  <a:lnTo>
                    <a:pt x="1283" y="2860"/>
                  </a:lnTo>
                  <a:lnTo>
                    <a:pt x="1288" y="2857"/>
                  </a:lnTo>
                  <a:lnTo>
                    <a:pt x="1293" y="2856"/>
                  </a:lnTo>
                  <a:lnTo>
                    <a:pt x="1299" y="2855"/>
                  </a:lnTo>
                  <a:lnTo>
                    <a:pt x="1306" y="2854"/>
                  </a:lnTo>
                  <a:lnTo>
                    <a:pt x="1314" y="2854"/>
                  </a:lnTo>
                  <a:lnTo>
                    <a:pt x="1476" y="2854"/>
                  </a:lnTo>
                  <a:lnTo>
                    <a:pt x="1459" y="2611"/>
                  </a:lnTo>
                  <a:lnTo>
                    <a:pt x="1477" y="2597"/>
                  </a:lnTo>
                  <a:lnTo>
                    <a:pt x="1489" y="2587"/>
                  </a:lnTo>
                  <a:lnTo>
                    <a:pt x="1495" y="2583"/>
                  </a:lnTo>
                  <a:lnTo>
                    <a:pt x="1503" y="2581"/>
                  </a:lnTo>
                  <a:lnTo>
                    <a:pt x="1513" y="2579"/>
                  </a:lnTo>
                  <a:lnTo>
                    <a:pt x="1525" y="2579"/>
                  </a:lnTo>
                  <a:lnTo>
                    <a:pt x="1557" y="2579"/>
                  </a:lnTo>
                  <a:lnTo>
                    <a:pt x="1562" y="2579"/>
                  </a:lnTo>
                  <a:lnTo>
                    <a:pt x="1569" y="2581"/>
                  </a:lnTo>
                  <a:lnTo>
                    <a:pt x="1576" y="2583"/>
                  </a:lnTo>
                  <a:lnTo>
                    <a:pt x="1584" y="2586"/>
                  </a:lnTo>
                  <a:lnTo>
                    <a:pt x="1599" y="2595"/>
                  </a:lnTo>
                  <a:lnTo>
                    <a:pt x="1616" y="2605"/>
                  </a:lnTo>
                  <a:lnTo>
                    <a:pt x="1647" y="2626"/>
                  </a:lnTo>
                  <a:lnTo>
                    <a:pt x="1670" y="2644"/>
                  </a:lnTo>
                  <a:lnTo>
                    <a:pt x="1695" y="2637"/>
                  </a:lnTo>
                  <a:lnTo>
                    <a:pt x="1715" y="2632"/>
                  </a:lnTo>
                  <a:lnTo>
                    <a:pt x="1726" y="2630"/>
                  </a:lnTo>
                  <a:lnTo>
                    <a:pt x="1737" y="2629"/>
                  </a:lnTo>
                  <a:lnTo>
                    <a:pt x="1751" y="2627"/>
                  </a:lnTo>
                  <a:lnTo>
                    <a:pt x="1768" y="2627"/>
                  </a:lnTo>
                  <a:lnTo>
                    <a:pt x="1849" y="2627"/>
                  </a:lnTo>
                  <a:lnTo>
                    <a:pt x="1852" y="2613"/>
                  </a:lnTo>
                  <a:lnTo>
                    <a:pt x="1856" y="2598"/>
                  </a:lnTo>
                  <a:lnTo>
                    <a:pt x="1864" y="2582"/>
                  </a:lnTo>
                  <a:lnTo>
                    <a:pt x="1872" y="2566"/>
                  </a:lnTo>
                  <a:lnTo>
                    <a:pt x="1882" y="2550"/>
                  </a:lnTo>
                  <a:lnTo>
                    <a:pt x="1894" y="2533"/>
                  </a:lnTo>
                  <a:lnTo>
                    <a:pt x="1906" y="2518"/>
                  </a:lnTo>
                  <a:lnTo>
                    <a:pt x="1920" y="2503"/>
                  </a:lnTo>
                  <a:lnTo>
                    <a:pt x="1933" y="2488"/>
                  </a:lnTo>
                  <a:lnTo>
                    <a:pt x="1946" y="2475"/>
                  </a:lnTo>
                  <a:lnTo>
                    <a:pt x="1960" y="2463"/>
                  </a:lnTo>
                  <a:lnTo>
                    <a:pt x="1972" y="2452"/>
                  </a:lnTo>
                  <a:lnTo>
                    <a:pt x="1984" y="2444"/>
                  </a:lnTo>
                  <a:lnTo>
                    <a:pt x="1994" y="2437"/>
                  </a:lnTo>
                  <a:lnTo>
                    <a:pt x="2004" y="2434"/>
                  </a:lnTo>
                  <a:lnTo>
                    <a:pt x="2011" y="2432"/>
                  </a:lnTo>
                  <a:lnTo>
                    <a:pt x="2077" y="2432"/>
                  </a:lnTo>
                  <a:lnTo>
                    <a:pt x="2077" y="2417"/>
                  </a:lnTo>
                  <a:lnTo>
                    <a:pt x="2078" y="2403"/>
                  </a:lnTo>
                  <a:lnTo>
                    <a:pt x="2080" y="2391"/>
                  </a:lnTo>
                  <a:lnTo>
                    <a:pt x="2082" y="2380"/>
                  </a:lnTo>
                  <a:lnTo>
                    <a:pt x="2086" y="2370"/>
                  </a:lnTo>
                  <a:lnTo>
                    <a:pt x="2091" y="2363"/>
                  </a:lnTo>
                  <a:lnTo>
                    <a:pt x="2095" y="2356"/>
                  </a:lnTo>
                  <a:lnTo>
                    <a:pt x="2101" y="2351"/>
                  </a:lnTo>
                  <a:lnTo>
                    <a:pt x="2108" y="2346"/>
                  </a:lnTo>
                  <a:lnTo>
                    <a:pt x="2117" y="2342"/>
                  </a:lnTo>
                  <a:lnTo>
                    <a:pt x="2125" y="2340"/>
                  </a:lnTo>
                  <a:lnTo>
                    <a:pt x="2136" y="2338"/>
                  </a:lnTo>
                  <a:lnTo>
                    <a:pt x="2160" y="2335"/>
                  </a:lnTo>
                  <a:lnTo>
                    <a:pt x="2190" y="2334"/>
                  </a:lnTo>
                  <a:lnTo>
                    <a:pt x="2191" y="2306"/>
                  </a:lnTo>
                  <a:lnTo>
                    <a:pt x="2194" y="2283"/>
                  </a:lnTo>
                  <a:lnTo>
                    <a:pt x="2195" y="2273"/>
                  </a:lnTo>
                  <a:lnTo>
                    <a:pt x="2199" y="2263"/>
                  </a:lnTo>
                  <a:lnTo>
                    <a:pt x="2201" y="2256"/>
                  </a:lnTo>
                  <a:lnTo>
                    <a:pt x="2204" y="2248"/>
                  </a:lnTo>
                  <a:lnTo>
                    <a:pt x="2206" y="2243"/>
                  </a:lnTo>
                  <a:lnTo>
                    <a:pt x="2209" y="2238"/>
                  </a:lnTo>
                  <a:lnTo>
                    <a:pt x="2214" y="2232"/>
                  </a:lnTo>
                  <a:lnTo>
                    <a:pt x="2217" y="2228"/>
                  </a:lnTo>
                  <a:lnTo>
                    <a:pt x="2226" y="2221"/>
                  </a:lnTo>
                  <a:lnTo>
                    <a:pt x="2234" y="2217"/>
                  </a:lnTo>
                  <a:lnTo>
                    <a:pt x="2254" y="2211"/>
                  </a:lnTo>
                  <a:lnTo>
                    <a:pt x="2274" y="2206"/>
                  </a:lnTo>
                  <a:lnTo>
                    <a:pt x="2284" y="2202"/>
                  </a:lnTo>
                  <a:lnTo>
                    <a:pt x="2294" y="2198"/>
                  </a:lnTo>
                  <a:lnTo>
                    <a:pt x="2304" y="2191"/>
                  </a:lnTo>
                  <a:lnTo>
                    <a:pt x="2314" y="2182"/>
                  </a:lnTo>
                  <a:lnTo>
                    <a:pt x="2320" y="2176"/>
                  </a:lnTo>
                  <a:lnTo>
                    <a:pt x="2325" y="2167"/>
                  </a:lnTo>
                  <a:lnTo>
                    <a:pt x="2330" y="2158"/>
                  </a:lnTo>
                  <a:lnTo>
                    <a:pt x="2335" y="2147"/>
                  </a:lnTo>
                  <a:lnTo>
                    <a:pt x="2345" y="2123"/>
                  </a:lnTo>
                  <a:lnTo>
                    <a:pt x="2356" y="2099"/>
                  </a:lnTo>
                  <a:lnTo>
                    <a:pt x="2363" y="2089"/>
                  </a:lnTo>
                  <a:lnTo>
                    <a:pt x="2370" y="2078"/>
                  </a:lnTo>
                  <a:lnTo>
                    <a:pt x="2378" y="2068"/>
                  </a:lnTo>
                  <a:lnTo>
                    <a:pt x="2387" y="2059"/>
                  </a:lnTo>
                  <a:lnTo>
                    <a:pt x="2396" y="2053"/>
                  </a:lnTo>
                  <a:lnTo>
                    <a:pt x="2407" y="2047"/>
                  </a:lnTo>
                  <a:lnTo>
                    <a:pt x="2414" y="2045"/>
                  </a:lnTo>
                  <a:lnTo>
                    <a:pt x="2419" y="2043"/>
                  </a:lnTo>
                  <a:lnTo>
                    <a:pt x="2425" y="2043"/>
                  </a:lnTo>
                  <a:lnTo>
                    <a:pt x="2433" y="2042"/>
                  </a:lnTo>
                  <a:lnTo>
                    <a:pt x="2449" y="2042"/>
                  </a:lnTo>
                  <a:lnTo>
                    <a:pt x="2463" y="2043"/>
                  </a:lnTo>
                  <a:lnTo>
                    <a:pt x="2474" y="2045"/>
                  </a:lnTo>
                  <a:lnTo>
                    <a:pt x="2478" y="2046"/>
                  </a:lnTo>
                  <a:lnTo>
                    <a:pt x="2482" y="2049"/>
                  </a:lnTo>
                  <a:lnTo>
                    <a:pt x="2485" y="2051"/>
                  </a:lnTo>
                  <a:lnTo>
                    <a:pt x="2487" y="2053"/>
                  </a:lnTo>
                  <a:lnTo>
                    <a:pt x="2490" y="2059"/>
                  </a:lnTo>
                  <a:lnTo>
                    <a:pt x="2492" y="2068"/>
                  </a:lnTo>
                  <a:lnTo>
                    <a:pt x="2495" y="2079"/>
                  </a:lnTo>
                  <a:lnTo>
                    <a:pt x="2498" y="2091"/>
                  </a:lnTo>
                  <a:lnTo>
                    <a:pt x="2530" y="2091"/>
                  </a:lnTo>
                  <a:lnTo>
                    <a:pt x="2531" y="2078"/>
                  </a:lnTo>
                  <a:lnTo>
                    <a:pt x="2532" y="2066"/>
                  </a:lnTo>
                  <a:lnTo>
                    <a:pt x="2536" y="2055"/>
                  </a:lnTo>
                  <a:lnTo>
                    <a:pt x="2539" y="2045"/>
                  </a:lnTo>
                  <a:lnTo>
                    <a:pt x="2543" y="2036"/>
                  </a:lnTo>
                  <a:lnTo>
                    <a:pt x="2547" y="2027"/>
                  </a:lnTo>
                  <a:lnTo>
                    <a:pt x="2553" y="2019"/>
                  </a:lnTo>
                  <a:lnTo>
                    <a:pt x="2559" y="2012"/>
                  </a:lnTo>
                  <a:lnTo>
                    <a:pt x="2572" y="1998"/>
                  </a:lnTo>
                  <a:lnTo>
                    <a:pt x="2587" y="1986"/>
                  </a:lnTo>
                  <a:lnTo>
                    <a:pt x="2604" y="1975"/>
                  </a:lnTo>
                  <a:lnTo>
                    <a:pt x="2621" y="1964"/>
                  </a:lnTo>
                  <a:lnTo>
                    <a:pt x="2637" y="1954"/>
                  </a:lnTo>
                  <a:lnTo>
                    <a:pt x="2653" y="1943"/>
                  </a:lnTo>
                  <a:lnTo>
                    <a:pt x="2661" y="1936"/>
                  </a:lnTo>
                  <a:lnTo>
                    <a:pt x="2667" y="1931"/>
                  </a:lnTo>
                  <a:lnTo>
                    <a:pt x="2675" y="1923"/>
                  </a:lnTo>
                  <a:lnTo>
                    <a:pt x="2681" y="1916"/>
                  </a:lnTo>
                  <a:lnTo>
                    <a:pt x="2687" y="1908"/>
                  </a:lnTo>
                  <a:lnTo>
                    <a:pt x="2692" y="1900"/>
                  </a:lnTo>
                  <a:lnTo>
                    <a:pt x="2697" y="1891"/>
                  </a:lnTo>
                  <a:lnTo>
                    <a:pt x="2701" y="1880"/>
                  </a:lnTo>
                  <a:lnTo>
                    <a:pt x="2704" y="1869"/>
                  </a:lnTo>
                  <a:lnTo>
                    <a:pt x="2706" y="1858"/>
                  </a:lnTo>
                  <a:lnTo>
                    <a:pt x="2708" y="1846"/>
                  </a:lnTo>
                  <a:lnTo>
                    <a:pt x="2708" y="1831"/>
                  </a:lnTo>
                  <a:lnTo>
                    <a:pt x="2707" y="1821"/>
                  </a:lnTo>
                  <a:lnTo>
                    <a:pt x="2704" y="1811"/>
                  </a:lnTo>
                  <a:lnTo>
                    <a:pt x="2701" y="1802"/>
                  </a:lnTo>
                  <a:lnTo>
                    <a:pt x="2698" y="1796"/>
                  </a:lnTo>
                  <a:lnTo>
                    <a:pt x="2692" y="1789"/>
                  </a:lnTo>
                  <a:lnTo>
                    <a:pt x="2687" y="1784"/>
                  </a:lnTo>
                  <a:lnTo>
                    <a:pt x="2681" y="1780"/>
                  </a:lnTo>
                  <a:lnTo>
                    <a:pt x="2675" y="1775"/>
                  </a:lnTo>
                  <a:lnTo>
                    <a:pt x="2668" y="1770"/>
                  </a:lnTo>
                  <a:lnTo>
                    <a:pt x="2663" y="1766"/>
                  </a:lnTo>
                  <a:lnTo>
                    <a:pt x="2658" y="1760"/>
                  </a:lnTo>
                  <a:lnTo>
                    <a:pt x="2652" y="1754"/>
                  </a:lnTo>
                  <a:lnTo>
                    <a:pt x="2649" y="1747"/>
                  </a:lnTo>
                  <a:lnTo>
                    <a:pt x="2646" y="1739"/>
                  </a:lnTo>
                  <a:lnTo>
                    <a:pt x="2644" y="1729"/>
                  </a:lnTo>
                  <a:lnTo>
                    <a:pt x="2643" y="1718"/>
                  </a:lnTo>
                  <a:lnTo>
                    <a:pt x="2644" y="1709"/>
                  </a:lnTo>
                  <a:lnTo>
                    <a:pt x="2645" y="1702"/>
                  </a:lnTo>
                  <a:lnTo>
                    <a:pt x="2648" y="1694"/>
                  </a:lnTo>
                  <a:lnTo>
                    <a:pt x="2651" y="1687"/>
                  </a:lnTo>
                  <a:lnTo>
                    <a:pt x="2655" y="1679"/>
                  </a:lnTo>
                  <a:lnTo>
                    <a:pt x="2661" y="1673"/>
                  </a:lnTo>
                  <a:lnTo>
                    <a:pt x="2666" y="1666"/>
                  </a:lnTo>
                  <a:lnTo>
                    <a:pt x="2673" y="1660"/>
                  </a:lnTo>
                  <a:lnTo>
                    <a:pt x="2686" y="1648"/>
                  </a:lnTo>
                  <a:lnTo>
                    <a:pt x="2699" y="1638"/>
                  </a:lnTo>
                  <a:lnTo>
                    <a:pt x="2712" y="1628"/>
                  </a:lnTo>
                  <a:lnTo>
                    <a:pt x="2724" y="1621"/>
                  </a:lnTo>
                  <a:lnTo>
                    <a:pt x="2724" y="1540"/>
                  </a:lnTo>
                  <a:lnTo>
                    <a:pt x="2741" y="1527"/>
                  </a:lnTo>
                  <a:lnTo>
                    <a:pt x="2754" y="1516"/>
                  </a:lnTo>
                  <a:lnTo>
                    <a:pt x="2759" y="1512"/>
                  </a:lnTo>
                  <a:lnTo>
                    <a:pt x="2767" y="1509"/>
                  </a:lnTo>
                  <a:lnTo>
                    <a:pt x="2776" y="1507"/>
                  </a:lnTo>
                  <a:lnTo>
                    <a:pt x="2788" y="1506"/>
                  </a:lnTo>
                  <a:lnTo>
                    <a:pt x="2799" y="1506"/>
                  </a:lnTo>
                  <a:lnTo>
                    <a:pt x="2807" y="1507"/>
                  </a:lnTo>
                  <a:lnTo>
                    <a:pt x="2812" y="1509"/>
                  </a:lnTo>
                  <a:lnTo>
                    <a:pt x="2817" y="1511"/>
                  </a:lnTo>
                  <a:lnTo>
                    <a:pt x="2825" y="1515"/>
                  </a:lnTo>
                  <a:lnTo>
                    <a:pt x="2837" y="1523"/>
                  </a:lnTo>
                  <a:lnTo>
                    <a:pt x="2859" y="1505"/>
                  </a:lnTo>
                  <a:lnTo>
                    <a:pt x="2876" y="1490"/>
                  </a:lnTo>
                  <a:lnTo>
                    <a:pt x="2884" y="1484"/>
                  </a:lnTo>
                  <a:lnTo>
                    <a:pt x="2894" y="1478"/>
                  </a:lnTo>
                  <a:lnTo>
                    <a:pt x="2900" y="1476"/>
                  </a:lnTo>
                  <a:lnTo>
                    <a:pt x="2905" y="1475"/>
                  </a:lnTo>
                  <a:lnTo>
                    <a:pt x="2911" y="1474"/>
                  </a:lnTo>
                  <a:lnTo>
                    <a:pt x="2918" y="1474"/>
                  </a:lnTo>
                  <a:lnTo>
                    <a:pt x="2983" y="1474"/>
                  </a:lnTo>
                  <a:lnTo>
                    <a:pt x="2979" y="1448"/>
                  </a:lnTo>
                  <a:lnTo>
                    <a:pt x="2975" y="1428"/>
                  </a:lnTo>
                  <a:lnTo>
                    <a:pt x="2970" y="1411"/>
                  </a:lnTo>
                  <a:lnTo>
                    <a:pt x="2964" y="1395"/>
                  </a:lnTo>
                  <a:lnTo>
                    <a:pt x="2959" y="1379"/>
                  </a:lnTo>
                  <a:lnTo>
                    <a:pt x="2955" y="1361"/>
                  </a:lnTo>
                  <a:lnTo>
                    <a:pt x="2954" y="1351"/>
                  </a:lnTo>
                  <a:lnTo>
                    <a:pt x="2951" y="1339"/>
                  </a:lnTo>
                  <a:lnTo>
                    <a:pt x="2951" y="1326"/>
                  </a:lnTo>
                  <a:lnTo>
                    <a:pt x="2950" y="1312"/>
                  </a:lnTo>
                  <a:lnTo>
                    <a:pt x="2950" y="1247"/>
                  </a:lnTo>
                  <a:lnTo>
                    <a:pt x="2951" y="1234"/>
                  </a:lnTo>
                  <a:lnTo>
                    <a:pt x="2952" y="1223"/>
                  </a:lnTo>
                  <a:lnTo>
                    <a:pt x="2955" y="1219"/>
                  </a:lnTo>
                  <a:lnTo>
                    <a:pt x="2956" y="1215"/>
                  </a:lnTo>
                  <a:lnTo>
                    <a:pt x="2958" y="1212"/>
                  </a:lnTo>
                  <a:lnTo>
                    <a:pt x="2961" y="1208"/>
                  </a:lnTo>
                  <a:lnTo>
                    <a:pt x="2964" y="1206"/>
                  </a:lnTo>
                  <a:lnTo>
                    <a:pt x="2968" y="1204"/>
                  </a:lnTo>
                  <a:lnTo>
                    <a:pt x="2971" y="1202"/>
                  </a:lnTo>
                  <a:lnTo>
                    <a:pt x="2976" y="1201"/>
                  </a:lnTo>
                  <a:lnTo>
                    <a:pt x="2986" y="1199"/>
                  </a:lnTo>
                  <a:lnTo>
                    <a:pt x="2999" y="1199"/>
                  </a:lnTo>
                  <a:lnTo>
                    <a:pt x="3031" y="1199"/>
                  </a:lnTo>
                  <a:lnTo>
                    <a:pt x="3039" y="1199"/>
                  </a:lnTo>
                  <a:lnTo>
                    <a:pt x="3045" y="1200"/>
                  </a:lnTo>
                  <a:lnTo>
                    <a:pt x="3051" y="1201"/>
                  </a:lnTo>
                  <a:lnTo>
                    <a:pt x="3056" y="1203"/>
                  </a:lnTo>
                  <a:lnTo>
                    <a:pt x="3066" y="1208"/>
                  </a:lnTo>
                  <a:lnTo>
                    <a:pt x="3075" y="1215"/>
                  </a:lnTo>
                  <a:lnTo>
                    <a:pt x="3092" y="1230"/>
                  </a:lnTo>
                  <a:lnTo>
                    <a:pt x="3112" y="1247"/>
                  </a:lnTo>
                  <a:lnTo>
                    <a:pt x="3137" y="1247"/>
                  </a:lnTo>
                  <a:lnTo>
                    <a:pt x="3160" y="1248"/>
                  </a:lnTo>
                  <a:lnTo>
                    <a:pt x="3181" y="1252"/>
                  </a:lnTo>
                  <a:lnTo>
                    <a:pt x="3200" y="1254"/>
                  </a:lnTo>
                  <a:lnTo>
                    <a:pt x="3217" y="1258"/>
                  </a:lnTo>
                  <a:lnTo>
                    <a:pt x="3233" y="1262"/>
                  </a:lnTo>
                  <a:lnTo>
                    <a:pt x="3247" y="1268"/>
                  </a:lnTo>
                  <a:lnTo>
                    <a:pt x="3260" y="1273"/>
                  </a:lnTo>
                  <a:lnTo>
                    <a:pt x="3271" y="1280"/>
                  </a:lnTo>
                  <a:lnTo>
                    <a:pt x="3282" y="1286"/>
                  </a:lnTo>
                  <a:lnTo>
                    <a:pt x="3292" y="1294"/>
                  </a:lnTo>
                  <a:lnTo>
                    <a:pt x="3300" y="1301"/>
                  </a:lnTo>
                  <a:lnTo>
                    <a:pt x="3308" y="1309"/>
                  </a:lnTo>
                  <a:lnTo>
                    <a:pt x="3315" y="1317"/>
                  </a:lnTo>
                  <a:lnTo>
                    <a:pt x="3322" y="1326"/>
                  </a:lnTo>
                  <a:lnTo>
                    <a:pt x="3327" y="1335"/>
                  </a:lnTo>
                  <a:lnTo>
                    <a:pt x="3339" y="1352"/>
                  </a:lnTo>
                  <a:lnTo>
                    <a:pt x="3351" y="1370"/>
                  </a:lnTo>
                  <a:lnTo>
                    <a:pt x="3363" y="1388"/>
                  </a:lnTo>
                  <a:lnTo>
                    <a:pt x="3378" y="1405"/>
                  </a:lnTo>
                  <a:lnTo>
                    <a:pt x="3386" y="1412"/>
                  </a:lnTo>
                  <a:lnTo>
                    <a:pt x="3394" y="1420"/>
                  </a:lnTo>
                  <a:lnTo>
                    <a:pt x="3404" y="1428"/>
                  </a:lnTo>
                  <a:lnTo>
                    <a:pt x="3415" y="1435"/>
                  </a:lnTo>
                  <a:lnTo>
                    <a:pt x="3427" y="1442"/>
                  </a:lnTo>
                  <a:lnTo>
                    <a:pt x="3440" y="1447"/>
                  </a:lnTo>
                  <a:lnTo>
                    <a:pt x="3455" y="1452"/>
                  </a:lnTo>
                  <a:lnTo>
                    <a:pt x="3471" y="1458"/>
                  </a:lnTo>
                  <a:lnTo>
                    <a:pt x="3472" y="1441"/>
                  </a:lnTo>
                  <a:lnTo>
                    <a:pt x="3475" y="1424"/>
                  </a:lnTo>
                  <a:lnTo>
                    <a:pt x="3476" y="1418"/>
                  </a:lnTo>
                  <a:lnTo>
                    <a:pt x="3478" y="1411"/>
                  </a:lnTo>
                  <a:lnTo>
                    <a:pt x="3482" y="1405"/>
                  </a:lnTo>
                  <a:lnTo>
                    <a:pt x="3485" y="1399"/>
                  </a:lnTo>
                  <a:lnTo>
                    <a:pt x="3488" y="1394"/>
                  </a:lnTo>
                  <a:lnTo>
                    <a:pt x="3493" y="1390"/>
                  </a:lnTo>
                  <a:lnTo>
                    <a:pt x="3498" y="1385"/>
                  </a:lnTo>
                  <a:lnTo>
                    <a:pt x="3503" y="1382"/>
                  </a:lnTo>
                  <a:lnTo>
                    <a:pt x="3510" y="1380"/>
                  </a:lnTo>
                  <a:lnTo>
                    <a:pt x="3517" y="1378"/>
                  </a:lnTo>
                  <a:lnTo>
                    <a:pt x="3526" y="1377"/>
                  </a:lnTo>
                  <a:lnTo>
                    <a:pt x="3536" y="1377"/>
                  </a:lnTo>
                  <a:lnTo>
                    <a:pt x="3553" y="1378"/>
                  </a:lnTo>
                  <a:lnTo>
                    <a:pt x="3567" y="1379"/>
                  </a:lnTo>
                  <a:lnTo>
                    <a:pt x="3580" y="1382"/>
                  </a:lnTo>
                  <a:lnTo>
                    <a:pt x="3591" y="1387"/>
                  </a:lnTo>
                  <a:lnTo>
                    <a:pt x="3611" y="1397"/>
                  </a:lnTo>
                  <a:lnTo>
                    <a:pt x="3633" y="1409"/>
                  </a:lnTo>
                  <a:lnTo>
                    <a:pt x="3657" y="1403"/>
                  </a:lnTo>
                  <a:lnTo>
                    <a:pt x="3677" y="1397"/>
                  </a:lnTo>
                  <a:lnTo>
                    <a:pt x="3688" y="1395"/>
                  </a:lnTo>
                  <a:lnTo>
                    <a:pt x="3699" y="1394"/>
                  </a:lnTo>
                  <a:lnTo>
                    <a:pt x="3713" y="1393"/>
                  </a:lnTo>
                  <a:lnTo>
                    <a:pt x="3730" y="1393"/>
                  </a:lnTo>
                  <a:lnTo>
                    <a:pt x="3795" y="1393"/>
                  </a:lnTo>
                  <a:lnTo>
                    <a:pt x="3800" y="1394"/>
                  </a:lnTo>
                  <a:lnTo>
                    <a:pt x="3807" y="1395"/>
                  </a:lnTo>
                  <a:lnTo>
                    <a:pt x="3814" y="1398"/>
                  </a:lnTo>
                  <a:lnTo>
                    <a:pt x="3822" y="1403"/>
                  </a:lnTo>
                  <a:lnTo>
                    <a:pt x="3840" y="1414"/>
                  </a:lnTo>
                  <a:lnTo>
                    <a:pt x="3860" y="1425"/>
                  </a:lnTo>
                  <a:lnTo>
                    <a:pt x="3898" y="1453"/>
                  </a:lnTo>
                  <a:lnTo>
                    <a:pt x="3925" y="1473"/>
                  </a:lnTo>
                  <a:lnTo>
                    <a:pt x="3895" y="1717"/>
                  </a:lnTo>
                  <a:lnTo>
                    <a:pt x="3927" y="1763"/>
                  </a:lnTo>
                  <a:lnTo>
                    <a:pt x="3925" y="1847"/>
                  </a:lnTo>
                  <a:lnTo>
                    <a:pt x="3946" y="1864"/>
                  </a:lnTo>
                  <a:lnTo>
                    <a:pt x="3963" y="1879"/>
                  </a:lnTo>
                  <a:lnTo>
                    <a:pt x="3972" y="1885"/>
                  </a:lnTo>
                  <a:lnTo>
                    <a:pt x="3981" y="1891"/>
                  </a:lnTo>
                  <a:lnTo>
                    <a:pt x="3986" y="1893"/>
                  </a:lnTo>
                  <a:lnTo>
                    <a:pt x="3993" y="1894"/>
                  </a:lnTo>
                  <a:lnTo>
                    <a:pt x="3999" y="1895"/>
                  </a:lnTo>
                  <a:lnTo>
                    <a:pt x="4006" y="1895"/>
                  </a:lnTo>
                  <a:lnTo>
                    <a:pt x="4010" y="1894"/>
                  </a:lnTo>
                  <a:lnTo>
                    <a:pt x="4015" y="1892"/>
                  </a:lnTo>
                  <a:lnTo>
                    <a:pt x="4022" y="1888"/>
                  </a:lnTo>
                  <a:lnTo>
                    <a:pt x="4028" y="1882"/>
                  </a:lnTo>
                  <a:lnTo>
                    <a:pt x="4042" y="1871"/>
                  </a:lnTo>
                  <a:lnTo>
                    <a:pt x="4054" y="1863"/>
                  </a:lnTo>
                  <a:lnTo>
                    <a:pt x="4054" y="1829"/>
                  </a:lnTo>
                  <a:lnTo>
                    <a:pt x="4055" y="1799"/>
                  </a:lnTo>
                  <a:lnTo>
                    <a:pt x="4056" y="1769"/>
                  </a:lnTo>
                  <a:lnTo>
                    <a:pt x="4058" y="1743"/>
                  </a:lnTo>
                  <a:lnTo>
                    <a:pt x="4061" y="1719"/>
                  </a:lnTo>
                  <a:lnTo>
                    <a:pt x="4065" y="1698"/>
                  </a:lnTo>
                  <a:lnTo>
                    <a:pt x="4070" y="1677"/>
                  </a:lnTo>
                  <a:lnTo>
                    <a:pt x="4076" y="1659"/>
                  </a:lnTo>
                  <a:lnTo>
                    <a:pt x="4083" y="1641"/>
                  </a:lnTo>
                  <a:lnTo>
                    <a:pt x="4092" y="1625"/>
                  </a:lnTo>
                  <a:lnTo>
                    <a:pt x="4103" y="1609"/>
                  </a:lnTo>
                  <a:lnTo>
                    <a:pt x="4115" y="1595"/>
                  </a:lnTo>
                  <a:lnTo>
                    <a:pt x="4130" y="1580"/>
                  </a:lnTo>
                  <a:lnTo>
                    <a:pt x="4145" y="1566"/>
                  </a:lnTo>
                  <a:lnTo>
                    <a:pt x="4163" y="1552"/>
                  </a:lnTo>
                  <a:lnTo>
                    <a:pt x="4184" y="1538"/>
                  </a:lnTo>
                  <a:lnTo>
                    <a:pt x="4330" y="1557"/>
                  </a:lnTo>
                  <a:lnTo>
                    <a:pt x="4334" y="1557"/>
                  </a:lnTo>
                  <a:lnTo>
                    <a:pt x="4337" y="1556"/>
                  </a:lnTo>
                  <a:lnTo>
                    <a:pt x="4340" y="1555"/>
                  </a:lnTo>
                  <a:lnTo>
                    <a:pt x="4344" y="1553"/>
                  </a:lnTo>
                  <a:lnTo>
                    <a:pt x="4350" y="1547"/>
                  </a:lnTo>
                  <a:lnTo>
                    <a:pt x="4354" y="1541"/>
                  </a:lnTo>
                  <a:lnTo>
                    <a:pt x="4358" y="1532"/>
                  </a:lnTo>
                  <a:lnTo>
                    <a:pt x="4360" y="1524"/>
                  </a:lnTo>
                  <a:lnTo>
                    <a:pt x="4362" y="1515"/>
                  </a:lnTo>
                  <a:lnTo>
                    <a:pt x="4362" y="1505"/>
                  </a:lnTo>
                  <a:lnTo>
                    <a:pt x="4362" y="1489"/>
                  </a:lnTo>
                  <a:lnTo>
                    <a:pt x="4362" y="1483"/>
                  </a:lnTo>
                  <a:lnTo>
                    <a:pt x="4361" y="1476"/>
                  </a:lnTo>
                  <a:lnTo>
                    <a:pt x="4360" y="1471"/>
                  </a:lnTo>
                  <a:lnTo>
                    <a:pt x="4358" y="1465"/>
                  </a:lnTo>
                  <a:lnTo>
                    <a:pt x="4352" y="1456"/>
                  </a:lnTo>
                  <a:lnTo>
                    <a:pt x="4346" y="1447"/>
                  </a:lnTo>
                  <a:lnTo>
                    <a:pt x="4338" y="1439"/>
                  </a:lnTo>
                  <a:lnTo>
                    <a:pt x="4329" y="1433"/>
                  </a:lnTo>
                  <a:lnTo>
                    <a:pt x="4319" y="1426"/>
                  </a:lnTo>
                  <a:lnTo>
                    <a:pt x="4308" y="1419"/>
                  </a:lnTo>
                  <a:lnTo>
                    <a:pt x="4297" y="1412"/>
                  </a:lnTo>
                  <a:lnTo>
                    <a:pt x="4286" y="1405"/>
                  </a:lnTo>
                  <a:lnTo>
                    <a:pt x="4276" y="1396"/>
                  </a:lnTo>
                  <a:lnTo>
                    <a:pt x="4265" y="1387"/>
                  </a:lnTo>
                  <a:lnTo>
                    <a:pt x="4255" y="1375"/>
                  </a:lnTo>
                  <a:lnTo>
                    <a:pt x="4246" y="1361"/>
                  </a:lnTo>
                  <a:lnTo>
                    <a:pt x="4242" y="1353"/>
                  </a:lnTo>
                  <a:lnTo>
                    <a:pt x="4239" y="1345"/>
                  </a:lnTo>
                  <a:lnTo>
                    <a:pt x="4236" y="1337"/>
                  </a:lnTo>
                  <a:lnTo>
                    <a:pt x="4232" y="1327"/>
                  </a:lnTo>
                  <a:lnTo>
                    <a:pt x="4184" y="1327"/>
                  </a:lnTo>
                  <a:lnTo>
                    <a:pt x="4178" y="1327"/>
                  </a:lnTo>
                  <a:lnTo>
                    <a:pt x="4172" y="1326"/>
                  </a:lnTo>
                  <a:lnTo>
                    <a:pt x="4167" y="1324"/>
                  </a:lnTo>
                  <a:lnTo>
                    <a:pt x="4161" y="1322"/>
                  </a:lnTo>
                  <a:lnTo>
                    <a:pt x="4149" y="1316"/>
                  </a:lnTo>
                  <a:lnTo>
                    <a:pt x="4140" y="1310"/>
                  </a:lnTo>
                  <a:lnTo>
                    <a:pt x="4132" y="1302"/>
                  </a:lnTo>
                  <a:lnTo>
                    <a:pt x="4124" y="1295"/>
                  </a:lnTo>
                  <a:lnTo>
                    <a:pt x="4122" y="1290"/>
                  </a:lnTo>
                  <a:lnTo>
                    <a:pt x="4121" y="1286"/>
                  </a:lnTo>
                  <a:lnTo>
                    <a:pt x="4120" y="1282"/>
                  </a:lnTo>
                  <a:lnTo>
                    <a:pt x="4119" y="1279"/>
                  </a:lnTo>
                  <a:lnTo>
                    <a:pt x="4120" y="1268"/>
                  </a:lnTo>
                  <a:lnTo>
                    <a:pt x="4121" y="1257"/>
                  </a:lnTo>
                  <a:lnTo>
                    <a:pt x="4123" y="1248"/>
                  </a:lnTo>
                  <a:lnTo>
                    <a:pt x="4125" y="1239"/>
                  </a:lnTo>
                  <a:lnTo>
                    <a:pt x="4130" y="1231"/>
                  </a:lnTo>
                  <a:lnTo>
                    <a:pt x="4134" y="1222"/>
                  </a:lnTo>
                  <a:lnTo>
                    <a:pt x="4140" y="1216"/>
                  </a:lnTo>
                  <a:lnTo>
                    <a:pt x="4145" y="1209"/>
                  </a:lnTo>
                  <a:lnTo>
                    <a:pt x="4151" y="1204"/>
                  </a:lnTo>
                  <a:lnTo>
                    <a:pt x="4159" y="1199"/>
                  </a:lnTo>
                  <a:lnTo>
                    <a:pt x="4167" y="1194"/>
                  </a:lnTo>
                  <a:lnTo>
                    <a:pt x="4175" y="1190"/>
                  </a:lnTo>
                  <a:lnTo>
                    <a:pt x="4185" y="1187"/>
                  </a:lnTo>
                  <a:lnTo>
                    <a:pt x="4195" y="1185"/>
                  </a:lnTo>
                  <a:lnTo>
                    <a:pt x="4205" y="1182"/>
                  </a:lnTo>
                  <a:lnTo>
                    <a:pt x="4216" y="1181"/>
                  </a:lnTo>
                  <a:lnTo>
                    <a:pt x="4214" y="1173"/>
                  </a:lnTo>
                  <a:lnTo>
                    <a:pt x="4211" y="1164"/>
                  </a:lnTo>
                  <a:lnTo>
                    <a:pt x="4208" y="1158"/>
                  </a:lnTo>
                  <a:lnTo>
                    <a:pt x="4204" y="1152"/>
                  </a:lnTo>
                  <a:lnTo>
                    <a:pt x="4200" y="1147"/>
                  </a:lnTo>
                  <a:lnTo>
                    <a:pt x="4196" y="1142"/>
                  </a:lnTo>
                  <a:lnTo>
                    <a:pt x="4192" y="1138"/>
                  </a:lnTo>
                  <a:lnTo>
                    <a:pt x="4188" y="1135"/>
                  </a:lnTo>
                  <a:lnTo>
                    <a:pt x="4178" y="1129"/>
                  </a:lnTo>
                  <a:lnTo>
                    <a:pt x="4169" y="1126"/>
                  </a:lnTo>
                  <a:lnTo>
                    <a:pt x="4159" y="1124"/>
                  </a:lnTo>
                  <a:lnTo>
                    <a:pt x="4150" y="1122"/>
                  </a:lnTo>
                  <a:lnTo>
                    <a:pt x="4141" y="1121"/>
                  </a:lnTo>
                  <a:lnTo>
                    <a:pt x="4132" y="1119"/>
                  </a:lnTo>
                  <a:lnTo>
                    <a:pt x="4124" y="1115"/>
                  </a:lnTo>
                  <a:lnTo>
                    <a:pt x="4117" y="1111"/>
                  </a:lnTo>
                  <a:lnTo>
                    <a:pt x="4114" y="1108"/>
                  </a:lnTo>
                  <a:lnTo>
                    <a:pt x="4111" y="1105"/>
                  </a:lnTo>
                  <a:lnTo>
                    <a:pt x="4109" y="1100"/>
                  </a:lnTo>
                  <a:lnTo>
                    <a:pt x="4107" y="1095"/>
                  </a:lnTo>
                  <a:lnTo>
                    <a:pt x="4105" y="1090"/>
                  </a:lnTo>
                  <a:lnTo>
                    <a:pt x="4104" y="1083"/>
                  </a:lnTo>
                  <a:lnTo>
                    <a:pt x="4103" y="1075"/>
                  </a:lnTo>
                  <a:lnTo>
                    <a:pt x="4103" y="1068"/>
                  </a:lnTo>
                  <a:lnTo>
                    <a:pt x="4103" y="1052"/>
                  </a:lnTo>
                  <a:lnTo>
                    <a:pt x="4103" y="1043"/>
                  </a:lnTo>
                  <a:lnTo>
                    <a:pt x="4104" y="1034"/>
                  </a:lnTo>
                  <a:lnTo>
                    <a:pt x="4106" y="1028"/>
                  </a:lnTo>
                  <a:lnTo>
                    <a:pt x="4108" y="1021"/>
                  </a:lnTo>
                  <a:lnTo>
                    <a:pt x="4110" y="1016"/>
                  </a:lnTo>
                  <a:lnTo>
                    <a:pt x="4114" y="1012"/>
                  </a:lnTo>
                  <a:lnTo>
                    <a:pt x="4117" y="1007"/>
                  </a:lnTo>
                  <a:lnTo>
                    <a:pt x="4121" y="1004"/>
                  </a:lnTo>
                  <a:lnTo>
                    <a:pt x="4129" y="999"/>
                  </a:lnTo>
                  <a:lnTo>
                    <a:pt x="4138" y="994"/>
                  </a:lnTo>
                  <a:lnTo>
                    <a:pt x="4149" y="992"/>
                  </a:lnTo>
                  <a:lnTo>
                    <a:pt x="4160" y="990"/>
                  </a:lnTo>
                  <a:lnTo>
                    <a:pt x="4170" y="988"/>
                  </a:lnTo>
                  <a:lnTo>
                    <a:pt x="4181" y="986"/>
                  </a:lnTo>
                  <a:lnTo>
                    <a:pt x="4190" y="983"/>
                  </a:lnTo>
                  <a:lnTo>
                    <a:pt x="4199" y="978"/>
                  </a:lnTo>
                  <a:lnTo>
                    <a:pt x="4202" y="975"/>
                  </a:lnTo>
                  <a:lnTo>
                    <a:pt x="4206" y="972"/>
                  </a:lnTo>
                  <a:lnTo>
                    <a:pt x="4209" y="969"/>
                  </a:lnTo>
                  <a:lnTo>
                    <a:pt x="4212" y="963"/>
                  </a:lnTo>
                  <a:lnTo>
                    <a:pt x="4214" y="959"/>
                  </a:lnTo>
                  <a:lnTo>
                    <a:pt x="4215" y="952"/>
                  </a:lnTo>
                  <a:lnTo>
                    <a:pt x="4216" y="946"/>
                  </a:lnTo>
                  <a:lnTo>
                    <a:pt x="4216" y="938"/>
                  </a:lnTo>
                  <a:lnTo>
                    <a:pt x="4216" y="922"/>
                  </a:lnTo>
                  <a:lnTo>
                    <a:pt x="4216" y="909"/>
                  </a:lnTo>
                  <a:lnTo>
                    <a:pt x="4214" y="899"/>
                  </a:lnTo>
                  <a:lnTo>
                    <a:pt x="4211" y="892"/>
                  </a:lnTo>
                  <a:lnTo>
                    <a:pt x="4206" y="886"/>
                  </a:lnTo>
                  <a:lnTo>
                    <a:pt x="4201" y="882"/>
                  </a:lnTo>
                  <a:lnTo>
                    <a:pt x="4196" y="878"/>
                  </a:lnTo>
                  <a:lnTo>
                    <a:pt x="4189" y="876"/>
                  </a:lnTo>
                  <a:lnTo>
                    <a:pt x="4183" y="874"/>
                  </a:lnTo>
                  <a:lnTo>
                    <a:pt x="4177" y="870"/>
                  </a:lnTo>
                  <a:lnTo>
                    <a:pt x="4171" y="868"/>
                  </a:lnTo>
                  <a:lnTo>
                    <a:pt x="4165" y="865"/>
                  </a:lnTo>
                  <a:lnTo>
                    <a:pt x="4161" y="859"/>
                  </a:lnTo>
                  <a:lnTo>
                    <a:pt x="4157" y="854"/>
                  </a:lnTo>
                  <a:lnTo>
                    <a:pt x="4154" y="847"/>
                  </a:lnTo>
                  <a:lnTo>
                    <a:pt x="4151" y="837"/>
                  </a:lnTo>
                  <a:lnTo>
                    <a:pt x="4150" y="825"/>
                  </a:lnTo>
                  <a:lnTo>
                    <a:pt x="4151" y="815"/>
                  </a:lnTo>
                  <a:lnTo>
                    <a:pt x="4151" y="808"/>
                  </a:lnTo>
                  <a:lnTo>
                    <a:pt x="4154" y="801"/>
                  </a:lnTo>
                  <a:lnTo>
                    <a:pt x="4156" y="796"/>
                  </a:lnTo>
                  <a:lnTo>
                    <a:pt x="4161" y="789"/>
                  </a:lnTo>
                  <a:lnTo>
                    <a:pt x="4167" y="784"/>
                  </a:lnTo>
                  <a:lnTo>
                    <a:pt x="4173" y="778"/>
                  </a:lnTo>
                  <a:lnTo>
                    <a:pt x="4178" y="772"/>
                  </a:lnTo>
                  <a:lnTo>
                    <a:pt x="4179" y="767"/>
                  </a:lnTo>
                  <a:lnTo>
                    <a:pt x="4182" y="761"/>
                  </a:lnTo>
                  <a:lnTo>
                    <a:pt x="4183" y="753"/>
                  </a:lnTo>
                  <a:lnTo>
                    <a:pt x="4183" y="743"/>
                  </a:lnTo>
                  <a:lnTo>
                    <a:pt x="4183" y="710"/>
                  </a:lnTo>
                  <a:lnTo>
                    <a:pt x="4183" y="701"/>
                  </a:lnTo>
                  <a:lnTo>
                    <a:pt x="4181" y="692"/>
                  </a:lnTo>
                  <a:lnTo>
                    <a:pt x="4178" y="685"/>
                  </a:lnTo>
                  <a:lnTo>
                    <a:pt x="4175" y="679"/>
                  </a:lnTo>
                  <a:lnTo>
                    <a:pt x="4168" y="669"/>
                  </a:lnTo>
                  <a:lnTo>
                    <a:pt x="4159" y="662"/>
                  </a:lnTo>
                  <a:lnTo>
                    <a:pt x="4154" y="659"/>
                  </a:lnTo>
                  <a:lnTo>
                    <a:pt x="4149" y="655"/>
                  </a:lnTo>
                  <a:lnTo>
                    <a:pt x="4146" y="651"/>
                  </a:lnTo>
                  <a:lnTo>
                    <a:pt x="4142" y="646"/>
                  </a:lnTo>
                  <a:lnTo>
                    <a:pt x="4138" y="640"/>
                  </a:lnTo>
                  <a:lnTo>
                    <a:pt x="4136" y="633"/>
                  </a:lnTo>
                  <a:lnTo>
                    <a:pt x="4135" y="624"/>
                  </a:lnTo>
                  <a:lnTo>
                    <a:pt x="4134" y="613"/>
                  </a:lnTo>
                  <a:lnTo>
                    <a:pt x="4134" y="565"/>
                  </a:lnTo>
                  <a:lnTo>
                    <a:pt x="4135" y="552"/>
                  </a:lnTo>
                  <a:lnTo>
                    <a:pt x="4136" y="540"/>
                  </a:lnTo>
                  <a:lnTo>
                    <a:pt x="4137" y="530"/>
                  </a:lnTo>
                  <a:lnTo>
                    <a:pt x="4141" y="520"/>
                  </a:lnTo>
                  <a:lnTo>
                    <a:pt x="4143" y="512"/>
                  </a:lnTo>
                  <a:lnTo>
                    <a:pt x="4147" y="503"/>
                  </a:lnTo>
                  <a:lnTo>
                    <a:pt x="4151" y="497"/>
                  </a:lnTo>
                  <a:lnTo>
                    <a:pt x="4156" y="489"/>
                  </a:lnTo>
                  <a:lnTo>
                    <a:pt x="4176" y="464"/>
                  </a:lnTo>
                  <a:lnTo>
                    <a:pt x="4199" y="435"/>
                  </a:lnTo>
                  <a:lnTo>
                    <a:pt x="4183" y="434"/>
                  </a:lnTo>
                  <a:lnTo>
                    <a:pt x="4168" y="431"/>
                  </a:lnTo>
                  <a:lnTo>
                    <a:pt x="4154" y="427"/>
                  </a:lnTo>
                  <a:lnTo>
                    <a:pt x="4140" y="423"/>
                  </a:lnTo>
                  <a:lnTo>
                    <a:pt x="4127" y="418"/>
                  </a:lnTo>
                  <a:lnTo>
                    <a:pt x="4115" y="411"/>
                  </a:lnTo>
                  <a:lnTo>
                    <a:pt x="4104" y="404"/>
                  </a:lnTo>
                  <a:lnTo>
                    <a:pt x="4094" y="395"/>
                  </a:lnTo>
                  <a:lnTo>
                    <a:pt x="4085" y="385"/>
                  </a:lnTo>
                  <a:lnTo>
                    <a:pt x="4077" y="375"/>
                  </a:lnTo>
                  <a:lnTo>
                    <a:pt x="4070" y="364"/>
                  </a:lnTo>
                  <a:lnTo>
                    <a:pt x="4065" y="351"/>
                  </a:lnTo>
                  <a:lnTo>
                    <a:pt x="4060" y="337"/>
                  </a:lnTo>
                  <a:lnTo>
                    <a:pt x="4056" y="323"/>
                  </a:lnTo>
                  <a:lnTo>
                    <a:pt x="4054" y="307"/>
                  </a:lnTo>
                  <a:lnTo>
                    <a:pt x="4053" y="289"/>
                  </a:lnTo>
                  <a:lnTo>
                    <a:pt x="4034" y="290"/>
                  </a:lnTo>
                  <a:lnTo>
                    <a:pt x="4016" y="292"/>
                  </a:lnTo>
                  <a:lnTo>
                    <a:pt x="4002" y="295"/>
                  </a:lnTo>
                  <a:lnTo>
                    <a:pt x="3990" y="298"/>
                  </a:lnTo>
                  <a:lnTo>
                    <a:pt x="3980" y="302"/>
                  </a:lnTo>
                  <a:lnTo>
                    <a:pt x="3972" y="307"/>
                  </a:lnTo>
                  <a:lnTo>
                    <a:pt x="3965" y="311"/>
                  </a:lnTo>
                  <a:lnTo>
                    <a:pt x="3958" y="315"/>
                  </a:lnTo>
                  <a:lnTo>
                    <a:pt x="3947" y="324"/>
                  </a:lnTo>
                  <a:lnTo>
                    <a:pt x="3938" y="331"/>
                  </a:lnTo>
                  <a:lnTo>
                    <a:pt x="3931" y="334"/>
                  </a:lnTo>
                  <a:lnTo>
                    <a:pt x="3925" y="336"/>
                  </a:lnTo>
                  <a:lnTo>
                    <a:pt x="3917" y="338"/>
                  </a:lnTo>
                  <a:lnTo>
                    <a:pt x="3907" y="338"/>
                  </a:lnTo>
                  <a:lnTo>
                    <a:pt x="3891" y="338"/>
                  </a:lnTo>
                  <a:lnTo>
                    <a:pt x="3874" y="338"/>
                  </a:lnTo>
                  <a:lnTo>
                    <a:pt x="3860" y="336"/>
                  </a:lnTo>
                  <a:lnTo>
                    <a:pt x="3847" y="332"/>
                  </a:lnTo>
                  <a:lnTo>
                    <a:pt x="3836" y="328"/>
                  </a:lnTo>
                  <a:lnTo>
                    <a:pt x="3815" y="318"/>
                  </a:lnTo>
                  <a:lnTo>
                    <a:pt x="3794" y="305"/>
                  </a:lnTo>
                  <a:lnTo>
                    <a:pt x="3777" y="319"/>
                  </a:lnTo>
                  <a:lnTo>
                    <a:pt x="3764" y="329"/>
                  </a:lnTo>
                  <a:lnTo>
                    <a:pt x="3757" y="334"/>
                  </a:lnTo>
                  <a:lnTo>
                    <a:pt x="3751" y="336"/>
                  </a:lnTo>
                  <a:lnTo>
                    <a:pt x="3741" y="338"/>
                  </a:lnTo>
                  <a:lnTo>
                    <a:pt x="3729" y="338"/>
                  </a:lnTo>
                  <a:lnTo>
                    <a:pt x="3713" y="338"/>
                  </a:lnTo>
                  <a:lnTo>
                    <a:pt x="3703" y="338"/>
                  </a:lnTo>
                  <a:lnTo>
                    <a:pt x="3695" y="336"/>
                  </a:lnTo>
                  <a:lnTo>
                    <a:pt x="3687" y="334"/>
                  </a:lnTo>
                  <a:lnTo>
                    <a:pt x="3680" y="330"/>
                  </a:lnTo>
                  <a:lnTo>
                    <a:pt x="3674" y="326"/>
                  </a:lnTo>
                  <a:lnTo>
                    <a:pt x="3669" y="322"/>
                  </a:lnTo>
                  <a:lnTo>
                    <a:pt x="3664" y="316"/>
                  </a:lnTo>
                  <a:lnTo>
                    <a:pt x="3659" y="311"/>
                  </a:lnTo>
                  <a:lnTo>
                    <a:pt x="3645" y="285"/>
                  </a:lnTo>
                  <a:lnTo>
                    <a:pt x="3632" y="257"/>
                  </a:lnTo>
                  <a:lnTo>
                    <a:pt x="3517" y="243"/>
                  </a:lnTo>
                  <a:lnTo>
                    <a:pt x="3502" y="251"/>
                  </a:lnTo>
                  <a:lnTo>
                    <a:pt x="3475" y="268"/>
                  </a:lnTo>
                  <a:lnTo>
                    <a:pt x="3440" y="288"/>
                  </a:lnTo>
                  <a:lnTo>
                    <a:pt x="3401" y="311"/>
                  </a:lnTo>
                  <a:lnTo>
                    <a:pt x="3362" y="334"/>
                  </a:lnTo>
                  <a:lnTo>
                    <a:pt x="3328" y="352"/>
                  </a:lnTo>
                  <a:lnTo>
                    <a:pt x="3304" y="366"/>
                  </a:lnTo>
                  <a:lnTo>
                    <a:pt x="3292" y="370"/>
                  </a:lnTo>
                  <a:lnTo>
                    <a:pt x="3258" y="370"/>
                  </a:lnTo>
                  <a:lnTo>
                    <a:pt x="3247" y="370"/>
                  </a:lnTo>
                  <a:lnTo>
                    <a:pt x="3237" y="369"/>
                  </a:lnTo>
                  <a:lnTo>
                    <a:pt x="3227" y="368"/>
                  </a:lnTo>
                  <a:lnTo>
                    <a:pt x="3218" y="366"/>
                  </a:lnTo>
                  <a:lnTo>
                    <a:pt x="3201" y="362"/>
                  </a:lnTo>
                  <a:lnTo>
                    <a:pt x="3183" y="355"/>
                  </a:lnTo>
                  <a:lnTo>
                    <a:pt x="3162" y="350"/>
                  </a:lnTo>
                  <a:lnTo>
                    <a:pt x="3137" y="344"/>
                  </a:lnTo>
                  <a:lnTo>
                    <a:pt x="3122" y="342"/>
                  </a:lnTo>
                  <a:lnTo>
                    <a:pt x="3105" y="341"/>
                  </a:lnTo>
                  <a:lnTo>
                    <a:pt x="3085" y="340"/>
                  </a:lnTo>
                  <a:lnTo>
                    <a:pt x="3063" y="339"/>
                  </a:lnTo>
                  <a:lnTo>
                    <a:pt x="3044" y="291"/>
                  </a:lnTo>
                  <a:lnTo>
                    <a:pt x="3037" y="292"/>
                  </a:lnTo>
                  <a:lnTo>
                    <a:pt x="3030" y="294"/>
                  </a:lnTo>
                  <a:lnTo>
                    <a:pt x="3023" y="296"/>
                  </a:lnTo>
                  <a:lnTo>
                    <a:pt x="3016" y="299"/>
                  </a:lnTo>
                  <a:lnTo>
                    <a:pt x="3002" y="305"/>
                  </a:lnTo>
                  <a:lnTo>
                    <a:pt x="2987" y="314"/>
                  </a:lnTo>
                  <a:lnTo>
                    <a:pt x="2957" y="335"/>
                  </a:lnTo>
                  <a:lnTo>
                    <a:pt x="2922" y="358"/>
                  </a:lnTo>
                  <a:lnTo>
                    <a:pt x="2903" y="369"/>
                  </a:lnTo>
                  <a:lnTo>
                    <a:pt x="2882" y="381"/>
                  </a:lnTo>
                  <a:lnTo>
                    <a:pt x="2861" y="392"/>
                  </a:lnTo>
                  <a:lnTo>
                    <a:pt x="2837" y="400"/>
                  </a:lnTo>
                  <a:lnTo>
                    <a:pt x="2824" y="405"/>
                  </a:lnTo>
                  <a:lnTo>
                    <a:pt x="2811" y="409"/>
                  </a:lnTo>
                  <a:lnTo>
                    <a:pt x="2798" y="412"/>
                  </a:lnTo>
                  <a:lnTo>
                    <a:pt x="2784" y="415"/>
                  </a:lnTo>
                  <a:lnTo>
                    <a:pt x="2770" y="418"/>
                  </a:lnTo>
                  <a:lnTo>
                    <a:pt x="2755" y="419"/>
                  </a:lnTo>
                  <a:lnTo>
                    <a:pt x="2739" y="420"/>
                  </a:lnTo>
                  <a:lnTo>
                    <a:pt x="2722" y="420"/>
                  </a:lnTo>
                  <a:lnTo>
                    <a:pt x="2658" y="420"/>
                  </a:lnTo>
                  <a:lnTo>
                    <a:pt x="2635" y="420"/>
                  </a:lnTo>
                  <a:lnTo>
                    <a:pt x="2613" y="418"/>
                  </a:lnTo>
                  <a:lnTo>
                    <a:pt x="2595" y="415"/>
                  </a:lnTo>
                  <a:lnTo>
                    <a:pt x="2578" y="410"/>
                  </a:lnTo>
                  <a:lnTo>
                    <a:pt x="2563" y="404"/>
                  </a:lnTo>
                  <a:lnTo>
                    <a:pt x="2550" y="397"/>
                  </a:lnTo>
                  <a:lnTo>
                    <a:pt x="2539" y="389"/>
                  </a:lnTo>
                  <a:lnTo>
                    <a:pt x="2529" y="378"/>
                  </a:lnTo>
                  <a:lnTo>
                    <a:pt x="2520" y="367"/>
                  </a:lnTo>
                  <a:lnTo>
                    <a:pt x="2514" y="353"/>
                  </a:lnTo>
                  <a:lnTo>
                    <a:pt x="2509" y="339"/>
                  </a:lnTo>
                  <a:lnTo>
                    <a:pt x="2504" y="323"/>
                  </a:lnTo>
                  <a:lnTo>
                    <a:pt x="2500" y="305"/>
                  </a:lnTo>
                  <a:lnTo>
                    <a:pt x="2498" y="286"/>
                  </a:lnTo>
                  <a:lnTo>
                    <a:pt x="2497" y="264"/>
                  </a:lnTo>
                  <a:lnTo>
                    <a:pt x="2496" y="242"/>
                  </a:lnTo>
                  <a:lnTo>
                    <a:pt x="2559" y="222"/>
                  </a:lnTo>
                  <a:lnTo>
                    <a:pt x="2560" y="193"/>
                  </a:lnTo>
                  <a:lnTo>
                    <a:pt x="2314" y="244"/>
                  </a:lnTo>
                  <a:lnTo>
                    <a:pt x="2295" y="246"/>
                  </a:lnTo>
                  <a:lnTo>
                    <a:pt x="2279" y="249"/>
                  </a:lnTo>
                  <a:lnTo>
                    <a:pt x="2264" y="251"/>
                  </a:lnTo>
                  <a:lnTo>
                    <a:pt x="2254" y="255"/>
                  </a:lnTo>
                  <a:lnTo>
                    <a:pt x="2244" y="258"/>
                  </a:lnTo>
                  <a:lnTo>
                    <a:pt x="2236" y="262"/>
                  </a:lnTo>
                  <a:lnTo>
                    <a:pt x="2231" y="267"/>
                  </a:lnTo>
                  <a:lnTo>
                    <a:pt x="2227" y="273"/>
                  </a:lnTo>
                  <a:lnTo>
                    <a:pt x="2223" y="280"/>
                  </a:lnTo>
                  <a:lnTo>
                    <a:pt x="2221" y="287"/>
                  </a:lnTo>
                  <a:lnTo>
                    <a:pt x="2220" y="297"/>
                  </a:lnTo>
                  <a:lnTo>
                    <a:pt x="2219" y="308"/>
                  </a:lnTo>
                  <a:lnTo>
                    <a:pt x="2219" y="336"/>
                  </a:lnTo>
                  <a:lnTo>
                    <a:pt x="2220" y="371"/>
                  </a:lnTo>
                  <a:lnTo>
                    <a:pt x="2135" y="483"/>
                  </a:lnTo>
                  <a:lnTo>
                    <a:pt x="2058" y="486"/>
                  </a:lnTo>
                  <a:lnTo>
                    <a:pt x="2050" y="498"/>
                  </a:lnTo>
                  <a:lnTo>
                    <a:pt x="2041" y="511"/>
                  </a:lnTo>
                  <a:lnTo>
                    <a:pt x="2030" y="525"/>
                  </a:lnTo>
                  <a:lnTo>
                    <a:pt x="2018" y="538"/>
                  </a:lnTo>
                  <a:lnTo>
                    <a:pt x="2013" y="543"/>
                  </a:lnTo>
                  <a:lnTo>
                    <a:pt x="2006" y="550"/>
                  </a:lnTo>
                  <a:lnTo>
                    <a:pt x="1999" y="554"/>
                  </a:lnTo>
                  <a:lnTo>
                    <a:pt x="1992" y="558"/>
                  </a:lnTo>
                  <a:lnTo>
                    <a:pt x="1985" y="562"/>
                  </a:lnTo>
                  <a:lnTo>
                    <a:pt x="1977" y="565"/>
                  </a:lnTo>
                  <a:lnTo>
                    <a:pt x="1969" y="567"/>
                  </a:lnTo>
                  <a:lnTo>
                    <a:pt x="1960" y="567"/>
                  </a:lnTo>
                  <a:lnTo>
                    <a:pt x="1863" y="567"/>
                  </a:lnTo>
                  <a:lnTo>
                    <a:pt x="1855" y="567"/>
                  </a:lnTo>
                  <a:lnTo>
                    <a:pt x="1846" y="565"/>
                  </a:lnTo>
                  <a:lnTo>
                    <a:pt x="1839" y="561"/>
                  </a:lnTo>
                  <a:lnTo>
                    <a:pt x="1831" y="558"/>
                  </a:lnTo>
                  <a:lnTo>
                    <a:pt x="1824" y="553"/>
                  </a:lnTo>
                  <a:lnTo>
                    <a:pt x="1817" y="547"/>
                  </a:lnTo>
                  <a:lnTo>
                    <a:pt x="1811" y="541"/>
                  </a:lnTo>
                  <a:lnTo>
                    <a:pt x="1805" y="534"/>
                  </a:lnTo>
                  <a:lnTo>
                    <a:pt x="1800" y="527"/>
                  </a:lnTo>
                  <a:lnTo>
                    <a:pt x="1796" y="519"/>
                  </a:lnTo>
                  <a:lnTo>
                    <a:pt x="1791" y="511"/>
                  </a:lnTo>
                  <a:lnTo>
                    <a:pt x="1788" y="503"/>
                  </a:lnTo>
                  <a:lnTo>
                    <a:pt x="1786" y="494"/>
                  </a:lnTo>
                  <a:lnTo>
                    <a:pt x="1784" y="486"/>
                  </a:lnTo>
                  <a:lnTo>
                    <a:pt x="1783" y="478"/>
                  </a:lnTo>
                  <a:lnTo>
                    <a:pt x="1782" y="470"/>
                  </a:lnTo>
                  <a:lnTo>
                    <a:pt x="1783" y="457"/>
                  </a:lnTo>
                  <a:lnTo>
                    <a:pt x="1784" y="449"/>
                  </a:lnTo>
                  <a:lnTo>
                    <a:pt x="1786" y="443"/>
                  </a:lnTo>
                  <a:lnTo>
                    <a:pt x="1788" y="438"/>
                  </a:lnTo>
                  <a:lnTo>
                    <a:pt x="1790" y="432"/>
                  </a:lnTo>
                  <a:lnTo>
                    <a:pt x="1794" y="423"/>
                  </a:lnTo>
                  <a:lnTo>
                    <a:pt x="1796" y="409"/>
                  </a:lnTo>
                  <a:lnTo>
                    <a:pt x="1798" y="389"/>
                  </a:lnTo>
                  <a:lnTo>
                    <a:pt x="1344" y="368"/>
                  </a:lnTo>
                  <a:lnTo>
                    <a:pt x="1201" y="223"/>
                  </a:lnTo>
                  <a:lnTo>
                    <a:pt x="1181" y="235"/>
                  </a:lnTo>
                  <a:lnTo>
                    <a:pt x="1160" y="247"/>
                  </a:lnTo>
                  <a:lnTo>
                    <a:pt x="1149" y="251"/>
                  </a:lnTo>
                  <a:lnTo>
                    <a:pt x="1138" y="256"/>
                  </a:lnTo>
                  <a:lnTo>
                    <a:pt x="1127" y="258"/>
                  </a:lnTo>
                  <a:lnTo>
                    <a:pt x="1116" y="259"/>
                  </a:lnTo>
                  <a:lnTo>
                    <a:pt x="1108" y="258"/>
                  </a:lnTo>
                  <a:lnTo>
                    <a:pt x="1097" y="255"/>
                  </a:lnTo>
                  <a:lnTo>
                    <a:pt x="1085" y="249"/>
                  </a:lnTo>
                  <a:lnTo>
                    <a:pt x="1072" y="243"/>
                  </a:lnTo>
                  <a:lnTo>
                    <a:pt x="1057" y="234"/>
                  </a:lnTo>
                  <a:lnTo>
                    <a:pt x="1043" y="226"/>
                  </a:lnTo>
                  <a:lnTo>
                    <a:pt x="1028" y="215"/>
                  </a:lnTo>
                  <a:lnTo>
                    <a:pt x="1013" y="204"/>
                  </a:lnTo>
                  <a:lnTo>
                    <a:pt x="998" y="193"/>
                  </a:lnTo>
                  <a:lnTo>
                    <a:pt x="983" y="182"/>
                  </a:lnTo>
                  <a:lnTo>
                    <a:pt x="972" y="172"/>
                  </a:lnTo>
                  <a:lnTo>
                    <a:pt x="960" y="161"/>
                  </a:lnTo>
                  <a:lnTo>
                    <a:pt x="951" y="151"/>
                  </a:lnTo>
                  <a:lnTo>
                    <a:pt x="944" y="142"/>
                  </a:lnTo>
                  <a:lnTo>
                    <a:pt x="939" y="135"/>
                  </a:lnTo>
                  <a:lnTo>
                    <a:pt x="938" y="129"/>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p:nvSpPr>
          <p:spPr bwMode="auto">
            <a:xfrm>
              <a:off x="4403725" y="3427412"/>
              <a:ext cx="1246188" cy="1076325"/>
            </a:xfrm>
            <a:custGeom>
              <a:avLst/>
              <a:gdLst>
                <a:gd name="T0" fmla="*/ 2397 w 3142"/>
                <a:gd name="T1" fmla="*/ 247 h 2709"/>
                <a:gd name="T2" fmla="*/ 2268 w 3142"/>
                <a:gd name="T3" fmla="*/ 324 h 2709"/>
                <a:gd name="T4" fmla="*/ 2052 w 3142"/>
                <a:gd name="T5" fmla="*/ 252 h 2709"/>
                <a:gd name="T6" fmla="*/ 1977 w 3142"/>
                <a:gd name="T7" fmla="*/ 307 h 2709"/>
                <a:gd name="T8" fmla="*/ 1831 w 3142"/>
                <a:gd name="T9" fmla="*/ 271 h 2709"/>
                <a:gd name="T10" fmla="*/ 1812 w 3142"/>
                <a:gd name="T11" fmla="*/ 164 h 2709"/>
                <a:gd name="T12" fmla="*/ 1678 w 3142"/>
                <a:gd name="T13" fmla="*/ 102 h 2709"/>
                <a:gd name="T14" fmla="*/ 1433 w 3142"/>
                <a:gd name="T15" fmla="*/ 126 h 2709"/>
                <a:gd name="T16" fmla="*/ 1134 w 3142"/>
                <a:gd name="T17" fmla="*/ 373 h 2709"/>
                <a:gd name="T18" fmla="*/ 1021 w 3142"/>
                <a:gd name="T19" fmla="*/ 551 h 2709"/>
                <a:gd name="T20" fmla="*/ 932 w 3142"/>
                <a:gd name="T21" fmla="*/ 746 h 2709"/>
                <a:gd name="T22" fmla="*/ 631 w 3142"/>
                <a:gd name="T23" fmla="*/ 844 h 2709"/>
                <a:gd name="T24" fmla="*/ 543 w 3142"/>
                <a:gd name="T25" fmla="*/ 983 h 2709"/>
                <a:gd name="T26" fmla="*/ 607 w 3142"/>
                <a:gd name="T27" fmla="*/ 1434 h 2709"/>
                <a:gd name="T28" fmla="*/ 679 w 3142"/>
                <a:gd name="T29" fmla="*/ 1500 h 2709"/>
                <a:gd name="T30" fmla="*/ 648 w 3142"/>
                <a:gd name="T31" fmla="*/ 1601 h 2709"/>
                <a:gd name="T32" fmla="*/ 565 w 3142"/>
                <a:gd name="T33" fmla="*/ 1615 h 2709"/>
                <a:gd name="T34" fmla="*/ 455 w 3142"/>
                <a:gd name="T35" fmla="*/ 1572 h 2709"/>
                <a:gd name="T36" fmla="*/ 370 w 3142"/>
                <a:gd name="T37" fmla="*/ 1506 h 2709"/>
                <a:gd name="T38" fmla="*/ 271 w 3142"/>
                <a:gd name="T39" fmla="*/ 1462 h 2709"/>
                <a:gd name="T40" fmla="*/ 211 w 3142"/>
                <a:gd name="T41" fmla="*/ 1516 h 2709"/>
                <a:gd name="T42" fmla="*/ 302 w 3142"/>
                <a:gd name="T43" fmla="*/ 1617 h 2709"/>
                <a:gd name="T44" fmla="*/ 386 w 3142"/>
                <a:gd name="T45" fmla="*/ 1948 h 2709"/>
                <a:gd name="T46" fmla="*/ 394 w 3142"/>
                <a:gd name="T47" fmla="*/ 2162 h 2709"/>
                <a:gd name="T48" fmla="*/ 260 w 3142"/>
                <a:gd name="T49" fmla="*/ 2286 h 2709"/>
                <a:gd name="T50" fmla="*/ 147 w 3142"/>
                <a:gd name="T51" fmla="*/ 2443 h 2709"/>
                <a:gd name="T52" fmla="*/ 42 w 3142"/>
                <a:gd name="T53" fmla="*/ 2533 h 2709"/>
                <a:gd name="T54" fmla="*/ 21 w 3142"/>
                <a:gd name="T55" fmla="*/ 2628 h 2709"/>
                <a:gd name="T56" fmla="*/ 66 w 3142"/>
                <a:gd name="T57" fmla="*/ 2681 h 2709"/>
                <a:gd name="T58" fmla="*/ 405 w 3142"/>
                <a:gd name="T59" fmla="*/ 2580 h 2709"/>
                <a:gd name="T60" fmla="*/ 448 w 3142"/>
                <a:gd name="T61" fmla="*/ 2314 h 2709"/>
                <a:gd name="T62" fmla="*/ 554 w 3142"/>
                <a:gd name="T63" fmla="*/ 2297 h 2709"/>
                <a:gd name="T64" fmla="*/ 680 w 3142"/>
                <a:gd name="T65" fmla="*/ 2393 h 2709"/>
                <a:gd name="T66" fmla="*/ 774 w 3142"/>
                <a:gd name="T67" fmla="*/ 2357 h 2709"/>
                <a:gd name="T68" fmla="*/ 781 w 3142"/>
                <a:gd name="T69" fmla="*/ 2329 h 2709"/>
                <a:gd name="T70" fmla="*/ 823 w 3142"/>
                <a:gd name="T71" fmla="*/ 2194 h 2709"/>
                <a:gd name="T72" fmla="*/ 980 w 3142"/>
                <a:gd name="T73" fmla="*/ 2108 h 2709"/>
                <a:gd name="T74" fmla="*/ 1043 w 3142"/>
                <a:gd name="T75" fmla="*/ 1980 h 2709"/>
                <a:gd name="T76" fmla="*/ 1193 w 3142"/>
                <a:gd name="T77" fmla="*/ 1949 h 2709"/>
                <a:gd name="T78" fmla="*/ 1324 w 3142"/>
                <a:gd name="T79" fmla="*/ 2101 h 2709"/>
                <a:gd name="T80" fmla="*/ 1494 w 3142"/>
                <a:gd name="T81" fmla="*/ 2123 h 2709"/>
                <a:gd name="T82" fmla="*/ 1541 w 3142"/>
                <a:gd name="T83" fmla="*/ 2031 h 2709"/>
                <a:gd name="T84" fmla="*/ 1951 w 3142"/>
                <a:gd name="T85" fmla="*/ 1756 h 2709"/>
                <a:gd name="T86" fmla="*/ 1961 w 3142"/>
                <a:gd name="T87" fmla="*/ 1631 h 2709"/>
                <a:gd name="T88" fmla="*/ 2132 w 3142"/>
                <a:gd name="T89" fmla="*/ 1481 h 2709"/>
                <a:gd name="T90" fmla="*/ 2204 w 3142"/>
                <a:gd name="T91" fmla="*/ 1508 h 2709"/>
                <a:gd name="T92" fmla="*/ 2377 w 3142"/>
                <a:gd name="T93" fmla="*/ 1515 h 2709"/>
                <a:gd name="T94" fmla="*/ 2639 w 3142"/>
                <a:gd name="T95" fmla="*/ 1384 h 2709"/>
                <a:gd name="T96" fmla="*/ 2726 w 3142"/>
                <a:gd name="T97" fmla="*/ 1258 h 2709"/>
                <a:gd name="T98" fmla="*/ 2815 w 3142"/>
                <a:gd name="T99" fmla="*/ 1161 h 2709"/>
                <a:gd name="T100" fmla="*/ 2871 w 3142"/>
                <a:gd name="T101" fmla="*/ 1026 h 2709"/>
                <a:gd name="T102" fmla="*/ 2945 w 3142"/>
                <a:gd name="T103" fmla="*/ 915 h 2709"/>
                <a:gd name="T104" fmla="*/ 2827 w 3142"/>
                <a:gd name="T105" fmla="*/ 784 h 2709"/>
                <a:gd name="T106" fmla="*/ 2851 w 3142"/>
                <a:gd name="T107" fmla="*/ 654 h 2709"/>
                <a:gd name="T108" fmla="*/ 3005 w 3142"/>
                <a:gd name="T109" fmla="*/ 490 h 2709"/>
                <a:gd name="T110" fmla="*/ 3140 w 3142"/>
                <a:gd name="T111" fmla="*/ 449 h 2709"/>
                <a:gd name="T112" fmla="*/ 3102 w 3142"/>
                <a:gd name="T113" fmla="*/ 373 h 2709"/>
                <a:gd name="T114" fmla="*/ 2998 w 3142"/>
                <a:gd name="T115" fmla="*/ 335 h 2709"/>
                <a:gd name="T116" fmla="*/ 2897 w 3142"/>
                <a:gd name="T117" fmla="*/ 344 h 2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42" h="2709">
                  <a:moveTo>
                    <a:pt x="2399" y="0"/>
                  </a:moveTo>
                  <a:lnTo>
                    <a:pt x="2403" y="15"/>
                  </a:lnTo>
                  <a:lnTo>
                    <a:pt x="2409" y="37"/>
                  </a:lnTo>
                  <a:lnTo>
                    <a:pt x="2413" y="61"/>
                  </a:lnTo>
                  <a:lnTo>
                    <a:pt x="2415" y="81"/>
                  </a:lnTo>
                  <a:lnTo>
                    <a:pt x="2415" y="178"/>
                  </a:lnTo>
                  <a:lnTo>
                    <a:pt x="2414" y="193"/>
                  </a:lnTo>
                  <a:lnTo>
                    <a:pt x="2412" y="207"/>
                  </a:lnTo>
                  <a:lnTo>
                    <a:pt x="2407" y="221"/>
                  </a:lnTo>
                  <a:lnTo>
                    <a:pt x="2403" y="234"/>
                  </a:lnTo>
                  <a:lnTo>
                    <a:pt x="2397" y="247"/>
                  </a:lnTo>
                  <a:lnTo>
                    <a:pt x="2389" y="259"/>
                  </a:lnTo>
                  <a:lnTo>
                    <a:pt x="2382" y="271"/>
                  </a:lnTo>
                  <a:lnTo>
                    <a:pt x="2372" y="280"/>
                  </a:lnTo>
                  <a:lnTo>
                    <a:pt x="2361" y="290"/>
                  </a:lnTo>
                  <a:lnTo>
                    <a:pt x="2350" y="299"/>
                  </a:lnTo>
                  <a:lnTo>
                    <a:pt x="2338" y="306"/>
                  </a:lnTo>
                  <a:lnTo>
                    <a:pt x="2325" y="312"/>
                  </a:lnTo>
                  <a:lnTo>
                    <a:pt x="2311" y="317"/>
                  </a:lnTo>
                  <a:lnTo>
                    <a:pt x="2298" y="320"/>
                  </a:lnTo>
                  <a:lnTo>
                    <a:pt x="2283" y="323"/>
                  </a:lnTo>
                  <a:lnTo>
                    <a:pt x="2268" y="324"/>
                  </a:lnTo>
                  <a:lnTo>
                    <a:pt x="2262" y="324"/>
                  </a:lnTo>
                  <a:lnTo>
                    <a:pt x="2255" y="323"/>
                  </a:lnTo>
                  <a:lnTo>
                    <a:pt x="2250" y="321"/>
                  </a:lnTo>
                  <a:lnTo>
                    <a:pt x="2244" y="319"/>
                  </a:lnTo>
                  <a:lnTo>
                    <a:pt x="2235" y="314"/>
                  </a:lnTo>
                  <a:lnTo>
                    <a:pt x="2226" y="307"/>
                  </a:lnTo>
                  <a:lnTo>
                    <a:pt x="2209" y="292"/>
                  </a:lnTo>
                  <a:lnTo>
                    <a:pt x="2187" y="275"/>
                  </a:lnTo>
                  <a:lnTo>
                    <a:pt x="2106" y="275"/>
                  </a:lnTo>
                  <a:lnTo>
                    <a:pt x="2060" y="240"/>
                  </a:lnTo>
                  <a:lnTo>
                    <a:pt x="2052" y="252"/>
                  </a:lnTo>
                  <a:lnTo>
                    <a:pt x="2045" y="263"/>
                  </a:lnTo>
                  <a:lnTo>
                    <a:pt x="2037" y="275"/>
                  </a:lnTo>
                  <a:lnTo>
                    <a:pt x="2027" y="285"/>
                  </a:lnTo>
                  <a:lnTo>
                    <a:pt x="2023" y="290"/>
                  </a:lnTo>
                  <a:lnTo>
                    <a:pt x="2018" y="294"/>
                  </a:lnTo>
                  <a:lnTo>
                    <a:pt x="2012" y="298"/>
                  </a:lnTo>
                  <a:lnTo>
                    <a:pt x="2006" y="301"/>
                  </a:lnTo>
                  <a:lnTo>
                    <a:pt x="1999" y="304"/>
                  </a:lnTo>
                  <a:lnTo>
                    <a:pt x="1993" y="306"/>
                  </a:lnTo>
                  <a:lnTo>
                    <a:pt x="1985" y="307"/>
                  </a:lnTo>
                  <a:lnTo>
                    <a:pt x="1977" y="307"/>
                  </a:lnTo>
                  <a:lnTo>
                    <a:pt x="1960" y="307"/>
                  </a:lnTo>
                  <a:lnTo>
                    <a:pt x="1946" y="307"/>
                  </a:lnTo>
                  <a:lnTo>
                    <a:pt x="1932" y="306"/>
                  </a:lnTo>
                  <a:lnTo>
                    <a:pt x="1918" y="304"/>
                  </a:lnTo>
                  <a:lnTo>
                    <a:pt x="1904" y="302"/>
                  </a:lnTo>
                  <a:lnTo>
                    <a:pt x="1890" y="299"/>
                  </a:lnTo>
                  <a:lnTo>
                    <a:pt x="1877" y="294"/>
                  </a:lnTo>
                  <a:lnTo>
                    <a:pt x="1864" y="289"/>
                  </a:lnTo>
                  <a:lnTo>
                    <a:pt x="1852" y="284"/>
                  </a:lnTo>
                  <a:lnTo>
                    <a:pt x="1840" y="277"/>
                  </a:lnTo>
                  <a:lnTo>
                    <a:pt x="1831" y="271"/>
                  </a:lnTo>
                  <a:lnTo>
                    <a:pt x="1821" y="262"/>
                  </a:lnTo>
                  <a:lnTo>
                    <a:pt x="1813" y="253"/>
                  </a:lnTo>
                  <a:lnTo>
                    <a:pt x="1807" y="244"/>
                  </a:lnTo>
                  <a:lnTo>
                    <a:pt x="1803" y="234"/>
                  </a:lnTo>
                  <a:lnTo>
                    <a:pt x="1799" y="222"/>
                  </a:lnTo>
                  <a:lnTo>
                    <a:pt x="1798" y="210"/>
                  </a:lnTo>
                  <a:lnTo>
                    <a:pt x="1799" y="202"/>
                  </a:lnTo>
                  <a:lnTo>
                    <a:pt x="1800" y="193"/>
                  </a:lnTo>
                  <a:lnTo>
                    <a:pt x="1803" y="185"/>
                  </a:lnTo>
                  <a:lnTo>
                    <a:pt x="1805" y="178"/>
                  </a:lnTo>
                  <a:lnTo>
                    <a:pt x="1812" y="164"/>
                  </a:lnTo>
                  <a:lnTo>
                    <a:pt x="1820" y="149"/>
                  </a:lnTo>
                  <a:lnTo>
                    <a:pt x="1829" y="132"/>
                  </a:lnTo>
                  <a:lnTo>
                    <a:pt x="1836" y="114"/>
                  </a:lnTo>
                  <a:lnTo>
                    <a:pt x="1840" y="103"/>
                  </a:lnTo>
                  <a:lnTo>
                    <a:pt x="1843" y="91"/>
                  </a:lnTo>
                  <a:lnTo>
                    <a:pt x="1846" y="78"/>
                  </a:lnTo>
                  <a:lnTo>
                    <a:pt x="1847" y="64"/>
                  </a:lnTo>
                  <a:lnTo>
                    <a:pt x="1817" y="71"/>
                  </a:lnTo>
                  <a:lnTo>
                    <a:pt x="1777" y="81"/>
                  </a:lnTo>
                  <a:lnTo>
                    <a:pt x="1729" y="91"/>
                  </a:lnTo>
                  <a:lnTo>
                    <a:pt x="1678" y="102"/>
                  </a:lnTo>
                  <a:lnTo>
                    <a:pt x="1627" y="113"/>
                  </a:lnTo>
                  <a:lnTo>
                    <a:pt x="1579" y="123"/>
                  </a:lnTo>
                  <a:lnTo>
                    <a:pt x="1557" y="126"/>
                  </a:lnTo>
                  <a:lnTo>
                    <a:pt x="1538" y="128"/>
                  </a:lnTo>
                  <a:lnTo>
                    <a:pt x="1521" y="129"/>
                  </a:lnTo>
                  <a:lnTo>
                    <a:pt x="1507" y="130"/>
                  </a:lnTo>
                  <a:lnTo>
                    <a:pt x="1458" y="130"/>
                  </a:lnTo>
                  <a:lnTo>
                    <a:pt x="1451" y="130"/>
                  </a:lnTo>
                  <a:lnTo>
                    <a:pt x="1444" y="129"/>
                  </a:lnTo>
                  <a:lnTo>
                    <a:pt x="1439" y="128"/>
                  </a:lnTo>
                  <a:lnTo>
                    <a:pt x="1433" y="126"/>
                  </a:lnTo>
                  <a:lnTo>
                    <a:pt x="1424" y="121"/>
                  </a:lnTo>
                  <a:lnTo>
                    <a:pt x="1415" y="114"/>
                  </a:lnTo>
                  <a:lnTo>
                    <a:pt x="1398" y="99"/>
                  </a:lnTo>
                  <a:lnTo>
                    <a:pt x="1377" y="82"/>
                  </a:lnTo>
                  <a:lnTo>
                    <a:pt x="1097" y="271"/>
                  </a:lnTo>
                  <a:lnTo>
                    <a:pt x="1111" y="296"/>
                  </a:lnTo>
                  <a:lnTo>
                    <a:pt x="1123" y="317"/>
                  </a:lnTo>
                  <a:lnTo>
                    <a:pt x="1128" y="329"/>
                  </a:lnTo>
                  <a:lnTo>
                    <a:pt x="1131" y="342"/>
                  </a:lnTo>
                  <a:lnTo>
                    <a:pt x="1133" y="356"/>
                  </a:lnTo>
                  <a:lnTo>
                    <a:pt x="1134" y="373"/>
                  </a:lnTo>
                  <a:lnTo>
                    <a:pt x="1134" y="389"/>
                  </a:lnTo>
                  <a:lnTo>
                    <a:pt x="1132" y="398"/>
                  </a:lnTo>
                  <a:lnTo>
                    <a:pt x="1129" y="407"/>
                  </a:lnTo>
                  <a:lnTo>
                    <a:pt x="1122" y="418"/>
                  </a:lnTo>
                  <a:lnTo>
                    <a:pt x="1115" y="428"/>
                  </a:lnTo>
                  <a:lnTo>
                    <a:pt x="1094" y="454"/>
                  </a:lnTo>
                  <a:lnTo>
                    <a:pt x="1070" y="482"/>
                  </a:lnTo>
                  <a:lnTo>
                    <a:pt x="1057" y="499"/>
                  </a:lnTo>
                  <a:lnTo>
                    <a:pt x="1044" y="515"/>
                  </a:lnTo>
                  <a:lnTo>
                    <a:pt x="1033" y="533"/>
                  </a:lnTo>
                  <a:lnTo>
                    <a:pt x="1021" y="551"/>
                  </a:lnTo>
                  <a:lnTo>
                    <a:pt x="1011" y="571"/>
                  </a:lnTo>
                  <a:lnTo>
                    <a:pt x="1001" y="591"/>
                  </a:lnTo>
                  <a:lnTo>
                    <a:pt x="995" y="612"/>
                  </a:lnTo>
                  <a:lnTo>
                    <a:pt x="989" y="634"/>
                  </a:lnTo>
                  <a:lnTo>
                    <a:pt x="985" y="649"/>
                  </a:lnTo>
                  <a:lnTo>
                    <a:pt x="980" y="664"/>
                  </a:lnTo>
                  <a:lnTo>
                    <a:pt x="973" y="679"/>
                  </a:lnTo>
                  <a:lnTo>
                    <a:pt x="965" y="695"/>
                  </a:lnTo>
                  <a:lnTo>
                    <a:pt x="955" y="712"/>
                  </a:lnTo>
                  <a:lnTo>
                    <a:pt x="944" y="729"/>
                  </a:lnTo>
                  <a:lnTo>
                    <a:pt x="932" y="746"/>
                  </a:lnTo>
                  <a:lnTo>
                    <a:pt x="919" y="762"/>
                  </a:lnTo>
                  <a:lnTo>
                    <a:pt x="907" y="778"/>
                  </a:lnTo>
                  <a:lnTo>
                    <a:pt x="894" y="793"/>
                  </a:lnTo>
                  <a:lnTo>
                    <a:pt x="881" y="809"/>
                  </a:lnTo>
                  <a:lnTo>
                    <a:pt x="868" y="821"/>
                  </a:lnTo>
                  <a:lnTo>
                    <a:pt x="856" y="833"/>
                  </a:lnTo>
                  <a:lnTo>
                    <a:pt x="846" y="845"/>
                  </a:lnTo>
                  <a:lnTo>
                    <a:pt x="835" y="854"/>
                  </a:lnTo>
                  <a:lnTo>
                    <a:pt x="825" y="860"/>
                  </a:lnTo>
                  <a:lnTo>
                    <a:pt x="697" y="841"/>
                  </a:lnTo>
                  <a:lnTo>
                    <a:pt x="631" y="844"/>
                  </a:lnTo>
                  <a:lnTo>
                    <a:pt x="628" y="858"/>
                  </a:lnTo>
                  <a:lnTo>
                    <a:pt x="623" y="872"/>
                  </a:lnTo>
                  <a:lnTo>
                    <a:pt x="618" y="886"/>
                  </a:lnTo>
                  <a:lnTo>
                    <a:pt x="611" y="900"/>
                  </a:lnTo>
                  <a:lnTo>
                    <a:pt x="604" y="914"/>
                  </a:lnTo>
                  <a:lnTo>
                    <a:pt x="596" y="927"/>
                  </a:lnTo>
                  <a:lnTo>
                    <a:pt x="588" y="940"/>
                  </a:lnTo>
                  <a:lnTo>
                    <a:pt x="578" y="952"/>
                  </a:lnTo>
                  <a:lnTo>
                    <a:pt x="567" y="964"/>
                  </a:lnTo>
                  <a:lnTo>
                    <a:pt x="556" y="974"/>
                  </a:lnTo>
                  <a:lnTo>
                    <a:pt x="543" y="983"/>
                  </a:lnTo>
                  <a:lnTo>
                    <a:pt x="530" y="991"/>
                  </a:lnTo>
                  <a:lnTo>
                    <a:pt x="516" y="998"/>
                  </a:lnTo>
                  <a:lnTo>
                    <a:pt x="501" y="1002"/>
                  </a:lnTo>
                  <a:lnTo>
                    <a:pt x="486" y="1005"/>
                  </a:lnTo>
                  <a:lnTo>
                    <a:pt x="469" y="1006"/>
                  </a:lnTo>
                  <a:lnTo>
                    <a:pt x="484" y="1428"/>
                  </a:lnTo>
                  <a:lnTo>
                    <a:pt x="566" y="1428"/>
                  </a:lnTo>
                  <a:lnTo>
                    <a:pt x="577" y="1428"/>
                  </a:lnTo>
                  <a:lnTo>
                    <a:pt x="586" y="1430"/>
                  </a:lnTo>
                  <a:lnTo>
                    <a:pt x="597" y="1431"/>
                  </a:lnTo>
                  <a:lnTo>
                    <a:pt x="607" y="1434"/>
                  </a:lnTo>
                  <a:lnTo>
                    <a:pt x="617" y="1436"/>
                  </a:lnTo>
                  <a:lnTo>
                    <a:pt x="626" y="1440"/>
                  </a:lnTo>
                  <a:lnTo>
                    <a:pt x="635" y="1445"/>
                  </a:lnTo>
                  <a:lnTo>
                    <a:pt x="644" y="1449"/>
                  </a:lnTo>
                  <a:lnTo>
                    <a:pt x="651" y="1454"/>
                  </a:lnTo>
                  <a:lnTo>
                    <a:pt x="658" y="1461"/>
                  </a:lnTo>
                  <a:lnTo>
                    <a:pt x="664" y="1467"/>
                  </a:lnTo>
                  <a:lnTo>
                    <a:pt x="670" y="1475"/>
                  </a:lnTo>
                  <a:lnTo>
                    <a:pt x="674" y="1482"/>
                  </a:lnTo>
                  <a:lnTo>
                    <a:pt x="677" y="1491"/>
                  </a:lnTo>
                  <a:lnTo>
                    <a:pt x="679" y="1500"/>
                  </a:lnTo>
                  <a:lnTo>
                    <a:pt x="679" y="1509"/>
                  </a:lnTo>
                  <a:lnTo>
                    <a:pt x="679" y="1519"/>
                  </a:lnTo>
                  <a:lnTo>
                    <a:pt x="678" y="1530"/>
                  </a:lnTo>
                  <a:lnTo>
                    <a:pt x="676" y="1540"/>
                  </a:lnTo>
                  <a:lnTo>
                    <a:pt x="674" y="1550"/>
                  </a:lnTo>
                  <a:lnTo>
                    <a:pt x="672" y="1560"/>
                  </a:lnTo>
                  <a:lnTo>
                    <a:pt x="667" y="1569"/>
                  </a:lnTo>
                  <a:lnTo>
                    <a:pt x="664" y="1579"/>
                  </a:lnTo>
                  <a:lnTo>
                    <a:pt x="660" y="1586"/>
                  </a:lnTo>
                  <a:lnTo>
                    <a:pt x="655" y="1594"/>
                  </a:lnTo>
                  <a:lnTo>
                    <a:pt x="648" y="1601"/>
                  </a:lnTo>
                  <a:lnTo>
                    <a:pt x="642" y="1608"/>
                  </a:lnTo>
                  <a:lnTo>
                    <a:pt x="634" y="1613"/>
                  </a:lnTo>
                  <a:lnTo>
                    <a:pt x="626" y="1616"/>
                  </a:lnTo>
                  <a:lnTo>
                    <a:pt x="618" y="1620"/>
                  </a:lnTo>
                  <a:lnTo>
                    <a:pt x="609" y="1622"/>
                  </a:lnTo>
                  <a:lnTo>
                    <a:pt x="599" y="1623"/>
                  </a:lnTo>
                  <a:lnTo>
                    <a:pt x="590" y="1623"/>
                  </a:lnTo>
                  <a:lnTo>
                    <a:pt x="582" y="1622"/>
                  </a:lnTo>
                  <a:lnTo>
                    <a:pt x="576" y="1620"/>
                  </a:lnTo>
                  <a:lnTo>
                    <a:pt x="569" y="1617"/>
                  </a:lnTo>
                  <a:lnTo>
                    <a:pt x="565" y="1615"/>
                  </a:lnTo>
                  <a:lnTo>
                    <a:pt x="561" y="1612"/>
                  </a:lnTo>
                  <a:lnTo>
                    <a:pt x="557" y="1608"/>
                  </a:lnTo>
                  <a:lnTo>
                    <a:pt x="554" y="1603"/>
                  </a:lnTo>
                  <a:lnTo>
                    <a:pt x="544" y="1583"/>
                  </a:lnTo>
                  <a:lnTo>
                    <a:pt x="534" y="1558"/>
                  </a:lnTo>
                  <a:lnTo>
                    <a:pt x="516" y="1560"/>
                  </a:lnTo>
                  <a:lnTo>
                    <a:pt x="502" y="1562"/>
                  </a:lnTo>
                  <a:lnTo>
                    <a:pt x="490" y="1565"/>
                  </a:lnTo>
                  <a:lnTo>
                    <a:pt x="478" y="1568"/>
                  </a:lnTo>
                  <a:lnTo>
                    <a:pt x="468" y="1570"/>
                  </a:lnTo>
                  <a:lnTo>
                    <a:pt x="455" y="1572"/>
                  </a:lnTo>
                  <a:lnTo>
                    <a:pt x="439" y="1573"/>
                  </a:lnTo>
                  <a:lnTo>
                    <a:pt x="420" y="1574"/>
                  </a:lnTo>
                  <a:lnTo>
                    <a:pt x="417" y="1573"/>
                  </a:lnTo>
                  <a:lnTo>
                    <a:pt x="414" y="1573"/>
                  </a:lnTo>
                  <a:lnTo>
                    <a:pt x="410" y="1571"/>
                  </a:lnTo>
                  <a:lnTo>
                    <a:pt x="408" y="1569"/>
                  </a:lnTo>
                  <a:lnTo>
                    <a:pt x="403" y="1563"/>
                  </a:lnTo>
                  <a:lnTo>
                    <a:pt x="399" y="1556"/>
                  </a:lnTo>
                  <a:lnTo>
                    <a:pt x="390" y="1539"/>
                  </a:lnTo>
                  <a:lnTo>
                    <a:pt x="378" y="1517"/>
                  </a:lnTo>
                  <a:lnTo>
                    <a:pt x="370" y="1506"/>
                  </a:lnTo>
                  <a:lnTo>
                    <a:pt x="361" y="1496"/>
                  </a:lnTo>
                  <a:lnTo>
                    <a:pt x="354" y="1491"/>
                  </a:lnTo>
                  <a:lnTo>
                    <a:pt x="349" y="1487"/>
                  </a:lnTo>
                  <a:lnTo>
                    <a:pt x="341" y="1482"/>
                  </a:lnTo>
                  <a:lnTo>
                    <a:pt x="334" y="1478"/>
                  </a:lnTo>
                  <a:lnTo>
                    <a:pt x="325" y="1475"/>
                  </a:lnTo>
                  <a:lnTo>
                    <a:pt x="316" y="1471"/>
                  </a:lnTo>
                  <a:lnTo>
                    <a:pt x="306" y="1468"/>
                  </a:lnTo>
                  <a:lnTo>
                    <a:pt x="295" y="1465"/>
                  </a:lnTo>
                  <a:lnTo>
                    <a:pt x="283" y="1463"/>
                  </a:lnTo>
                  <a:lnTo>
                    <a:pt x="271" y="1462"/>
                  </a:lnTo>
                  <a:lnTo>
                    <a:pt x="257" y="1461"/>
                  </a:lnTo>
                  <a:lnTo>
                    <a:pt x="242" y="1461"/>
                  </a:lnTo>
                  <a:lnTo>
                    <a:pt x="234" y="1462"/>
                  </a:lnTo>
                  <a:lnTo>
                    <a:pt x="227" y="1464"/>
                  </a:lnTo>
                  <a:lnTo>
                    <a:pt x="221" y="1469"/>
                  </a:lnTo>
                  <a:lnTo>
                    <a:pt x="217" y="1475"/>
                  </a:lnTo>
                  <a:lnTo>
                    <a:pt x="214" y="1482"/>
                  </a:lnTo>
                  <a:lnTo>
                    <a:pt x="212" y="1490"/>
                  </a:lnTo>
                  <a:lnTo>
                    <a:pt x="210" y="1500"/>
                  </a:lnTo>
                  <a:lnTo>
                    <a:pt x="210" y="1509"/>
                  </a:lnTo>
                  <a:lnTo>
                    <a:pt x="211" y="1516"/>
                  </a:lnTo>
                  <a:lnTo>
                    <a:pt x="214" y="1522"/>
                  </a:lnTo>
                  <a:lnTo>
                    <a:pt x="218" y="1529"/>
                  </a:lnTo>
                  <a:lnTo>
                    <a:pt x="225" y="1536"/>
                  </a:lnTo>
                  <a:lnTo>
                    <a:pt x="240" y="1550"/>
                  </a:lnTo>
                  <a:lnTo>
                    <a:pt x="258" y="1566"/>
                  </a:lnTo>
                  <a:lnTo>
                    <a:pt x="267" y="1573"/>
                  </a:lnTo>
                  <a:lnTo>
                    <a:pt x="275" y="1581"/>
                  </a:lnTo>
                  <a:lnTo>
                    <a:pt x="284" y="1589"/>
                  </a:lnTo>
                  <a:lnTo>
                    <a:pt x="292" y="1599"/>
                  </a:lnTo>
                  <a:lnTo>
                    <a:pt x="298" y="1608"/>
                  </a:lnTo>
                  <a:lnTo>
                    <a:pt x="302" y="1617"/>
                  </a:lnTo>
                  <a:lnTo>
                    <a:pt x="306" y="1628"/>
                  </a:lnTo>
                  <a:lnTo>
                    <a:pt x="307" y="1639"/>
                  </a:lnTo>
                  <a:lnTo>
                    <a:pt x="307" y="1653"/>
                  </a:lnTo>
                  <a:lnTo>
                    <a:pt x="306" y="1665"/>
                  </a:lnTo>
                  <a:lnTo>
                    <a:pt x="303" y="1675"/>
                  </a:lnTo>
                  <a:lnTo>
                    <a:pt x="301" y="1682"/>
                  </a:lnTo>
                  <a:lnTo>
                    <a:pt x="297" y="1698"/>
                  </a:lnTo>
                  <a:lnTo>
                    <a:pt x="291" y="1720"/>
                  </a:lnTo>
                  <a:lnTo>
                    <a:pt x="376" y="1814"/>
                  </a:lnTo>
                  <a:lnTo>
                    <a:pt x="373" y="1931"/>
                  </a:lnTo>
                  <a:lnTo>
                    <a:pt x="386" y="1948"/>
                  </a:lnTo>
                  <a:lnTo>
                    <a:pt x="396" y="1961"/>
                  </a:lnTo>
                  <a:lnTo>
                    <a:pt x="400" y="1966"/>
                  </a:lnTo>
                  <a:lnTo>
                    <a:pt x="403" y="1974"/>
                  </a:lnTo>
                  <a:lnTo>
                    <a:pt x="404" y="1984"/>
                  </a:lnTo>
                  <a:lnTo>
                    <a:pt x="405" y="1997"/>
                  </a:lnTo>
                  <a:lnTo>
                    <a:pt x="405" y="2126"/>
                  </a:lnTo>
                  <a:lnTo>
                    <a:pt x="405" y="2133"/>
                  </a:lnTo>
                  <a:lnTo>
                    <a:pt x="404" y="2139"/>
                  </a:lnTo>
                  <a:lnTo>
                    <a:pt x="402" y="2146"/>
                  </a:lnTo>
                  <a:lnTo>
                    <a:pt x="401" y="2151"/>
                  </a:lnTo>
                  <a:lnTo>
                    <a:pt x="394" y="2162"/>
                  </a:lnTo>
                  <a:lnTo>
                    <a:pt x="387" y="2171"/>
                  </a:lnTo>
                  <a:lnTo>
                    <a:pt x="378" y="2180"/>
                  </a:lnTo>
                  <a:lnTo>
                    <a:pt x="367" y="2189"/>
                  </a:lnTo>
                  <a:lnTo>
                    <a:pt x="355" y="2197"/>
                  </a:lnTo>
                  <a:lnTo>
                    <a:pt x="343" y="2207"/>
                  </a:lnTo>
                  <a:lnTo>
                    <a:pt x="329" y="2217"/>
                  </a:lnTo>
                  <a:lnTo>
                    <a:pt x="315" y="2228"/>
                  </a:lnTo>
                  <a:lnTo>
                    <a:pt x="301" y="2240"/>
                  </a:lnTo>
                  <a:lnTo>
                    <a:pt x="287" y="2254"/>
                  </a:lnTo>
                  <a:lnTo>
                    <a:pt x="273" y="2269"/>
                  </a:lnTo>
                  <a:lnTo>
                    <a:pt x="260" y="2286"/>
                  </a:lnTo>
                  <a:lnTo>
                    <a:pt x="247" y="2306"/>
                  </a:lnTo>
                  <a:lnTo>
                    <a:pt x="235" y="2329"/>
                  </a:lnTo>
                  <a:lnTo>
                    <a:pt x="228" y="2343"/>
                  </a:lnTo>
                  <a:lnTo>
                    <a:pt x="221" y="2356"/>
                  </a:lnTo>
                  <a:lnTo>
                    <a:pt x="213" y="2370"/>
                  </a:lnTo>
                  <a:lnTo>
                    <a:pt x="204" y="2383"/>
                  </a:lnTo>
                  <a:lnTo>
                    <a:pt x="193" y="2396"/>
                  </a:lnTo>
                  <a:lnTo>
                    <a:pt x="184" y="2409"/>
                  </a:lnTo>
                  <a:lnTo>
                    <a:pt x="172" y="2421"/>
                  </a:lnTo>
                  <a:lnTo>
                    <a:pt x="160" y="2433"/>
                  </a:lnTo>
                  <a:lnTo>
                    <a:pt x="147" y="2443"/>
                  </a:lnTo>
                  <a:lnTo>
                    <a:pt x="133" y="2452"/>
                  </a:lnTo>
                  <a:lnTo>
                    <a:pt x="118" y="2461"/>
                  </a:lnTo>
                  <a:lnTo>
                    <a:pt x="103" y="2468"/>
                  </a:lnTo>
                  <a:lnTo>
                    <a:pt x="86" y="2474"/>
                  </a:lnTo>
                  <a:lnTo>
                    <a:pt x="69" y="2478"/>
                  </a:lnTo>
                  <a:lnTo>
                    <a:pt x="51" y="2481"/>
                  </a:lnTo>
                  <a:lnTo>
                    <a:pt x="32" y="2483"/>
                  </a:lnTo>
                  <a:lnTo>
                    <a:pt x="35" y="2504"/>
                  </a:lnTo>
                  <a:lnTo>
                    <a:pt x="37" y="2517"/>
                  </a:lnTo>
                  <a:lnTo>
                    <a:pt x="40" y="2527"/>
                  </a:lnTo>
                  <a:lnTo>
                    <a:pt x="42" y="2533"/>
                  </a:lnTo>
                  <a:lnTo>
                    <a:pt x="44" y="2540"/>
                  </a:lnTo>
                  <a:lnTo>
                    <a:pt x="46" y="2548"/>
                  </a:lnTo>
                  <a:lnTo>
                    <a:pt x="48" y="2561"/>
                  </a:lnTo>
                  <a:lnTo>
                    <a:pt x="49" y="2580"/>
                  </a:lnTo>
                  <a:lnTo>
                    <a:pt x="48" y="2586"/>
                  </a:lnTo>
                  <a:lnTo>
                    <a:pt x="46" y="2591"/>
                  </a:lnTo>
                  <a:lnTo>
                    <a:pt x="44" y="2596"/>
                  </a:lnTo>
                  <a:lnTo>
                    <a:pt x="41" y="2600"/>
                  </a:lnTo>
                  <a:lnTo>
                    <a:pt x="33" y="2610"/>
                  </a:lnTo>
                  <a:lnTo>
                    <a:pt x="25" y="2622"/>
                  </a:lnTo>
                  <a:lnTo>
                    <a:pt x="21" y="2628"/>
                  </a:lnTo>
                  <a:lnTo>
                    <a:pt x="16" y="2636"/>
                  </a:lnTo>
                  <a:lnTo>
                    <a:pt x="12" y="2645"/>
                  </a:lnTo>
                  <a:lnTo>
                    <a:pt x="9" y="2654"/>
                  </a:lnTo>
                  <a:lnTo>
                    <a:pt x="5" y="2666"/>
                  </a:lnTo>
                  <a:lnTo>
                    <a:pt x="2" y="2679"/>
                  </a:lnTo>
                  <a:lnTo>
                    <a:pt x="0" y="2693"/>
                  </a:lnTo>
                  <a:lnTo>
                    <a:pt x="0" y="2709"/>
                  </a:lnTo>
                  <a:lnTo>
                    <a:pt x="14" y="2705"/>
                  </a:lnTo>
                  <a:lnTo>
                    <a:pt x="30" y="2699"/>
                  </a:lnTo>
                  <a:lnTo>
                    <a:pt x="48" y="2690"/>
                  </a:lnTo>
                  <a:lnTo>
                    <a:pt x="66" y="2681"/>
                  </a:lnTo>
                  <a:lnTo>
                    <a:pt x="106" y="2660"/>
                  </a:lnTo>
                  <a:lnTo>
                    <a:pt x="147" y="2637"/>
                  </a:lnTo>
                  <a:lnTo>
                    <a:pt x="167" y="2626"/>
                  </a:lnTo>
                  <a:lnTo>
                    <a:pt x="189" y="2615"/>
                  </a:lnTo>
                  <a:lnTo>
                    <a:pt x="210" y="2606"/>
                  </a:lnTo>
                  <a:lnTo>
                    <a:pt x="230" y="2598"/>
                  </a:lnTo>
                  <a:lnTo>
                    <a:pt x="251" y="2591"/>
                  </a:lnTo>
                  <a:lnTo>
                    <a:pt x="270" y="2585"/>
                  </a:lnTo>
                  <a:lnTo>
                    <a:pt x="289" y="2582"/>
                  </a:lnTo>
                  <a:lnTo>
                    <a:pt x="308" y="2580"/>
                  </a:lnTo>
                  <a:lnTo>
                    <a:pt x="405" y="2580"/>
                  </a:lnTo>
                  <a:lnTo>
                    <a:pt x="405" y="2418"/>
                  </a:lnTo>
                  <a:lnTo>
                    <a:pt x="405" y="2407"/>
                  </a:lnTo>
                  <a:lnTo>
                    <a:pt x="407" y="2395"/>
                  </a:lnTo>
                  <a:lnTo>
                    <a:pt x="409" y="2384"/>
                  </a:lnTo>
                  <a:lnTo>
                    <a:pt x="413" y="2372"/>
                  </a:lnTo>
                  <a:lnTo>
                    <a:pt x="417" y="2362"/>
                  </a:lnTo>
                  <a:lnTo>
                    <a:pt x="422" y="2351"/>
                  </a:lnTo>
                  <a:lnTo>
                    <a:pt x="428" y="2341"/>
                  </a:lnTo>
                  <a:lnTo>
                    <a:pt x="434" y="2331"/>
                  </a:lnTo>
                  <a:lnTo>
                    <a:pt x="441" y="2322"/>
                  </a:lnTo>
                  <a:lnTo>
                    <a:pt x="448" y="2314"/>
                  </a:lnTo>
                  <a:lnTo>
                    <a:pt x="457" y="2306"/>
                  </a:lnTo>
                  <a:lnTo>
                    <a:pt x="464" y="2300"/>
                  </a:lnTo>
                  <a:lnTo>
                    <a:pt x="474" y="2296"/>
                  </a:lnTo>
                  <a:lnTo>
                    <a:pt x="483" y="2291"/>
                  </a:lnTo>
                  <a:lnTo>
                    <a:pt x="493" y="2289"/>
                  </a:lnTo>
                  <a:lnTo>
                    <a:pt x="502" y="2288"/>
                  </a:lnTo>
                  <a:lnTo>
                    <a:pt x="518" y="2288"/>
                  </a:lnTo>
                  <a:lnTo>
                    <a:pt x="530" y="2289"/>
                  </a:lnTo>
                  <a:lnTo>
                    <a:pt x="540" y="2290"/>
                  </a:lnTo>
                  <a:lnTo>
                    <a:pt x="548" y="2294"/>
                  </a:lnTo>
                  <a:lnTo>
                    <a:pt x="554" y="2297"/>
                  </a:lnTo>
                  <a:lnTo>
                    <a:pt x="566" y="2308"/>
                  </a:lnTo>
                  <a:lnTo>
                    <a:pt x="583" y="2321"/>
                  </a:lnTo>
                  <a:lnTo>
                    <a:pt x="599" y="2450"/>
                  </a:lnTo>
                  <a:lnTo>
                    <a:pt x="615" y="2446"/>
                  </a:lnTo>
                  <a:lnTo>
                    <a:pt x="628" y="2440"/>
                  </a:lnTo>
                  <a:lnTo>
                    <a:pt x="638" y="2433"/>
                  </a:lnTo>
                  <a:lnTo>
                    <a:pt x="649" y="2426"/>
                  </a:lnTo>
                  <a:lnTo>
                    <a:pt x="658" y="2417"/>
                  </a:lnTo>
                  <a:lnTo>
                    <a:pt x="665" y="2409"/>
                  </a:lnTo>
                  <a:lnTo>
                    <a:pt x="673" y="2400"/>
                  </a:lnTo>
                  <a:lnTo>
                    <a:pt x="680" y="2393"/>
                  </a:lnTo>
                  <a:lnTo>
                    <a:pt x="687" y="2384"/>
                  </a:lnTo>
                  <a:lnTo>
                    <a:pt x="694" y="2377"/>
                  </a:lnTo>
                  <a:lnTo>
                    <a:pt x="701" y="2370"/>
                  </a:lnTo>
                  <a:lnTo>
                    <a:pt x="709" y="2364"/>
                  </a:lnTo>
                  <a:lnTo>
                    <a:pt x="716" y="2359"/>
                  </a:lnTo>
                  <a:lnTo>
                    <a:pt x="725" y="2355"/>
                  </a:lnTo>
                  <a:lnTo>
                    <a:pt x="734" y="2353"/>
                  </a:lnTo>
                  <a:lnTo>
                    <a:pt x="745" y="2352"/>
                  </a:lnTo>
                  <a:lnTo>
                    <a:pt x="757" y="2353"/>
                  </a:lnTo>
                  <a:lnTo>
                    <a:pt x="767" y="2354"/>
                  </a:lnTo>
                  <a:lnTo>
                    <a:pt x="774" y="2357"/>
                  </a:lnTo>
                  <a:lnTo>
                    <a:pt x="781" y="2360"/>
                  </a:lnTo>
                  <a:lnTo>
                    <a:pt x="793" y="2371"/>
                  </a:lnTo>
                  <a:lnTo>
                    <a:pt x="810" y="2384"/>
                  </a:lnTo>
                  <a:lnTo>
                    <a:pt x="807" y="2372"/>
                  </a:lnTo>
                  <a:lnTo>
                    <a:pt x="804" y="2364"/>
                  </a:lnTo>
                  <a:lnTo>
                    <a:pt x="800" y="2356"/>
                  </a:lnTo>
                  <a:lnTo>
                    <a:pt x="797" y="2351"/>
                  </a:lnTo>
                  <a:lnTo>
                    <a:pt x="792" y="2342"/>
                  </a:lnTo>
                  <a:lnTo>
                    <a:pt x="787" y="2338"/>
                  </a:lnTo>
                  <a:lnTo>
                    <a:pt x="783" y="2335"/>
                  </a:lnTo>
                  <a:lnTo>
                    <a:pt x="781" y="2329"/>
                  </a:lnTo>
                  <a:lnTo>
                    <a:pt x="779" y="2319"/>
                  </a:lnTo>
                  <a:lnTo>
                    <a:pt x="778" y="2303"/>
                  </a:lnTo>
                  <a:lnTo>
                    <a:pt x="778" y="2271"/>
                  </a:lnTo>
                  <a:lnTo>
                    <a:pt x="779" y="2264"/>
                  </a:lnTo>
                  <a:lnTo>
                    <a:pt x="780" y="2258"/>
                  </a:lnTo>
                  <a:lnTo>
                    <a:pt x="781" y="2251"/>
                  </a:lnTo>
                  <a:lnTo>
                    <a:pt x="784" y="2244"/>
                  </a:lnTo>
                  <a:lnTo>
                    <a:pt x="791" y="2231"/>
                  </a:lnTo>
                  <a:lnTo>
                    <a:pt x="799" y="2218"/>
                  </a:lnTo>
                  <a:lnTo>
                    <a:pt x="810" y="2206"/>
                  </a:lnTo>
                  <a:lnTo>
                    <a:pt x="823" y="2194"/>
                  </a:lnTo>
                  <a:lnTo>
                    <a:pt x="837" y="2182"/>
                  </a:lnTo>
                  <a:lnTo>
                    <a:pt x="852" y="2171"/>
                  </a:lnTo>
                  <a:lnTo>
                    <a:pt x="868" y="2162"/>
                  </a:lnTo>
                  <a:lnTo>
                    <a:pt x="886" y="2153"/>
                  </a:lnTo>
                  <a:lnTo>
                    <a:pt x="903" y="2146"/>
                  </a:lnTo>
                  <a:lnTo>
                    <a:pt x="921" y="2139"/>
                  </a:lnTo>
                  <a:lnTo>
                    <a:pt x="939" y="2134"/>
                  </a:lnTo>
                  <a:lnTo>
                    <a:pt x="956" y="2129"/>
                  </a:lnTo>
                  <a:lnTo>
                    <a:pt x="973" y="2126"/>
                  </a:lnTo>
                  <a:lnTo>
                    <a:pt x="988" y="2125"/>
                  </a:lnTo>
                  <a:lnTo>
                    <a:pt x="980" y="2108"/>
                  </a:lnTo>
                  <a:lnTo>
                    <a:pt x="969" y="2087"/>
                  </a:lnTo>
                  <a:lnTo>
                    <a:pt x="963" y="2076"/>
                  </a:lnTo>
                  <a:lnTo>
                    <a:pt x="960" y="2066"/>
                  </a:lnTo>
                  <a:lnTo>
                    <a:pt x="957" y="2055"/>
                  </a:lnTo>
                  <a:lnTo>
                    <a:pt x="956" y="2044"/>
                  </a:lnTo>
                  <a:lnTo>
                    <a:pt x="958" y="2040"/>
                  </a:lnTo>
                  <a:lnTo>
                    <a:pt x="963" y="2033"/>
                  </a:lnTo>
                  <a:lnTo>
                    <a:pt x="972" y="2027"/>
                  </a:lnTo>
                  <a:lnTo>
                    <a:pt x="983" y="2018"/>
                  </a:lnTo>
                  <a:lnTo>
                    <a:pt x="1011" y="2000"/>
                  </a:lnTo>
                  <a:lnTo>
                    <a:pt x="1043" y="1980"/>
                  </a:lnTo>
                  <a:lnTo>
                    <a:pt x="1076" y="1961"/>
                  </a:lnTo>
                  <a:lnTo>
                    <a:pt x="1104" y="1946"/>
                  </a:lnTo>
                  <a:lnTo>
                    <a:pt x="1125" y="1935"/>
                  </a:lnTo>
                  <a:lnTo>
                    <a:pt x="1135" y="1931"/>
                  </a:lnTo>
                  <a:lnTo>
                    <a:pt x="1151" y="1931"/>
                  </a:lnTo>
                  <a:lnTo>
                    <a:pt x="1159" y="1932"/>
                  </a:lnTo>
                  <a:lnTo>
                    <a:pt x="1166" y="1933"/>
                  </a:lnTo>
                  <a:lnTo>
                    <a:pt x="1173" y="1935"/>
                  </a:lnTo>
                  <a:lnTo>
                    <a:pt x="1181" y="1939"/>
                  </a:lnTo>
                  <a:lnTo>
                    <a:pt x="1187" y="1944"/>
                  </a:lnTo>
                  <a:lnTo>
                    <a:pt x="1193" y="1949"/>
                  </a:lnTo>
                  <a:lnTo>
                    <a:pt x="1199" y="1954"/>
                  </a:lnTo>
                  <a:lnTo>
                    <a:pt x="1205" y="1961"/>
                  </a:lnTo>
                  <a:lnTo>
                    <a:pt x="1228" y="1992"/>
                  </a:lnTo>
                  <a:lnTo>
                    <a:pt x="1253" y="2028"/>
                  </a:lnTo>
                  <a:lnTo>
                    <a:pt x="1266" y="2046"/>
                  </a:lnTo>
                  <a:lnTo>
                    <a:pt x="1281" y="2063"/>
                  </a:lnTo>
                  <a:lnTo>
                    <a:pt x="1289" y="2072"/>
                  </a:lnTo>
                  <a:lnTo>
                    <a:pt x="1296" y="2080"/>
                  </a:lnTo>
                  <a:lnTo>
                    <a:pt x="1305" y="2087"/>
                  </a:lnTo>
                  <a:lnTo>
                    <a:pt x="1314" y="2095"/>
                  </a:lnTo>
                  <a:lnTo>
                    <a:pt x="1324" y="2101"/>
                  </a:lnTo>
                  <a:lnTo>
                    <a:pt x="1334" y="2108"/>
                  </a:lnTo>
                  <a:lnTo>
                    <a:pt x="1345" y="2112"/>
                  </a:lnTo>
                  <a:lnTo>
                    <a:pt x="1357" y="2116"/>
                  </a:lnTo>
                  <a:lnTo>
                    <a:pt x="1368" y="2121"/>
                  </a:lnTo>
                  <a:lnTo>
                    <a:pt x="1381" y="2123"/>
                  </a:lnTo>
                  <a:lnTo>
                    <a:pt x="1395" y="2125"/>
                  </a:lnTo>
                  <a:lnTo>
                    <a:pt x="1411" y="2125"/>
                  </a:lnTo>
                  <a:lnTo>
                    <a:pt x="1475" y="2125"/>
                  </a:lnTo>
                  <a:lnTo>
                    <a:pt x="1482" y="2125"/>
                  </a:lnTo>
                  <a:lnTo>
                    <a:pt x="1488" y="2124"/>
                  </a:lnTo>
                  <a:lnTo>
                    <a:pt x="1494" y="2123"/>
                  </a:lnTo>
                  <a:lnTo>
                    <a:pt x="1499" y="2121"/>
                  </a:lnTo>
                  <a:lnTo>
                    <a:pt x="1509" y="2115"/>
                  </a:lnTo>
                  <a:lnTo>
                    <a:pt x="1518" y="2109"/>
                  </a:lnTo>
                  <a:lnTo>
                    <a:pt x="1535" y="2094"/>
                  </a:lnTo>
                  <a:lnTo>
                    <a:pt x="1556" y="2076"/>
                  </a:lnTo>
                  <a:lnTo>
                    <a:pt x="1552" y="2062"/>
                  </a:lnTo>
                  <a:lnTo>
                    <a:pt x="1549" y="2053"/>
                  </a:lnTo>
                  <a:lnTo>
                    <a:pt x="1547" y="2045"/>
                  </a:lnTo>
                  <a:lnTo>
                    <a:pt x="1545" y="2041"/>
                  </a:lnTo>
                  <a:lnTo>
                    <a:pt x="1542" y="2036"/>
                  </a:lnTo>
                  <a:lnTo>
                    <a:pt x="1541" y="2031"/>
                  </a:lnTo>
                  <a:lnTo>
                    <a:pt x="1540" y="2024"/>
                  </a:lnTo>
                  <a:lnTo>
                    <a:pt x="1540" y="2012"/>
                  </a:lnTo>
                  <a:lnTo>
                    <a:pt x="1541" y="2007"/>
                  </a:lnTo>
                  <a:lnTo>
                    <a:pt x="1543" y="2002"/>
                  </a:lnTo>
                  <a:lnTo>
                    <a:pt x="1548" y="1997"/>
                  </a:lnTo>
                  <a:lnTo>
                    <a:pt x="1553" y="1988"/>
                  </a:lnTo>
                  <a:lnTo>
                    <a:pt x="1564" y="1974"/>
                  </a:lnTo>
                  <a:lnTo>
                    <a:pt x="1573" y="1962"/>
                  </a:lnTo>
                  <a:lnTo>
                    <a:pt x="1722" y="1921"/>
                  </a:lnTo>
                  <a:lnTo>
                    <a:pt x="1799" y="1913"/>
                  </a:lnTo>
                  <a:lnTo>
                    <a:pt x="1951" y="1756"/>
                  </a:lnTo>
                  <a:lnTo>
                    <a:pt x="1951" y="1738"/>
                  </a:lnTo>
                  <a:lnTo>
                    <a:pt x="1948" y="1730"/>
                  </a:lnTo>
                  <a:lnTo>
                    <a:pt x="1946" y="1722"/>
                  </a:lnTo>
                  <a:lnTo>
                    <a:pt x="1945" y="1703"/>
                  </a:lnTo>
                  <a:lnTo>
                    <a:pt x="1946" y="1693"/>
                  </a:lnTo>
                  <a:lnTo>
                    <a:pt x="1946" y="1682"/>
                  </a:lnTo>
                  <a:lnTo>
                    <a:pt x="1948" y="1673"/>
                  </a:lnTo>
                  <a:lnTo>
                    <a:pt x="1951" y="1662"/>
                  </a:lnTo>
                  <a:lnTo>
                    <a:pt x="1954" y="1652"/>
                  </a:lnTo>
                  <a:lnTo>
                    <a:pt x="1957" y="1642"/>
                  </a:lnTo>
                  <a:lnTo>
                    <a:pt x="1961" y="1631"/>
                  </a:lnTo>
                  <a:lnTo>
                    <a:pt x="1966" y="1622"/>
                  </a:lnTo>
                  <a:lnTo>
                    <a:pt x="1977" y="1602"/>
                  </a:lnTo>
                  <a:lnTo>
                    <a:pt x="1989" y="1584"/>
                  </a:lnTo>
                  <a:lnTo>
                    <a:pt x="2004" y="1566"/>
                  </a:lnTo>
                  <a:lnTo>
                    <a:pt x="2020" y="1549"/>
                  </a:lnTo>
                  <a:lnTo>
                    <a:pt x="2037" y="1533"/>
                  </a:lnTo>
                  <a:lnTo>
                    <a:pt x="2054" y="1519"/>
                  </a:lnTo>
                  <a:lnTo>
                    <a:pt x="2074" y="1506"/>
                  </a:lnTo>
                  <a:lnTo>
                    <a:pt x="2093" y="1496"/>
                  </a:lnTo>
                  <a:lnTo>
                    <a:pt x="2113" y="1488"/>
                  </a:lnTo>
                  <a:lnTo>
                    <a:pt x="2132" y="1481"/>
                  </a:lnTo>
                  <a:lnTo>
                    <a:pt x="2143" y="1479"/>
                  </a:lnTo>
                  <a:lnTo>
                    <a:pt x="2153" y="1477"/>
                  </a:lnTo>
                  <a:lnTo>
                    <a:pt x="2162" y="1476"/>
                  </a:lnTo>
                  <a:lnTo>
                    <a:pt x="2172" y="1476"/>
                  </a:lnTo>
                  <a:lnTo>
                    <a:pt x="2182" y="1477"/>
                  </a:lnTo>
                  <a:lnTo>
                    <a:pt x="2188" y="1479"/>
                  </a:lnTo>
                  <a:lnTo>
                    <a:pt x="2195" y="1482"/>
                  </a:lnTo>
                  <a:lnTo>
                    <a:pt x="2199" y="1488"/>
                  </a:lnTo>
                  <a:lnTo>
                    <a:pt x="2202" y="1493"/>
                  </a:lnTo>
                  <a:lnTo>
                    <a:pt x="2203" y="1501"/>
                  </a:lnTo>
                  <a:lnTo>
                    <a:pt x="2204" y="1508"/>
                  </a:lnTo>
                  <a:lnTo>
                    <a:pt x="2204" y="1516"/>
                  </a:lnTo>
                  <a:lnTo>
                    <a:pt x="2202" y="1532"/>
                  </a:lnTo>
                  <a:lnTo>
                    <a:pt x="2198" y="1548"/>
                  </a:lnTo>
                  <a:lnTo>
                    <a:pt x="2194" y="1562"/>
                  </a:lnTo>
                  <a:lnTo>
                    <a:pt x="2188" y="1573"/>
                  </a:lnTo>
                  <a:lnTo>
                    <a:pt x="2204" y="1571"/>
                  </a:lnTo>
                  <a:lnTo>
                    <a:pt x="2223" y="1567"/>
                  </a:lnTo>
                  <a:lnTo>
                    <a:pt x="2244" y="1561"/>
                  </a:lnTo>
                  <a:lnTo>
                    <a:pt x="2268" y="1554"/>
                  </a:lnTo>
                  <a:lnTo>
                    <a:pt x="2321" y="1536"/>
                  </a:lnTo>
                  <a:lnTo>
                    <a:pt x="2377" y="1515"/>
                  </a:lnTo>
                  <a:lnTo>
                    <a:pt x="2434" y="1492"/>
                  </a:lnTo>
                  <a:lnTo>
                    <a:pt x="2487" y="1471"/>
                  </a:lnTo>
                  <a:lnTo>
                    <a:pt x="2535" y="1451"/>
                  </a:lnTo>
                  <a:lnTo>
                    <a:pt x="2572" y="1436"/>
                  </a:lnTo>
                  <a:lnTo>
                    <a:pt x="2589" y="1428"/>
                  </a:lnTo>
                  <a:lnTo>
                    <a:pt x="2603" y="1422"/>
                  </a:lnTo>
                  <a:lnTo>
                    <a:pt x="2614" y="1414"/>
                  </a:lnTo>
                  <a:lnTo>
                    <a:pt x="2624" y="1407"/>
                  </a:lnTo>
                  <a:lnTo>
                    <a:pt x="2630" y="1399"/>
                  </a:lnTo>
                  <a:lnTo>
                    <a:pt x="2635" y="1392"/>
                  </a:lnTo>
                  <a:lnTo>
                    <a:pt x="2639" y="1384"/>
                  </a:lnTo>
                  <a:lnTo>
                    <a:pt x="2642" y="1376"/>
                  </a:lnTo>
                  <a:lnTo>
                    <a:pt x="2647" y="1358"/>
                  </a:lnTo>
                  <a:lnTo>
                    <a:pt x="2655" y="1339"/>
                  </a:lnTo>
                  <a:lnTo>
                    <a:pt x="2659" y="1328"/>
                  </a:lnTo>
                  <a:lnTo>
                    <a:pt x="2667" y="1317"/>
                  </a:lnTo>
                  <a:lnTo>
                    <a:pt x="2675" y="1304"/>
                  </a:lnTo>
                  <a:lnTo>
                    <a:pt x="2686" y="1291"/>
                  </a:lnTo>
                  <a:lnTo>
                    <a:pt x="2698" y="1279"/>
                  </a:lnTo>
                  <a:lnTo>
                    <a:pt x="2708" y="1271"/>
                  </a:lnTo>
                  <a:lnTo>
                    <a:pt x="2717" y="1263"/>
                  </a:lnTo>
                  <a:lnTo>
                    <a:pt x="2726" y="1258"/>
                  </a:lnTo>
                  <a:lnTo>
                    <a:pt x="2741" y="1250"/>
                  </a:lnTo>
                  <a:lnTo>
                    <a:pt x="2755" y="1245"/>
                  </a:lnTo>
                  <a:lnTo>
                    <a:pt x="2762" y="1242"/>
                  </a:lnTo>
                  <a:lnTo>
                    <a:pt x="2769" y="1238"/>
                  </a:lnTo>
                  <a:lnTo>
                    <a:pt x="2776" y="1234"/>
                  </a:lnTo>
                  <a:lnTo>
                    <a:pt x="2783" y="1228"/>
                  </a:lnTo>
                  <a:lnTo>
                    <a:pt x="2792" y="1220"/>
                  </a:lnTo>
                  <a:lnTo>
                    <a:pt x="2801" y="1210"/>
                  </a:lnTo>
                  <a:lnTo>
                    <a:pt x="2810" y="1198"/>
                  </a:lnTo>
                  <a:lnTo>
                    <a:pt x="2821" y="1183"/>
                  </a:lnTo>
                  <a:lnTo>
                    <a:pt x="2815" y="1161"/>
                  </a:lnTo>
                  <a:lnTo>
                    <a:pt x="2809" y="1145"/>
                  </a:lnTo>
                  <a:lnTo>
                    <a:pt x="2808" y="1137"/>
                  </a:lnTo>
                  <a:lnTo>
                    <a:pt x="2806" y="1128"/>
                  </a:lnTo>
                  <a:lnTo>
                    <a:pt x="2805" y="1116"/>
                  </a:lnTo>
                  <a:lnTo>
                    <a:pt x="2805" y="1102"/>
                  </a:lnTo>
                  <a:lnTo>
                    <a:pt x="2806" y="1097"/>
                  </a:lnTo>
                  <a:lnTo>
                    <a:pt x="2810" y="1090"/>
                  </a:lnTo>
                  <a:lnTo>
                    <a:pt x="2817" y="1082"/>
                  </a:lnTo>
                  <a:lnTo>
                    <a:pt x="2824" y="1072"/>
                  </a:lnTo>
                  <a:lnTo>
                    <a:pt x="2846" y="1049"/>
                  </a:lnTo>
                  <a:lnTo>
                    <a:pt x="2871" y="1026"/>
                  </a:lnTo>
                  <a:lnTo>
                    <a:pt x="2898" y="1002"/>
                  </a:lnTo>
                  <a:lnTo>
                    <a:pt x="2925" y="980"/>
                  </a:lnTo>
                  <a:lnTo>
                    <a:pt x="2937" y="972"/>
                  </a:lnTo>
                  <a:lnTo>
                    <a:pt x="2949" y="964"/>
                  </a:lnTo>
                  <a:lnTo>
                    <a:pt x="2958" y="959"/>
                  </a:lnTo>
                  <a:lnTo>
                    <a:pt x="2967" y="955"/>
                  </a:lnTo>
                  <a:lnTo>
                    <a:pt x="2965" y="948"/>
                  </a:lnTo>
                  <a:lnTo>
                    <a:pt x="2962" y="941"/>
                  </a:lnTo>
                  <a:lnTo>
                    <a:pt x="2958" y="935"/>
                  </a:lnTo>
                  <a:lnTo>
                    <a:pt x="2954" y="927"/>
                  </a:lnTo>
                  <a:lnTo>
                    <a:pt x="2945" y="915"/>
                  </a:lnTo>
                  <a:lnTo>
                    <a:pt x="2935" y="905"/>
                  </a:lnTo>
                  <a:lnTo>
                    <a:pt x="2911" y="883"/>
                  </a:lnTo>
                  <a:lnTo>
                    <a:pt x="2886" y="863"/>
                  </a:lnTo>
                  <a:lnTo>
                    <a:pt x="2873" y="852"/>
                  </a:lnTo>
                  <a:lnTo>
                    <a:pt x="2861" y="840"/>
                  </a:lnTo>
                  <a:lnTo>
                    <a:pt x="2850" y="828"/>
                  </a:lnTo>
                  <a:lnTo>
                    <a:pt x="2841" y="814"/>
                  </a:lnTo>
                  <a:lnTo>
                    <a:pt x="2836" y="807"/>
                  </a:lnTo>
                  <a:lnTo>
                    <a:pt x="2833" y="800"/>
                  </a:lnTo>
                  <a:lnTo>
                    <a:pt x="2829" y="791"/>
                  </a:lnTo>
                  <a:lnTo>
                    <a:pt x="2827" y="784"/>
                  </a:lnTo>
                  <a:lnTo>
                    <a:pt x="2824" y="775"/>
                  </a:lnTo>
                  <a:lnTo>
                    <a:pt x="2822" y="765"/>
                  </a:lnTo>
                  <a:lnTo>
                    <a:pt x="2821" y="756"/>
                  </a:lnTo>
                  <a:lnTo>
                    <a:pt x="2821" y="745"/>
                  </a:lnTo>
                  <a:lnTo>
                    <a:pt x="2821" y="737"/>
                  </a:lnTo>
                  <a:lnTo>
                    <a:pt x="2822" y="729"/>
                  </a:lnTo>
                  <a:lnTo>
                    <a:pt x="2824" y="720"/>
                  </a:lnTo>
                  <a:lnTo>
                    <a:pt x="2827" y="711"/>
                  </a:lnTo>
                  <a:lnTo>
                    <a:pt x="2833" y="693"/>
                  </a:lnTo>
                  <a:lnTo>
                    <a:pt x="2841" y="674"/>
                  </a:lnTo>
                  <a:lnTo>
                    <a:pt x="2851" y="654"/>
                  </a:lnTo>
                  <a:lnTo>
                    <a:pt x="2863" y="635"/>
                  </a:lnTo>
                  <a:lnTo>
                    <a:pt x="2875" y="615"/>
                  </a:lnTo>
                  <a:lnTo>
                    <a:pt x="2889" y="597"/>
                  </a:lnTo>
                  <a:lnTo>
                    <a:pt x="2904" y="578"/>
                  </a:lnTo>
                  <a:lnTo>
                    <a:pt x="2919" y="561"/>
                  </a:lnTo>
                  <a:lnTo>
                    <a:pt x="2935" y="545"/>
                  </a:lnTo>
                  <a:lnTo>
                    <a:pt x="2950" y="530"/>
                  </a:lnTo>
                  <a:lnTo>
                    <a:pt x="2965" y="516"/>
                  </a:lnTo>
                  <a:lnTo>
                    <a:pt x="2979" y="505"/>
                  </a:lnTo>
                  <a:lnTo>
                    <a:pt x="2993" y="496"/>
                  </a:lnTo>
                  <a:lnTo>
                    <a:pt x="3005" y="490"/>
                  </a:lnTo>
                  <a:lnTo>
                    <a:pt x="3018" y="486"/>
                  </a:lnTo>
                  <a:lnTo>
                    <a:pt x="3031" y="482"/>
                  </a:lnTo>
                  <a:lnTo>
                    <a:pt x="3044" y="479"/>
                  </a:lnTo>
                  <a:lnTo>
                    <a:pt x="3058" y="477"/>
                  </a:lnTo>
                  <a:lnTo>
                    <a:pt x="3083" y="474"/>
                  </a:lnTo>
                  <a:lnTo>
                    <a:pt x="3106" y="468"/>
                  </a:lnTo>
                  <a:lnTo>
                    <a:pt x="3116" y="466"/>
                  </a:lnTo>
                  <a:lnTo>
                    <a:pt x="3125" y="463"/>
                  </a:lnTo>
                  <a:lnTo>
                    <a:pt x="3132" y="458"/>
                  </a:lnTo>
                  <a:lnTo>
                    <a:pt x="3138" y="452"/>
                  </a:lnTo>
                  <a:lnTo>
                    <a:pt x="3140" y="449"/>
                  </a:lnTo>
                  <a:lnTo>
                    <a:pt x="3141" y="446"/>
                  </a:lnTo>
                  <a:lnTo>
                    <a:pt x="3142" y="441"/>
                  </a:lnTo>
                  <a:lnTo>
                    <a:pt x="3142" y="437"/>
                  </a:lnTo>
                  <a:lnTo>
                    <a:pt x="3141" y="426"/>
                  </a:lnTo>
                  <a:lnTo>
                    <a:pt x="3138" y="414"/>
                  </a:lnTo>
                  <a:lnTo>
                    <a:pt x="3132" y="400"/>
                  </a:lnTo>
                  <a:lnTo>
                    <a:pt x="3126" y="391"/>
                  </a:lnTo>
                  <a:lnTo>
                    <a:pt x="3120" y="383"/>
                  </a:lnTo>
                  <a:lnTo>
                    <a:pt x="3115" y="378"/>
                  </a:lnTo>
                  <a:lnTo>
                    <a:pt x="3108" y="375"/>
                  </a:lnTo>
                  <a:lnTo>
                    <a:pt x="3102" y="373"/>
                  </a:lnTo>
                  <a:lnTo>
                    <a:pt x="3096" y="373"/>
                  </a:lnTo>
                  <a:lnTo>
                    <a:pt x="3089" y="372"/>
                  </a:lnTo>
                  <a:lnTo>
                    <a:pt x="3081" y="372"/>
                  </a:lnTo>
                  <a:lnTo>
                    <a:pt x="3074" y="371"/>
                  </a:lnTo>
                  <a:lnTo>
                    <a:pt x="3066" y="369"/>
                  </a:lnTo>
                  <a:lnTo>
                    <a:pt x="3058" y="366"/>
                  </a:lnTo>
                  <a:lnTo>
                    <a:pt x="3048" y="359"/>
                  </a:lnTo>
                  <a:lnTo>
                    <a:pt x="3038" y="351"/>
                  </a:lnTo>
                  <a:lnTo>
                    <a:pt x="3027" y="339"/>
                  </a:lnTo>
                  <a:lnTo>
                    <a:pt x="3016" y="323"/>
                  </a:lnTo>
                  <a:lnTo>
                    <a:pt x="2998" y="335"/>
                  </a:lnTo>
                  <a:lnTo>
                    <a:pt x="2985" y="346"/>
                  </a:lnTo>
                  <a:lnTo>
                    <a:pt x="2980" y="350"/>
                  </a:lnTo>
                  <a:lnTo>
                    <a:pt x="2972" y="353"/>
                  </a:lnTo>
                  <a:lnTo>
                    <a:pt x="2963" y="355"/>
                  </a:lnTo>
                  <a:lnTo>
                    <a:pt x="2951" y="355"/>
                  </a:lnTo>
                  <a:lnTo>
                    <a:pt x="2935" y="355"/>
                  </a:lnTo>
                  <a:lnTo>
                    <a:pt x="2925" y="355"/>
                  </a:lnTo>
                  <a:lnTo>
                    <a:pt x="2915" y="353"/>
                  </a:lnTo>
                  <a:lnTo>
                    <a:pt x="2909" y="351"/>
                  </a:lnTo>
                  <a:lnTo>
                    <a:pt x="2902" y="347"/>
                  </a:lnTo>
                  <a:lnTo>
                    <a:pt x="2897" y="344"/>
                  </a:lnTo>
                  <a:lnTo>
                    <a:pt x="2894" y="339"/>
                  </a:lnTo>
                  <a:lnTo>
                    <a:pt x="2890" y="333"/>
                  </a:lnTo>
                  <a:lnTo>
                    <a:pt x="2888" y="328"/>
                  </a:lnTo>
                  <a:lnTo>
                    <a:pt x="2886" y="313"/>
                  </a:lnTo>
                  <a:lnTo>
                    <a:pt x="2885" y="297"/>
                  </a:lnTo>
                  <a:lnTo>
                    <a:pt x="2886" y="278"/>
                  </a:lnTo>
                  <a:lnTo>
                    <a:pt x="2886" y="258"/>
                  </a:lnTo>
                  <a:lnTo>
                    <a:pt x="2663" y="131"/>
                  </a:lnTo>
                  <a:lnTo>
                    <a:pt x="2399"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p:nvSpPr>
          <p:spPr bwMode="auto">
            <a:xfrm>
              <a:off x="4156075" y="3087687"/>
              <a:ext cx="819150" cy="1409700"/>
            </a:xfrm>
            <a:custGeom>
              <a:avLst/>
              <a:gdLst>
                <a:gd name="T0" fmla="*/ 729 w 2065"/>
                <a:gd name="T1" fmla="*/ 3262 h 3554"/>
                <a:gd name="T2" fmla="*/ 840 w 2065"/>
                <a:gd name="T3" fmla="*/ 3065 h 3554"/>
                <a:gd name="T4" fmla="*/ 954 w 2065"/>
                <a:gd name="T5" fmla="*/ 2985 h 3554"/>
                <a:gd name="T6" fmla="*/ 959 w 2065"/>
                <a:gd name="T7" fmla="*/ 2859 h 3554"/>
                <a:gd name="T8" fmla="*/ 813 w 2065"/>
                <a:gd name="T9" fmla="*/ 2456 h 3554"/>
                <a:gd name="T10" fmla="*/ 769 w 2065"/>
                <a:gd name="T11" fmla="*/ 2312 h 3554"/>
                <a:gd name="T12" fmla="*/ 808 w 2065"/>
                <a:gd name="T13" fmla="*/ 2254 h 3554"/>
                <a:gd name="T14" fmla="*/ 877 w 2065"/>
                <a:gd name="T15" fmla="*/ 2243 h 3554"/>
                <a:gd name="T16" fmla="*/ 1020 w 2065"/>
                <a:gd name="T17" fmla="*/ 1824 h 3554"/>
                <a:gd name="T18" fmla="*/ 1063 w 2065"/>
                <a:gd name="T19" fmla="*/ 1785 h 3554"/>
                <a:gd name="T20" fmla="*/ 1468 w 2065"/>
                <a:gd name="T21" fmla="*/ 1593 h 3554"/>
                <a:gd name="T22" fmla="*/ 1547 w 2065"/>
                <a:gd name="T23" fmla="*/ 1449 h 3554"/>
                <a:gd name="T24" fmla="*/ 1633 w 2065"/>
                <a:gd name="T25" fmla="*/ 1297 h 3554"/>
                <a:gd name="T26" fmla="*/ 1677 w 2065"/>
                <a:gd name="T27" fmla="*/ 1203 h 3554"/>
                <a:gd name="T28" fmla="*/ 1665 w 2065"/>
                <a:gd name="T29" fmla="*/ 1101 h 3554"/>
                <a:gd name="T30" fmla="*/ 1856 w 2065"/>
                <a:gd name="T31" fmla="*/ 957 h 3554"/>
                <a:gd name="T32" fmla="*/ 2003 w 2065"/>
                <a:gd name="T33" fmla="*/ 754 h 3554"/>
                <a:gd name="T34" fmla="*/ 2062 w 2065"/>
                <a:gd name="T35" fmla="*/ 674 h 3554"/>
                <a:gd name="T36" fmla="*/ 1932 w 2065"/>
                <a:gd name="T37" fmla="*/ 530 h 3554"/>
                <a:gd name="T38" fmla="*/ 1870 w 2065"/>
                <a:gd name="T39" fmla="*/ 416 h 3554"/>
                <a:gd name="T40" fmla="*/ 1809 w 2065"/>
                <a:gd name="T41" fmla="*/ 287 h 3554"/>
                <a:gd name="T42" fmla="*/ 1633 w 2065"/>
                <a:gd name="T43" fmla="*/ 72 h 3554"/>
                <a:gd name="T44" fmla="*/ 1554 w 2065"/>
                <a:gd name="T45" fmla="*/ 23 h 3554"/>
                <a:gd name="T46" fmla="*/ 1443 w 2065"/>
                <a:gd name="T47" fmla="*/ 135 h 3554"/>
                <a:gd name="T48" fmla="*/ 1318 w 2065"/>
                <a:gd name="T49" fmla="*/ 145 h 3554"/>
                <a:gd name="T50" fmla="*/ 1282 w 2065"/>
                <a:gd name="T51" fmla="*/ 117 h 3554"/>
                <a:gd name="T52" fmla="*/ 1192 w 2065"/>
                <a:gd name="T53" fmla="*/ 147 h 3554"/>
                <a:gd name="T54" fmla="*/ 984 w 2065"/>
                <a:gd name="T55" fmla="*/ 179 h 3554"/>
                <a:gd name="T56" fmla="*/ 706 w 2065"/>
                <a:gd name="T57" fmla="*/ 275 h 3554"/>
                <a:gd name="T58" fmla="*/ 921 w 2065"/>
                <a:gd name="T59" fmla="*/ 369 h 3554"/>
                <a:gd name="T60" fmla="*/ 978 w 2065"/>
                <a:gd name="T61" fmla="*/ 455 h 3554"/>
                <a:gd name="T62" fmla="*/ 952 w 2065"/>
                <a:gd name="T63" fmla="*/ 559 h 3554"/>
                <a:gd name="T64" fmla="*/ 805 w 2065"/>
                <a:gd name="T65" fmla="*/ 696 h 3554"/>
                <a:gd name="T66" fmla="*/ 746 w 2065"/>
                <a:gd name="T67" fmla="*/ 801 h 3554"/>
                <a:gd name="T68" fmla="*/ 691 w 2065"/>
                <a:gd name="T69" fmla="*/ 897 h 3554"/>
                <a:gd name="T70" fmla="*/ 503 w 2065"/>
                <a:gd name="T71" fmla="*/ 982 h 3554"/>
                <a:gd name="T72" fmla="*/ 184 w 2065"/>
                <a:gd name="T73" fmla="*/ 1617 h 3554"/>
                <a:gd name="T74" fmla="*/ 79 w 2065"/>
                <a:gd name="T75" fmla="*/ 1715 h 3554"/>
                <a:gd name="T76" fmla="*/ 102 w 2065"/>
                <a:gd name="T77" fmla="*/ 1794 h 3554"/>
                <a:gd name="T78" fmla="*/ 135 w 2065"/>
                <a:gd name="T79" fmla="*/ 1932 h 3554"/>
                <a:gd name="T80" fmla="*/ 147 w 2065"/>
                <a:gd name="T81" fmla="*/ 2050 h 3554"/>
                <a:gd name="T82" fmla="*/ 143 w 2065"/>
                <a:gd name="T83" fmla="*/ 2163 h 3554"/>
                <a:gd name="T84" fmla="*/ 130 w 2065"/>
                <a:gd name="T85" fmla="*/ 2259 h 3554"/>
                <a:gd name="T86" fmla="*/ 152 w 2065"/>
                <a:gd name="T87" fmla="*/ 2353 h 3554"/>
                <a:gd name="T88" fmla="*/ 111 w 2065"/>
                <a:gd name="T89" fmla="*/ 2438 h 3554"/>
                <a:gd name="T90" fmla="*/ 272 w 2065"/>
                <a:gd name="T91" fmla="*/ 2586 h 3554"/>
                <a:gd name="T92" fmla="*/ 297 w 2065"/>
                <a:gd name="T93" fmla="*/ 2724 h 3554"/>
                <a:gd name="T94" fmla="*/ 252 w 2065"/>
                <a:gd name="T95" fmla="*/ 2780 h 3554"/>
                <a:gd name="T96" fmla="*/ 142 w 2065"/>
                <a:gd name="T97" fmla="*/ 2787 h 3554"/>
                <a:gd name="T98" fmla="*/ 8 w 2065"/>
                <a:gd name="T99" fmla="*/ 2858 h 3554"/>
                <a:gd name="T100" fmla="*/ 5 w 2065"/>
                <a:gd name="T101" fmla="*/ 3037 h 3554"/>
                <a:gd name="T102" fmla="*/ 131 w 2065"/>
                <a:gd name="T103" fmla="*/ 3138 h 3554"/>
                <a:gd name="T104" fmla="*/ 155 w 2065"/>
                <a:gd name="T105" fmla="*/ 3241 h 3554"/>
                <a:gd name="T106" fmla="*/ 170 w 2065"/>
                <a:gd name="T107" fmla="*/ 3320 h 3554"/>
                <a:gd name="T108" fmla="*/ 271 w 2065"/>
                <a:gd name="T109" fmla="*/ 3367 h 3554"/>
                <a:gd name="T110" fmla="*/ 292 w 2065"/>
                <a:gd name="T111" fmla="*/ 3408 h 3554"/>
                <a:gd name="T112" fmla="*/ 259 w 2065"/>
                <a:gd name="T113" fmla="*/ 3508 h 3554"/>
                <a:gd name="T114" fmla="*/ 350 w 2065"/>
                <a:gd name="T115" fmla="*/ 3519 h 3554"/>
                <a:gd name="T116" fmla="*/ 592 w 2065"/>
                <a:gd name="T117" fmla="*/ 3358 h 3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65" h="3554">
                  <a:moveTo>
                    <a:pt x="592" y="3342"/>
                  </a:moveTo>
                  <a:lnTo>
                    <a:pt x="592" y="3330"/>
                  </a:lnTo>
                  <a:lnTo>
                    <a:pt x="594" y="3321"/>
                  </a:lnTo>
                  <a:lnTo>
                    <a:pt x="596" y="3313"/>
                  </a:lnTo>
                  <a:lnTo>
                    <a:pt x="600" y="3307"/>
                  </a:lnTo>
                  <a:lnTo>
                    <a:pt x="610" y="3294"/>
                  </a:lnTo>
                  <a:lnTo>
                    <a:pt x="624" y="3277"/>
                  </a:lnTo>
                  <a:lnTo>
                    <a:pt x="721" y="3277"/>
                  </a:lnTo>
                  <a:lnTo>
                    <a:pt x="729" y="3262"/>
                  </a:lnTo>
                  <a:lnTo>
                    <a:pt x="741" y="3238"/>
                  </a:lnTo>
                  <a:lnTo>
                    <a:pt x="755" y="3210"/>
                  </a:lnTo>
                  <a:lnTo>
                    <a:pt x="771" y="3180"/>
                  </a:lnTo>
                  <a:lnTo>
                    <a:pt x="786" y="3148"/>
                  </a:lnTo>
                  <a:lnTo>
                    <a:pt x="801" y="3121"/>
                  </a:lnTo>
                  <a:lnTo>
                    <a:pt x="813" y="3100"/>
                  </a:lnTo>
                  <a:lnTo>
                    <a:pt x="822" y="3086"/>
                  </a:lnTo>
                  <a:lnTo>
                    <a:pt x="830" y="3075"/>
                  </a:lnTo>
                  <a:lnTo>
                    <a:pt x="840" y="3065"/>
                  </a:lnTo>
                  <a:lnTo>
                    <a:pt x="851" y="3056"/>
                  </a:lnTo>
                  <a:lnTo>
                    <a:pt x="863" y="3049"/>
                  </a:lnTo>
                  <a:lnTo>
                    <a:pt x="886" y="3035"/>
                  </a:lnTo>
                  <a:lnTo>
                    <a:pt x="909" y="3022"/>
                  </a:lnTo>
                  <a:lnTo>
                    <a:pt x="921" y="3015"/>
                  </a:lnTo>
                  <a:lnTo>
                    <a:pt x="931" y="3009"/>
                  </a:lnTo>
                  <a:lnTo>
                    <a:pt x="940" y="3001"/>
                  </a:lnTo>
                  <a:lnTo>
                    <a:pt x="948" y="2994"/>
                  </a:lnTo>
                  <a:lnTo>
                    <a:pt x="954" y="2985"/>
                  </a:lnTo>
                  <a:lnTo>
                    <a:pt x="960" y="2975"/>
                  </a:lnTo>
                  <a:lnTo>
                    <a:pt x="962" y="2971"/>
                  </a:lnTo>
                  <a:lnTo>
                    <a:pt x="963" y="2965"/>
                  </a:lnTo>
                  <a:lnTo>
                    <a:pt x="964" y="2959"/>
                  </a:lnTo>
                  <a:lnTo>
                    <a:pt x="964" y="2953"/>
                  </a:lnTo>
                  <a:lnTo>
                    <a:pt x="964" y="2888"/>
                  </a:lnTo>
                  <a:lnTo>
                    <a:pt x="963" y="2876"/>
                  </a:lnTo>
                  <a:lnTo>
                    <a:pt x="962" y="2866"/>
                  </a:lnTo>
                  <a:lnTo>
                    <a:pt x="959" y="2859"/>
                  </a:lnTo>
                  <a:lnTo>
                    <a:pt x="956" y="2853"/>
                  </a:lnTo>
                  <a:lnTo>
                    <a:pt x="945" y="2840"/>
                  </a:lnTo>
                  <a:lnTo>
                    <a:pt x="932" y="2823"/>
                  </a:lnTo>
                  <a:lnTo>
                    <a:pt x="932" y="2710"/>
                  </a:lnTo>
                  <a:lnTo>
                    <a:pt x="846" y="2616"/>
                  </a:lnTo>
                  <a:lnTo>
                    <a:pt x="850" y="2498"/>
                  </a:lnTo>
                  <a:lnTo>
                    <a:pt x="839" y="2484"/>
                  </a:lnTo>
                  <a:lnTo>
                    <a:pt x="826" y="2470"/>
                  </a:lnTo>
                  <a:lnTo>
                    <a:pt x="813" y="2456"/>
                  </a:lnTo>
                  <a:lnTo>
                    <a:pt x="799" y="2442"/>
                  </a:lnTo>
                  <a:lnTo>
                    <a:pt x="787" y="2428"/>
                  </a:lnTo>
                  <a:lnTo>
                    <a:pt x="777" y="2414"/>
                  </a:lnTo>
                  <a:lnTo>
                    <a:pt x="774" y="2407"/>
                  </a:lnTo>
                  <a:lnTo>
                    <a:pt x="771" y="2400"/>
                  </a:lnTo>
                  <a:lnTo>
                    <a:pt x="769" y="2392"/>
                  </a:lnTo>
                  <a:lnTo>
                    <a:pt x="769" y="2385"/>
                  </a:lnTo>
                  <a:lnTo>
                    <a:pt x="769" y="2320"/>
                  </a:lnTo>
                  <a:lnTo>
                    <a:pt x="769" y="2312"/>
                  </a:lnTo>
                  <a:lnTo>
                    <a:pt x="771" y="2305"/>
                  </a:lnTo>
                  <a:lnTo>
                    <a:pt x="773" y="2298"/>
                  </a:lnTo>
                  <a:lnTo>
                    <a:pt x="776" y="2291"/>
                  </a:lnTo>
                  <a:lnTo>
                    <a:pt x="780" y="2284"/>
                  </a:lnTo>
                  <a:lnTo>
                    <a:pt x="784" y="2278"/>
                  </a:lnTo>
                  <a:lnTo>
                    <a:pt x="789" y="2271"/>
                  </a:lnTo>
                  <a:lnTo>
                    <a:pt x="795" y="2265"/>
                  </a:lnTo>
                  <a:lnTo>
                    <a:pt x="801" y="2259"/>
                  </a:lnTo>
                  <a:lnTo>
                    <a:pt x="808" y="2254"/>
                  </a:lnTo>
                  <a:lnTo>
                    <a:pt x="814" y="2250"/>
                  </a:lnTo>
                  <a:lnTo>
                    <a:pt x="821" y="2246"/>
                  </a:lnTo>
                  <a:lnTo>
                    <a:pt x="828" y="2243"/>
                  </a:lnTo>
                  <a:lnTo>
                    <a:pt x="836" y="2240"/>
                  </a:lnTo>
                  <a:lnTo>
                    <a:pt x="842" y="2239"/>
                  </a:lnTo>
                  <a:lnTo>
                    <a:pt x="850" y="2239"/>
                  </a:lnTo>
                  <a:lnTo>
                    <a:pt x="856" y="2239"/>
                  </a:lnTo>
                  <a:lnTo>
                    <a:pt x="866" y="2241"/>
                  </a:lnTo>
                  <a:lnTo>
                    <a:pt x="877" y="2243"/>
                  </a:lnTo>
                  <a:lnTo>
                    <a:pt x="890" y="2246"/>
                  </a:lnTo>
                  <a:lnTo>
                    <a:pt x="918" y="2256"/>
                  </a:lnTo>
                  <a:lnTo>
                    <a:pt x="949" y="2266"/>
                  </a:lnTo>
                  <a:lnTo>
                    <a:pt x="979" y="2278"/>
                  </a:lnTo>
                  <a:lnTo>
                    <a:pt x="1007" y="2287"/>
                  </a:lnTo>
                  <a:lnTo>
                    <a:pt x="1029" y="2297"/>
                  </a:lnTo>
                  <a:lnTo>
                    <a:pt x="1044" y="2304"/>
                  </a:lnTo>
                  <a:lnTo>
                    <a:pt x="1016" y="1833"/>
                  </a:lnTo>
                  <a:lnTo>
                    <a:pt x="1020" y="1824"/>
                  </a:lnTo>
                  <a:lnTo>
                    <a:pt x="1025" y="1814"/>
                  </a:lnTo>
                  <a:lnTo>
                    <a:pt x="1029" y="1807"/>
                  </a:lnTo>
                  <a:lnTo>
                    <a:pt x="1034" y="1799"/>
                  </a:lnTo>
                  <a:lnTo>
                    <a:pt x="1038" y="1796"/>
                  </a:lnTo>
                  <a:lnTo>
                    <a:pt x="1042" y="1794"/>
                  </a:lnTo>
                  <a:lnTo>
                    <a:pt x="1046" y="1791"/>
                  </a:lnTo>
                  <a:lnTo>
                    <a:pt x="1051" y="1788"/>
                  </a:lnTo>
                  <a:lnTo>
                    <a:pt x="1056" y="1787"/>
                  </a:lnTo>
                  <a:lnTo>
                    <a:pt x="1063" y="1785"/>
                  </a:lnTo>
                  <a:lnTo>
                    <a:pt x="1069" y="1785"/>
                  </a:lnTo>
                  <a:lnTo>
                    <a:pt x="1077" y="1784"/>
                  </a:lnTo>
                  <a:lnTo>
                    <a:pt x="1125" y="1784"/>
                  </a:lnTo>
                  <a:lnTo>
                    <a:pt x="1207" y="1639"/>
                  </a:lnTo>
                  <a:lnTo>
                    <a:pt x="1449" y="1631"/>
                  </a:lnTo>
                  <a:lnTo>
                    <a:pt x="1453" y="1619"/>
                  </a:lnTo>
                  <a:lnTo>
                    <a:pt x="1458" y="1609"/>
                  </a:lnTo>
                  <a:lnTo>
                    <a:pt x="1462" y="1601"/>
                  </a:lnTo>
                  <a:lnTo>
                    <a:pt x="1468" y="1593"/>
                  </a:lnTo>
                  <a:lnTo>
                    <a:pt x="1479" y="1579"/>
                  </a:lnTo>
                  <a:lnTo>
                    <a:pt x="1492" y="1563"/>
                  </a:lnTo>
                  <a:lnTo>
                    <a:pt x="1499" y="1553"/>
                  </a:lnTo>
                  <a:lnTo>
                    <a:pt x="1506" y="1542"/>
                  </a:lnTo>
                  <a:lnTo>
                    <a:pt x="1514" y="1529"/>
                  </a:lnTo>
                  <a:lnTo>
                    <a:pt x="1522" y="1513"/>
                  </a:lnTo>
                  <a:lnTo>
                    <a:pt x="1530" y="1495"/>
                  </a:lnTo>
                  <a:lnTo>
                    <a:pt x="1539" y="1474"/>
                  </a:lnTo>
                  <a:lnTo>
                    <a:pt x="1547" y="1449"/>
                  </a:lnTo>
                  <a:lnTo>
                    <a:pt x="1556" y="1420"/>
                  </a:lnTo>
                  <a:lnTo>
                    <a:pt x="1559" y="1410"/>
                  </a:lnTo>
                  <a:lnTo>
                    <a:pt x="1564" y="1401"/>
                  </a:lnTo>
                  <a:lnTo>
                    <a:pt x="1569" y="1389"/>
                  </a:lnTo>
                  <a:lnTo>
                    <a:pt x="1577" y="1376"/>
                  </a:lnTo>
                  <a:lnTo>
                    <a:pt x="1593" y="1350"/>
                  </a:lnTo>
                  <a:lnTo>
                    <a:pt x="1612" y="1322"/>
                  </a:lnTo>
                  <a:lnTo>
                    <a:pt x="1622" y="1309"/>
                  </a:lnTo>
                  <a:lnTo>
                    <a:pt x="1633" y="1297"/>
                  </a:lnTo>
                  <a:lnTo>
                    <a:pt x="1644" y="1285"/>
                  </a:lnTo>
                  <a:lnTo>
                    <a:pt x="1654" y="1274"/>
                  </a:lnTo>
                  <a:lnTo>
                    <a:pt x="1664" y="1265"/>
                  </a:lnTo>
                  <a:lnTo>
                    <a:pt x="1675" y="1257"/>
                  </a:lnTo>
                  <a:lnTo>
                    <a:pt x="1684" y="1252"/>
                  </a:lnTo>
                  <a:lnTo>
                    <a:pt x="1693" y="1248"/>
                  </a:lnTo>
                  <a:lnTo>
                    <a:pt x="1688" y="1230"/>
                  </a:lnTo>
                  <a:lnTo>
                    <a:pt x="1682" y="1215"/>
                  </a:lnTo>
                  <a:lnTo>
                    <a:pt x="1677" y="1203"/>
                  </a:lnTo>
                  <a:lnTo>
                    <a:pt x="1672" y="1192"/>
                  </a:lnTo>
                  <a:lnTo>
                    <a:pt x="1667" y="1182"/>
                  </a:lnTo>
                  <a:lnTo>
                    <a:pt x="1663" y="1170"/>
                  </a:lnTo>
                  <a:lnTo>
                    <a:pt x="1661" y="1155"/>
                  </a:lnTo>
                  <a:lnTo>
                    <a:pt x="1660" y="1135"/>
                  </a:lnTo>
                  <a:lnTo>
                    <a:pt x="1660" y="1119"/>
                  </a:lnTo>
                  <a:lnTo>
                    <a:pt x="1661" y="1113"/>
                  </a:lnTo>
                  <a:lnTo>
                    <a:pt x="1663" y="1107"/>
                  </a:lnTo>
                  <a:lnTo>
                    <a:pt x="1665" y="1101"/>
                  </a:lnTo>
                  <a:lnTo>
                    <a:pt x="1670" y="1094"/>
                  </a:lnTo>
                  <a:lnTo>
                    <a:pt x="1679" y="1081"/>
                  </a:lnTo>
                  <a:lnTo>
                    <a:pt x="1693" y="1067"/>
                  </a:lnTo>
                  <a:lnTo>
                    <a:pt x="1709" y="1053"/>
                  </a:lnTo>
                  <a:lnTo>
                    <a:pt x="1728" y="1038"/>
                  </a:lnTo>
                  <a:lnTo>
                    <a:pt x="1748" y="1024"/>
                  </a:lnTo>
                  <a:lnTo>
                    <a:pt x="1770" y="1009"/>
                  </a:lnTo>
                  <a:lnTo>
                    <a:pt x="1814" y="982"/>
                  </a:lnTo>
                  <a:lnTo>
                    <a:pt x="1856" y="957"/>
                  </a:lnTo>
                  <a:lnTo>
                    <a:pt x="1893" y="937"/>
                  </a:lnTo>
                  <a:lnTo>
                    <a:pt x="1920" y="924"/>
                  </a:lnTo>
                  <a:lnTo>
                    <a:pt x="1898" y="845"/>
                  </a:lnTo>
                  <a:lnTo>
                    <a:pt x="1910" y="829"/>
                  </a:lnTo>
                  <a:lnTo>
                    <a:pt x="1922" y="816"/>
                  </a:lnTo>
                  <a:lnTo>
                    <a:pt x="1936" y="805"/>
                  </a:lnTo>
                  <a:lnTo>
                    <a:pt x="1949" y="793"/>
                  </a:lnTo>
                  <a:lnTo>
                    <a:pt x="1977" y="773"/>
                  </a:lnTo>
                  <a:lnTo>
                    <a:pt x="2003" y="754"/>
                  </a:lnTo>
                  <a:lnTo>
                    <a:pt x="2016" y="744"/>
                  </a:lnTo>
                  <a:lnTo>
                    <a:pt x="2028" y="734"/>
                  </a:lnTo>
                  <a:lnTo>
                    <a:pt x="2038" y="723"/>
                  </a:lnTo>
                  <a:lnTo>
                    <a:pt x="2046" y="710"/>
                  </a:lnTo>
                  <a:lnTo>
                    <a:pt x="2051" y="703"/>
                  </a:lnTo>
                  <a:lnTo>
                    <a:pt x="2054" y="697"/>
                  </a:lnTo>
                  <a:lnTo>
                    <a:pt x="2057" y="690"/>
                  </a:lnTo>
                  <a:lnTo>
                    <a:pt x="2059" y="683"/>
                  </a:lnTo>
                  <a:lnTo>
                    <a:pt x="2062" y="674"/>
                  </a:lnTo>
                  <a:lnTo>
                    <a:pt x="2064" y="666"/>
                  </a:lnTo>
                  <a:lnTo>
                    <a:pt x="2065" y="657"/>
                  </a:lnTo>
                  <a:lnTo>
                    <a:pt x="2065" y="648"/>
                  </a:lnTo>
                  <a:lnTo>
                    <a:pt x="2056" y="640"/>
                  </a:lnTo>
                  <a:lnTo>
                    <a:pt x="2035" y="623"/>
                  </a:lnTo>
                  <a:lnTo>
                    <a:pt x="2003" y="598"/>
                  </a:lnTo>
                  <a:lnTo>
                    <a:pt x="1968" y="567"/>
                  </a:lnTo>
                  <a:lnTo>
                    <a:pt x="1949" y="549"/>
                  </a:lnTo>
                  <a:lnTo>
                    <a:pt x="1932" y="530"/>
                  </a:lnTo>
                  <a:lnTo>
                    <a:pt x="1915" y="511"/>
                  </a:lnTo>
                  <a:lnTo>
                    <a:pt x="1901" y="491"/>
                  </a:lnTo>
                  <a:lnTo>
                    <a:pt x="1894" y="481"/>
                  </a:lnTo>
                  <a:lnTo>
                    <a:pt x="1888" y="470"/>
                  </a:lnTo>
                  <a:lnTo>
                    <a:pt x="1882" y="460"/>
                  </a:lnTo>
                  <a:lnTo>
                    <a:pt x="1878" y="449"/>
                  </a:lnTo>
                  <a:lnTo>
                    <a:pt x="1875" y="438"/>
                  </a:lnTo>
                  <a:lnTo>
                    <a:pt x="1873" y="427"/>
                  </a:lnTo>
                  <a:lnTo>
                    <a:pt x="1870" y="416"/>
                  </a:lnTo>
                  <a:lnTo>
                    <a:pt x="1870" y="405"/>
                  </a:lnTo>
                  <a:lnTo>
                    <a:pt x="1870" y="324"/>
                  </a:lnTo>
                  <a:lnTo>
                    <a:pt x="1863" y="322"/>
                  </a:lnTo>
                  <a:lnTo>
                    <a:pt x="1855" y="320"/>
                  </a:lnTo>
                  <a:lnTo>
                    <a:pt x="1847" y="315"/>
                  </a:lnTo>
                  <a:lnTo>
                    <a:pt x="1838" y="310"/>
                  </a:lnTo>
                  <a:lnTo>
                    <a:pt x="1829" y="303"/>
                  </a:lnTo>
                  <a:lnTo>
                    <a:pt x="1820" y="296"/>
                  </a:lnTo>
                  <a:lnTo>
                    <a:pt x="1809" y="287"/>
                  </a:lnTo>
                  <a:lnTo>
                    <a:pt x="1799" y="278"/>
                  </a:lnTo>
                  <a:lnTo>
                    <a:pt x="1778" y="256"/>
                  </a:lnTo>
                  <a:lnTo>
                    <a:pt x="1755" y="232"/>
                  </a:lnTo>
                  <a:lnTo>
                    <a:pt x="1732" y="207"/>
                  </a:lnTo>
                  <a:lnTo>
                    <a:pt x="1711" y="180"/>
                  </a:lnTo>
                  <a:lnTo>
                    <a:pt x="1689" y="152"/>
                  </a:lnTo>
                  <a:lnTo>
                    <a:pt x="1668" y="124"/>
                  </a:lnTo>
                  <a:lnTo>
                    <a:pt x="1649" y="98"/>
                  </a:lnTo>
                  <a:lnTo>
                    <a:pt x="1633" y="72"/>
                  </a:lnTo>
                  <a:lnTo>
                    <a:pt x="1619" y="50"/>
                  </a:lnTo>
                  <a:lnTo>
                    <a:pt x="1607" y="29"/>
                  </a:lnTo>
                  <a:lnTo>
                    <a:pt x="1598" y="13"/>
                  </a:lnTo>
                  <a:lnTo>
                    <a:pt x="1594" y="0"/>
                  </a:lnTo>
                  <a:lnTo>
                    <a:pt x="1586" y="3"/>
                  </a:lnTo>
                  <a:lnTo>
                    <a:pt x="1579" y="5"/>
                  </a:lnTo>
                  <a:lnTo>
                    <a:pt x="1572" y="10"/>
                  </a:lnTo>
                  <a:lnTo>
                    <a:pt x="1566" y="13"/>
                  </a:lnTo>
                  <a:lnTo>
                    <a:pt x="1554" y="23"/>
                  </a:lnTo>
                  <a:lnTo>
                    <a:pt x="1543" y="32"/>
                  </a:lnTo>
                  <a:lnTo>
                    <a:pt x="1524" y="56"/>
                  </a:lnTo>
                  <a:lnTo>
                    <a:pt x="1504" y="82"/>
                  </a:lnTo>
                  <a:lnTo>
                    <a:pt x="1495" y="94"/>
                  </a:lnTo>
                  <a:lnTo>
                    <a:pt x="1484" y="106"/>
                  </a:lnTo>
                  <a:lnTo>
                    <a:pt x="1472" y="117"/>
                  </a:lnTo>
                  <a:lnTo>
                    <a:pt x="1458" y="126"/>
                  </a:lnTo>
                  <a:lnTo>
                    <a:pt x="1450" y="131"/>
                  </a:lnTo>
                  <a:lnTo>
                    <a:pt x="1443" y="135"/>
                  </a:lnTo>
                  <a:lnTo>
                    <a:pt x="1434" y="138"/>
                  </a:lnTo>
                  <a:lnTo>
                    <a:pt x="1425" y="141"/>
                  </a:lnTo>
                  <a:lnTo>
                    <a:pt x="1416" y="144"/>
                  </a:lnTo>
                  <a:lnTo>
                    <a:pt x="1406" y="145"/>
                  </a:lnTo>
                  <a:lnTo>
                    <a:pt x="1395" y="146"/>
                  </a:lnTo>
                  <a:lnTo>
                    <a:pt x="1383" y="146"/>
                  </a:lnTo>
                  <a:lnTo>
                    <a:pt x="1335" y="146"/>
                  </a:lnTo>
                  <a:lnTo>
                    <a:pt x="1326" y="146"/>
                  </a:lnTo>
                  <a:lnTo>
                    <a:pt x="1318" y="145"/>
                  </a:lnTo>
                  <a:lnTo>
                    <a:pt x="1312" y="144"/>
                  </a:lnTo>
                  <a:lnTo>
                    <a:pt x="1307" y="141"/>
                  </a:lnTo>
                  <a:lnTo>
                    <a:pt x="1302" y="139"/>
                  </a:lnTo>
                  <a:lnTo>
                    <a:pt x="1299" y="136"/>
                  </a:lnTo>
                  <a:lnTo>
                    <a:pt x="1296" y="133"/>
                  </a:lnTo>
                  <a:lnTo>
                    <a:pt x="1294" y="130"/>
                  </a:lnTo>
                  <a:lnTo>
                    <a:pt x="1289" y="124"/>
                  </a:lnTo>
                  <a:lnTo>
                    <a:pt x="1285" y="119"/>
                  </a:lnTo>
                  <a:lnTo>
                    <a:pt x="1282" y="117"/>
                  </a:lnTo>
                  <a:lnTo>
                    <a:pt x="1279" y="116"/>
                  </a:lnTo>
                  <a:lnTo>
                    <a:pt x="1274" y="114"/>
                  </a:lnTo>
                  <a:lnTo>
                    <a:pt x="1269" y="113"/>
                  </a:lnTo>
                  <a:lnTo>
                    <a:pt x="1257" y="114"/>
                  </a:lnTo>
                  <a:lnTo>
                    <a:pt x="1247" y="117"/>
                  </a:lnTo>
                  <a:lnTo>
                    <a:pt x="1237" y="120"/>
                  </a:lnTo>
                  <a:lnTo>
                    <a:pt x="1229" y="124"/>
                  </a:lnTo>
                  <a:lnTo>
                    <a:pt x="1213" y="135"/>
                  </a:lnTo>
                  <a:lnTo>
                    <a:pt x="1192" y="147"/>
                  </a:lnTo>
                  <a:lnTo>
                    <a:pt x="1181" y="153"/>
                  </a:lnTo>
                  <a:lnTo>
                    <a:pt x="1167" y="159"/>
                  </a:lnTo>
                  <a:lnTo>
                    <a:pt x="1151" y="164"/>
                  </a:lnTo>
                  <a:lnTo>
                    <a:pt x="1134" y="170"/>
                  </a:lnTo>
                  <a:lnTo>
                    <a:pt x="1112" y="173"/>
                  </a:lnTo>
                  <a:lnTo>
                    <a:pt x="1087" y="176"/>
                  </a:lnTo>
                  <a:lnTo>
                    <a:pt x="1058" y="178"/>
                  </a:lnTo>
                  <a:lnTo>
                    <a:pt x="1026" y="179"/>
                  </a:lnTo>
                  <a:lnTo>
                    <a:pt x="984" y="179"/>
                  </a:lnTo>
                  <a:lnTo>
                    <a:pt x="944" y="181"/>
                  </a:lnTo>
                  <a:lnTo>
                    <a:pt x="906" y="184"/>
                  </a:lnTo>
                  <a:lnTo>
                    <a:pt x="869" y="187"/>
                  </a:lnTo>
                  <a:lnTo>
                    <a:pt x="835" y="190"/>
                  </a:lnTo>
                  <a:lnTo>
                    <a:pt x="801" y="192"/>
                  </a:lnTo>
                  <a:lnTo>
                    <a:pt x="768" y="194"/>
                  </a:lnTo>
                  <a:lnTo>
                    <a:pt x="734" y="195"/>
                  </a:lnTo>
                  <a:lnTo>
                    <a:pt x="688" y="162"/>
                  </a:lnTo>
                  <a:lnTo>
                    <a:pt x="706" y="275"/>
                  </a:lnTo>
                  <a:lnTo>
                    <a:pt x="783" y="276"/>
                  </a:lnTo>
                  <a:lnTo>
                    <a:pt x="788" y="278"/>
                  </a:lnTo>
                  <a:lnTo>
                    <a:pt x="796" y="282"/>
                  </a:lnTo>
                  <a:lnTo>
                    <a:pt x="808" y="287"/>
                  </a:lnTo>
                  <a:lnTo>
                    <a:pt x="821" y="296"/>
                  </a:lnTo>
                  <a:lnTo>
                    <a:pt x="852" y="316"/>
                  </a:lnTo>
                  <a:lnTo>
                    <a:pt x="886" y="342"/>
                  </a:lnTo>
                  <a:lnTo>
                    <a:pt x="904" y="355"/>
                  </a:lnTo>
                  <a:lnTo>
                    <a:pt x="921" y="369"/>
                  </a:lnTo>
                  <a:lnTo>
                    <a:pt x="937" y="383"/>
                  </a:lnTo>
                  <a:lnTo>
                    <a:pt x="950" y="396"/>
                  </a:lnTo>
                  <a:lnTo>
                    <a:pt x="962" y="408"/>
                  </a:lnTo>
                  <a:lnTo>
                    <a:pt x="971" y="420"/>
                  </a:lnTo>
                  <a:lnTo>
                    <a:pt x="974" y="426"/>
                  </a:lnTo>
                  <a:lnTo>
                    <a:pt x="976" y="430"/>
                  </a:lnTo>
                  <a:lnTo>
                    <a:pt x="977" y="434"/>
                  </a:lnTo>
                  <a:lnTo>
                    <a:pt x="978" y="438"/>
                  </a:lnTo>
                  <a:lnTo>
                    <a:pt x="978" y="455"/>
                  </a:lnTo>
                  <a:lnTo>
                    <a:pt x="978" y="470"/>
                  </a:lnTo>
                  <a:lnTo>
                    <a:pt x="977" y="484"/>
                  </a:lnTo>
                  <a:lnTo>
                    <a:pt x="975" y="497"/>
                  </a:lnTo>
                  <a:lnTo>
                    <a:pt x="973" y="509"/>
                  </a:lnTo>
                  <a:lnTo>
                    <a:pt x="970" y="521"/>
                  </a:lnTo>
                  <a:lnTo>
                    <a:pt x="966" y="531"/>
                  </a:lnTo>
                  <a:lnTo>
                    <a:pt x="962" y="541"/>
                  </a:lnTo>
                  <a:lnTo>
                    <a:pt x="958" y="551"/>
                  </a:lnTo>
                  <a:lnTo>
                    <a:pt x="952" y="559"/>
                  </a:lnTo>
                  <a:lnTo>
                    <a:pt x="947" y="568"/>
                  </a:lnTo>
                  <a:lnTo>
                    <a:pt x="942" y="576"/>
                  </a:lnTo>
                  <a:lnTo>
                    <a:pt x="935" y="583"/>
                  </a:lnTo>
                  <a:lnTo>
                    <a:pt x="921" y="597"/>
                  </a:lnTo>
                  <a:lnTo>
                    <a:pt x="907" y="610"/>
                  </a:lnTo>
                  <a:lnTo>
                    <a:pt x="875" y="635"/>
                  </a:lnTo>
                  <a:lnTo>
                    <a:pt x="840" y="663"/>
                  </a:lnTo>
                  <a:lnTo>
                    <a:pt x="823" y="678"/>
                  </a:lnTo>
                  <a:lnTo>
                    <a:pt x="805" y="696"/>
                  </a:lnTo>
                  <a:lnTo>
                    <a:pt x="797" y="704"/>
                  </a:lnTo>
                  <a:lnTo>
                    <a:pt x="789" y="715"/>
                  </a:lnTo>
                  <a:lnTo>
                    <a:pt x="781" y="726"/>
                  </a:lnTo>
                  <a:lnTo>
                    <a:pt x="773" y="737"/>
                  </a:lnTo>
                  <a:lnTo>
                    <a:pt x="765" y="750"/>
                  </a:lnTo>
                  <a:lnTo>
                    <a:pt x="760" y="761"/>
                  </a:lnTo>
                  <a:lnTo>
                    <a:pt x="755" y="772"/>
                  </a:lnTo>
                  <a:lnTo>
                    <a:pt x="751" y="782"/>
                  </a:lnTo>
                  <a:lnTo>
                    <a:pt x="746" y="801"/>
                  </a:lnTo>
                  <a:lnTo>
                    <a:pt x="742" y="820"/>
                  </a:lnTo>
                  <a:lnTo>
                    <a:pt x="738" y="828"/>
                  </a:lnTo>
                  <a:lnTo>
                    <a:pt x="735" y="838"/>
                  </a:lnTo>
                  <a:lnTo>
                    <a:pt x="732" y="847"/>
                  </a:lnTo>
                  <a:lnTo>
                    <a:pt x="727" y="856"/>
                  </a:lnTo>
                  <a:lnTo>
                    <a:pt x="720" y="866"/>
                  </a:lnTo>
                  <a:lnTo>
                    <a:pt x="713" y="876"/>
                  </a:lnTo>
                  <a:lnTo>
                    <a:pt x="703" y="887"/>
                  </a:lnTo>
                  <a:lnTo>
                    <a:pt x="691" y="897"/>
                  </a:lnTo>
                  <a:lnTo>
                    <a:pt x="665" y="918"/>
                  </a:lnTo>
                  <a:lnTo>
                    <a:pt x="620" y="949"/>
                  </a:lnTo>
                  <a:lnTo>
                    <a:pt x="578" y="977"/>
                  </a:lnTo>
                  <a:lnTo>
                    <a:pt x="557" y="990"/>
                  </a:lnTo>
                  <a:lnTo>
                    <a:pt x="538" y="990"/>
                  </a:lnTo>
                  <a:lnTo>
                    <a:pt x="525" y="988"/>
                  </a:lnTo>
                  <a:lnTo>
                    <a:pt x="517" y="987"/>
                  </a:lnTo>
                  <a:lnTo>
                    <a:pt x="509" y="984"/>
                  </a:lnTo>
                  <a:lnTo>
                    <a:pt x="503" y="982"/>
                  </a:lnTo>
                  <a:lnTo>
                    <a:pt x="494" y="978"/>
                  </a:lnTo>
                  <a:lnTo>
                    <a:pt x="480" y="976"/>
                  </a:lnTo>
                  <a:lnTo>
                    <a:pt x="460" y="974"/>
                  </a:lnTo>
                  <a:lnTo>
                    <a:pt x="282" y="1234"/>
                  </a:lnTo>
                  <a:lnTo>
                    <a:pt x="281" y="1314"/>
                  </a:lnTo>
                  <a:lnTo>
                    <a:pt x="264" y="1311"/>
                  </a:lnTo>
                  <a:lnTo>
                    <a:pt x="202" y="1588"/>
                  </a:lnTo>
                  <a:lnTo>
                    <a:pt x="194" y="1604"/>
                  </a:lnTo>
                  <a:lnTo>
                    <a:pt x="184" y="1617"/>
                  </a:lnTo>
                  <a:lnTo>
                    <a:pt x="175" y="1629"/>
                  </a:lnTo>
                  <a:lnTo>
                    <a:pt x="164" y="1639"/>
                  </a:lnTo>
                  <a:lnTo>
                    <a:pt x="142" y="1657"/>
                  </a:lnTo>
                  <a:lnTo>
                    <a:pt x="121" y="1673"/>
                  </a:lnTo>
                  <a:lnTo>
                    <a:pt x="110" y="1680"/>
                  </a:lnTo>
                  <a:lnTo>
                    <a:pt x="101" y="1688"/>
                  </a:lnTo>
                  <a:lnTo>
                    <a:pt x="93" y="1697"/>
                  </a:lnTo>
                  <a:lnTo>
                    <a:pt x="85" y="1705"/>
                  </a:lnTo>
                  <a:lnTo>
                    <a:pt x="79" y="1715"/>
                  </a:lnTo>
                  <a:lnTo>
                    <a:pt x="74" y="1726"/>
                  </a:lnTo>
                  <a:lnTo>
                    <a:pt x="71" y="1739"/>
                  </a:lnTo>
                  <a:lnTo>
                    <a:pt x="70" y="1753"/>
                  </a:lnTo>
                  <a:lnTo>
                    <a:pt x="71" y="1758"/>
                  </a:lnTo>
                  <a:lnTo>
                    <a:pt x="73" y="1763"/>
                  </a:lnTo>
                  <a:lnTo>
                    <a:pt x="76" y="1767"/>
                  </a:lnTo>
                  <a:lnTo>
                    <a:pt x="81" y="1772"/>
                  </a:lnTo>
                  <a:lnTo>
                    <a:pt x="90" y="1782"/>
                  </a:lnTo>
                  <a:lnTo>
                    <a:pt x="102" y="1794"/>
                  </a:lnTo>
                  <a:lnTo>
                    <a:pt x="109" y="1801"/>
                  </a:lnTo>
                  <a:lnTo>
                    <a:pt x="114" y="1809"/>
                  </a:lnTo>
                  <a:lnTo>
                    <a:pt x="120" y="1819"/>
                  </a:lnTo>
                  <a:lnTo>
                    <a:pt x="125" y="1828"/>
                  </a:lnTo>
                  <a:lnTo>
                    <a:pt x="129" y="1839"/>
                  </a:lnTo>
                  <a:lnTo>
                    <a:pt x="133" y="1852"/>
                  </a:lnTo>
                  <a:lnTo>
                    <a:pt x="135" y="1867"/>
                  </a:lnTo>
                  <a:lnTo>
                    <a:pt x="135" y="1882"/>
                  </a:lnTo>
                  <a:lnTo>
                    <a:pt x="135" y="1932"/>
                  </a:lnTo>
                  <a:lnTo>
                    <a:pt x="135" y="1944"/>
                  </a:lnTo>
                  <a:lnTo>
                    <a:pt x="134" y="1955"/>
                  </a:lnTo>
                  <a:lnTo>
                    <a:pt x="133" y="1962"/>
                  </a:lnTo>
                  <a:lnTo>
                    <a:pt x="131" y="1970"/>
                  </a:lnTo>
                  <a:lnTo>
                    <a:pt x="126" y="1982"/>
                  </a:lnTo>
                  <a:lnTo>
                    <a:pt x="119" y="1997"/>
                  </a:lnTo>
                  <a:lnTo>
                    <a:pt x="133" y="2019"/>
                  </a:lnTo>
                  <a:lnTo>
                    <a:pt x="142" y="2038"/>
                  </a:lnTo>
                  <a:lnTo>
                    <a:pt x="147" y="2050"/>
                  </a:lnTo>
                  <a:lnTo>
                    <a:pt x="150" y="2062"/>
                  </a:lnTo>
                  <a:lnTo>
                    <a:pt x="152" y="2077"/>
                  </a:lnTo>
                  <a:lnTo>
                    <a:pt x="152" y="2094"/>
                  </a:lnTo>
                  <a:lnTo>
                    <a:pt x="152" y="2110"/>
                  </a:lnTo>
                  <a:lnTo>
                    <a:pt x="152" y="2123"/>
                  </a:lnTo>
                  <a:lnTo>
                    <a:pt x="151" y="2135"/>
                  </a:lnTo>
                  <a:lnTo>
                    <a:pt x="149" y="2145"/>
                  </a:lnTo>
                  <a:lnTo>
                    <a:pt x="147" y="2155"/>
                  </a:lnTo>
                  <a:lnTo>
                    <a:pt x="143" y="2163"/>
                  </a:lnTo>
                  <a:lnTo>
                    <a:pt x="140" y="2172"/>
                  </a:lnTo>
                  <a:lnTo>
                    <a:pt x="136" y="2178"/>
                  </a:lnTo>
                  <a:lnTo>
                    <a:pt x="131" y="2186"/>
                  </a:lnTo>
                  <a:lnTo>
                    <a:pt x="110" y="2211"/>
                  </a:lnTo>
                  <a:lnTo>
                    <a:pt x="87" y="2240"/>
                  </a:lnTo>
                  <a:lnTo>
                    <a:pt x="104" y="2245"/>
                  </a:lnTo>
                  <a:lnTo>
                    <a:pt x="119" y="2251"/>
                  </a:lnTo>
                  <a:lnTo>
                    <a:pt x="125" y="2255"/>
                  </a:lnTo>
                  <a:lnTo>
                    <a:pt x="130" y="2259"/>
                  </a:lnTo>
                  <a:lnTo>
                    <a:pt x="135" y="2264"/>
                  </a:lnTo>
                  <a:lnTo>
                    <a:pt x="139" y="2269"/>
                  </a:lnTo>
                  <a:lnTo>
                    <a:pt x="142" y="2274"/>
                  </a:lnTo>
                  <a:lnTo>
                    <a:pt x="144" y="2281"/>
                  </a:lnTo>
                  <a:lnTo>
                    <a:pt x="148" y="2287"/>
                  </a:lnTo>
                  <a:lnTo>
                    <a:pt x="149" y="2296"/>
                  </a:lnTo>
                  <a:lnTo>
                    <a:pt x="152" y="2314"/>
                  </a:lnTo>
                  <a:lnTo>
                    <a:pt x="152" y="2337"/>
                  </a:lnTo>
                  <a:lnTo>
                    <a:pt x="152" y="2353"/>
                  </a:lnTo>
                  <a:lnTo>
                    <a:pt x="152" y="2360"/>
                  </a:lnTo>
                  <a:lnTo>
                    <a:pt x="151" y="2366"/>
                  </a:lnTo>
                  <a:lnTo>
                    <a:pt x="150" y="2372"/>
                  </a:lnTo>
                  <a:lnTo>
                    <a:pt x="148" y="2377"/>
                  </a:lnTo>
                  <a:lnTo>
                    <a:pt x="142" y="2387"/>
                  </a:lnTo>
                  <a:lnTo>
                    <a:pt x="137" y="2395"/>
                  </a:lnTo>
                  <a:lnTo>
                    <a:pt x="121" y="2413"/>
                  </a:lnTo>
                  <a:lnTo>
                    <a:pt x="103" y="2434"/>
                  </a:lnTo>
                  <a:lnTo>
                    <a:pt x="111" y="2438"/>
                  </a:lnTo>
                  <a:lnTo>
                    <a:pt x="121" y="2443"/>
                  </a:lnTo>
                  <a:lnTo>
                    <a:pt x="133" y="2453"/>
                  </a:lnTo>
                  <a:lnTo>
                    <a:pt x="147" y="2463"/>
                  </a:lnTo>
                  <a:lnTo>
                    <a:pt x="178" y="2490"/>
                  </a:lnTo>
                  <a:lnTo>
                    <a:pt x="212" y="2522"/>
                  </a:lnTo>
                  <a:lnTo>
                    <a:pt x="229" y="2538"/>
                  </a:lnTo>
                  <a:lnTo>
                    <a:pt x="245" y="2555"/>
                  </a:lnTo>
                  <a:lnTo>
                    <a:pt x="259" y="2570"/>
                  </a:lnTo>
                  <a:lnTo>
                    <a:pt x="272" y="2586"/>
                  </a:lnTo>
                  <a:lnTo>
                    <a:pt x="283" y="2600"/>
                  </a:lnTo>
                  <a:lnTo>
                    <a:pt x="291" y="2611"/>
                  </a:lnTo>
                  <a:lnTo>
                    <a:pt x="295" y="2617"/>
                  </a:lnTo>
                  <a:lnTo>
                    <a:pt x="297" y="2621"/>
                  </a:lnTo>
                  <a:lnTo>
                    <a:pt x="298" y="2625"/>
                  </a:lnTo>
                  <a:lnTo>
                    <a:pt x="298" y="2629"/>
                  </a:lnTo>
                  <a:lnTo>
                    <a:pt x="298" y="2710"/>
                  </a:lnTo>
                  <a:lnTo>
                    <a:pt x="298" y="2717"/>
                  </a:lnTo>
                  <a:lnTo>
                    <a:pt x="297" y="2724"/>
                  </a:lnTo>
                  <a:lnTo>
                    <a:pt x="293" y="2731"/>
                  </a:lnTo>
                  <a:lnTo>
                    <a:pt x="291" y="2738"/>
                  </a:lnTo>
                  <a:lnTo>
                    <a:pt x="287" y="2745"/>
                  </a:lnTo>
                  <a:lnTo>
                    <a:pt x="283" y="2752"/>
                  </a:lnTo>
                  <a:lnTo>
                    <a:pt x="277" y="2758"/>
                  </a:lnTo>
                  <a:lnTo>
                    <a:pt x="272" y="2765"/>
                  </a:lnTo>
                  <a:lnTo>
                    <a:pt x="265" y="2770"/>
                  </a:lnTo>
                  <a:lnTo>
                    <a:pt x="259" y="2775"/>
                  </a:lnTo>
                  <a:lnTo>
                    <a:pt x="252" y="2780"/>
                  </a:lnTo>
                  <a:lnTo>
                    <a:pt x="246" y="2783"/>
                  </a:lnTo>
                  <a:lnTo>
                    <a:pt x="238" y="2786"/>
                  </a:lnTo>
                  <a:lnTo>
                    <a:pt x="232" y="2789"/>
                  </a:lnTo>
                  <a:lnTo>
                    <a:pt x="224" y="2791"/>
                  </a:lnTo>
                  <a:lnTo>
                    <a:pt x="217" y="2791"/>
                  </a:lnTo>
                  <a:lnTo>
                    <a:pt x="184" y="2791"/>
                  </a:lnTo>
                  <a:lnTo>
                    <a:pt x="168" y="2791"/>
                  </a:lnTo>
                  <a:lnTo>
                    <a:pt x="154" y="2790"/>
                  </a:lnTo>
                  <a:lnTo>
                    <a:pt x="142" y="2787"/>
                  </a:lnTo>
                  <a:lnTo>
                    <a:pt x="131" y="2786"/>
                  </a:lnTo>
                  <a:lnTo>
                    <a:pt x="112" y="2781"/>
                  </a:lnTo>
                  <a:lnTo>
                    <a:pt x="87" y="2775"/>
                  </a:lnTo>
                  <a:lnTo>
                    <a:pt x="67" y="2790"/>
                  </a:lnTo>
                  <a:lnTo>
                    <a:pt x="49" y="2804"/>
                  </a:lnTo>
                  <a:lnTo>
                    <a:pt x="34" y="2818"/>
                  </a:lnTo>
                  <a:lnTo>
                    <a:pt x="23" y="2831"/>
                  </a:lnTo>
                  <a:lnTo>
                    <a:pt x="15" y="2845"/>
                  </a:lnTo>
                  <a:lnTo>
                    <a:pt x="8" y="2858"/>
                  </a:lnTo>
                  <a:lnTo>
                    <a:pt x="4" y="2872"/>
                  </a:lnTo>
                  <a:lnTo>
                    <a:pt x="1" y="2886"/>
                  </a:lnTo>
                  <a:lnTo>
                    <a:pt x="0" y="2900"/>
                  </a:lnTo>
                  <a:lnTo>
                    <a:pt x="0" y="2915"/>
                  </a:lnTo>
                  <a:lnTo>
                    <a:pt x="1" y="2931"/>
                  </a:lnTo>
                  <a:lnTo>
                    <a:pt x="2" y="2949"/>
                  </a:lnTo>
                  <a:lnTo>
                    <a:pt x="5" y="2988"/>
                  </a:lnTo>
                  <a:lnTo>
                    <a:pt x="6" y="3034"/>
                  </a:lnTo>
                  <a:lnTo>
                    <a:pt x="5" y="3037"/>
                  </a:lnTo>
                  <a:lnTo>
                    <a:pt x="3" y="3042"/>
                  </a:lnTo>
                  <a:lnTo>
                    <a:pt x="31" y="3097"/>
                  </a:lnTo>
                  <a:lnTo>
                    <a:pt x="58" y="3116"/>
                  </a:lnTo>
                  <a:lnTo>
                    <a:pt x="72" y="3116"/>
                  </a:lnTo>
                  <a:lnTo>
                    <a:pt x="86" y="3118"/>
                  </a:lnTo>
                  <a:lnTo>
                    <a:pt x="99" y="3121"/>
                  </a:lnTo>
                  <a:lnTo>
                    <a:pt x="111" y="3126"/>
                  </a:lnTo>
                  <a:lnTo>
                    <a:pt x="123" y="3132"/>
                  </a:lnTo>
                  <a:lnTo>
                    <a:pt x="131" y="3138"/>
                  </a:lnTo>
                  <a:lnTo>
                    <a:pt x="139" y="3146"/>
                  </a:lnTo>
                  <a:lnTo>
                    <a:pt x="146" y="3155"/>
                  </a:lnTo>
                  <a:lnTo>
                    <a:pt x="149" y="3163"/>
                  </a:lnTo>
                  <a:lnTo>
                    <a:pt x="151" y="3174"/>
                  </a:lnTo>
                  <a:lnTo>
                    <a:pt x="152" y="3186"/>
                  </a:lnTo>
                  <a:lnTo>
                    <a:pt x="153" y="3199"/>
                  </a:lnTo>
                  <a:lnTo>
                    <a:pt x="153" y="3213"/>
                  </a:lnTo>
                  <a:lnTo>
                    <a:pt x="154" y="3227"/>
                  </a:lnTo>
                  <a:lnTo>
                    <a:pt x="155" y="3241"/>
                  </a:lnTo>
                  <a:lnTo>
                    <a:pt x="158" y="3255"/>
                  </a:lnTo>
                  <a:lnTo>
                    <a:pt x="163" y="3267"/>
                  </a:lnTo>
                  <a:lnTo>
                    <a:pt x="166" y="3278"/>
                  </a:lnTo>
                  <a:lnTo>
                    <a:pt x="168" y="3289"/>
                  </a:lnTo>
                  <a:lnTo>
                    <a:pt x="168" y="3302"/>
                  </a:lnTo>
                  <a:lnTo>
                    <a:pt x="168" y="3306"/>
                  </a:lnTo>
                  <a:lnTo>
                    <a:pt x="168" y="3310"/>
                  </a:lnTo>
                  <a:lnTo>
                    <a:pt x="169" y="3316"/>
                  </a:lnTo>
                  <a:lnTo>
                    <a:pt x="170" y="3320"/>
                  </a:lnTo>
                  <a:lnTo>
                    <a:pt x="176" y="3329"/>
                  </a:lnTo>
                  <a:lnTo>
                    <a:pt x="182" y="3337"/>
                  </a:lnTo>
                  <a:lnTo>
                    <a:pt x="191" y="3345"/>
                  </a:lnTo>
                  <a:lnTo>
                    <a:pt x="201" y="3351"/>
                  </a:lnTo>
                  <a:lnTo>
                    <a:pt x="214" y="3357"/>
                  </a:lnTo>
                  <a:lnTo>
                    <a:pt x="227" y="3361"/>
                  </a:lnTo>
                  <a:lnTo>
                    <a:pt x="241" y="3363"/>
                  </a:lnTo>
                  <a:lnTo>
                    <a:pt x="260" y="3365"/>
                  </a:lnTo>
                  <a:lnTo>
                    <a:pt x="271" y="3367"/>
                  </a:lnTo>
                  <a:lnTo>
                    <a:pt x="281" y="3371"/>
                  </a:lnTo>
                  <a:lnTo>
                    <a:pt x="285" y="3374"/>
                  </a:lnTo>
                  <a:lnTo>
                    <a:pt x="288" y="3376"/>
                  </a:lnTo>
                  <a:lnTo>
                    <a:pt x="292" y="3380"/>
                  </a:lnTo>
                  <a:lnTo>
                    <a:pt x="295" y="3385"/>
                  </a:lnTo>
                  <a:lnTo>
                    <a:pt x="297" y="3389"/>
                  </a:lnTo>
                  <a:lnTo>
                    <a:pt x="297" y="3394"/>
                  </a:lnTo>
                  <a:lnTo>
                    <a:pt x="295" y="3401"/>
                  </a:lnTo>
                  <a:lnTo>
                    <a:pt x="292" y="3408"/>
                  </a:lnTo>
                  <a:lnTo>
                    <a:pt x="285" y="3425"/>
                  </a:lnTo>
                  <a:lnTo>
                    <a:pt x="276" y="3442"/>
                  </a:lnTo>
                  <a:lnTo>
                    <a:pt x="266" y="3460"/>
                  </a:lnTo>
                  <a:lnTo>
                    <a:pt x="259" y="3477"/>
                  </a:lnTo>
                  <a:lnTo>
                    <a:pt x="257" y="3484"/>
                  </a:lnTo>
                  <a:lnTo>
                    <a:pt x="255" y="3492"/>
                  </a:lnTo>
                  <a:lnTo>
                    <a:pt x="255" y="3497"/>
                  </a:lnTo>
                  <a:lnTo>
                    <a:pt x="256" y="3502"/>
                  </a:lnTo>
                  <a:lnTo>
                    <a:pt x="259" y="3508"/>
                  </a:lnTo>
                  <a:lnTo>
                    <a:pt x="263" y="3513"/>
                  </a:lnTo>
                  <a:lnTo>
                    <a:pt x="269" y="3516"/>
                  </a:lnTo>
                  <a:lnTo>
                    <a:pt x="275" y="3519"/>
                  </a:lnTo>
                  <a:lnTo>
                    <a:pt x="284" y="3521"/>
                  </a:lnTo>
                  <a:lnTo>
                    <a:pt x="292" y="3522"/>
                  </a:lnTo>
                  <a:lnTo>
                    <a:pt x="301" y="3523"/>
                  </a:lnTo>
                  <a:lnTo>
                    <a:pt x="311" y="3523"/>
                  </a:lnTo>
                  <a:lnTo>
                    <a:pt x="330" y="3522"/>
                  </a:lnTo>
                  <a:lnTo>
                    <a:pt x="350" y="3519"/>
                  </a:lnTo>
                  <a:lnTo>
                    <a:pt x="367" y="3515"/>
                  </a:lnTo>
                  <a:lnTo>
                    <a:pt x="381" y="3513"/>
                  </a:lnTo>
                  <a:lnTo>
                    <a:pt x="462" y="3511"/>
                  </a:lnTo>
                  <a:lnTo>
                    <a:pt x="548" y="3554"/>
                  </a:lnTo>
                  <a:lnTo>
                    <a:pt x="601" y="3420"/>
                  </a:lnTo>
                  <a:lnTo>
                    <a:pt x="597" y="3406"/>
                  </a:lnTo>
                  <a:lnTo>
                    <a:pt x="594" y="3397"/>
                  </a:lnTo>
                  <a:lnTo>
                    <a:pt x="592" y="3383"/>
                  </a:lnTo>
                  <a:lnTo>
                    <a:pt x="592" y="3358"/>
                  </a:lnTo>
                  <a:lnTo>
                    <a:pt x="592" y="3342"/>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p:nvSpPr>
          <p:spPr bwMode="auto">
            <a:xfrm>
              <a:off x="3509963" y="4062412"/>
              <a:ext cx="868363" cy="931863"/>
            </a:xfrm>
            <a:custGeom>
              <a:avLst/>
              <a:gdLst>
                <a:gd name="T0" fmla="*/ 1789 w 2189"/>
                <a:gd name="T1" fmla="*/ 723 h 2346"/>
                <a:gd name="T2" fmla="*/ 1744 w 2189"/>
                <a:gd name="T3" fmla="*/ 680 h 2346"/>
                <a:gd name="T4" fmla="*/ 1685 w 2189"/>
                <a:gd name="T5" fmla="*/ 658 h 2346"/>
                <a:gd name="T6" fmla="*/ 1644 w 2189"/>
                <a:gd name="T7" fmla="*/ 603 h 2346"/>
                <a:gd name="T8" fmla="*/ 1544 w 2189"/>
                <a:gd name="T9" fmla="*/ 666 h 2346"/>
                <a:gd name="T10" fmla="*/ 1413 w 2189"/>
                <a:gd name="T11" fmla="*/ 658 h 2346"/>
                <a:gd name="T12" fmla="*/ 1322 w 2189"/>
                <a:gd name="T13" fmla="*/ 467 h 2346"/>
                <a:gd name="T14" fmla="*/ 1062 w 2189"/>
                <a:gd name="T15" fmla="*/ 166 h 2346"/>
                <a:gd name="T16" fmla="*/ 1015 w 2189"/>
                <a:gd name="T17" fmla="*/ 219 h 2346"/>
                <a:gd name="T18" fmla="*/ 947 w 2189"/>
                <a:gd name="T19" fmla="*/ 236 h 2346"/>
                <a:gd name="T20" fmla="*/ 837 w 2189"/>
                <a:gd name="T21" fmla="*/ 182 h 2346"/>
                <a:gd name="T22" fmla="*/ 548 w 2189"/>
                <a:gd name="T23" fmla="*/ 188 h 2346"/>
                <a:gd name="T24" fmla="*/ 419 w 2189"/>
                <a:gd name="T25" fmla="*/ 375 h 2346"/>
                <a:gd name="T26" fmla="*/ 351 w 2189"/>
                <a:gd name="T27" fmla="*/ 375 h 2346"/>
                <a:gd name="T28" fmla="*/ 295 w 2189"/>
                <a:gd name="T29" fmla="*/ 309 h 2346"/>
                <a:gd name="T30" fmla="*/ 282 w 2189"/>
                <a:gd name="T31" fmla="*/ 517 h 2346"/>
                <a:gd name="T32" fmla="*/ 265 w 2189"/>
                <a:gd name="T33" fmla="*/ 644 h 2346"/>
                <a:gd name="T34" fmla="*/ 151 w 2189"/>
                <a:gd name="T35" fmla="*/ 756 h 2346"/>
                <a:gd name="T36" fmla="*/ 137 w 2189"/>
                <a:gd name="T37" fmla="*/ 925 h 2346"/>
                <a:gd name="T38" fmla="*/ 153 w 2189"/>
                <a:gd name="T39" fmla="*/ 980 h 2346"/>
                <a:gd name="T40" fmla="*/ 174 w 2189"/>
                <a:gd name="T41" fmla="*/ 1071 h 2346"/>
                <a:gd name="T42" fmla="*/ 121 w 2189"/>
                <a:gd name="T43" fmla="*/ 1141 h 2346"/>
                <a:gd name="T44" fmla="*/ 62 w 2189"/>
                <a:gd name="T45" fmla="*/ 1233 h 2346"/>
                <a:gd name="T46" fmla="*/ 141 w 2189"/>
                <a:gd name="T47" fmla="*/ 1262 h 2346"/>
                <a:gd name="T48" fmla="*/ 173 w 2189"/>
                <a:gd name="T49" fmla="*/ 1332 h 2346"/>
                <a:gd name="T50" fmla="*/ 50 w 2189"/>
                <a:gd name="T51" fmla="*/ 1457 h 2346"/>
                <a:gd name="T52" fmla="*/ 65 w 2189"/>
                <a:gd name="T53" fmla="*/ 1838 h 2346"/>
                <a:gd name="T54" fmla="*/ 123 w 2189"/>
                <a:gd name="T55" fmla="*/ 1958 h 2346"/>
                <a:gd name="T56" fmla="*/ 103 w 2189"/>
                <a:gd name="T57" fmla="*/ 2036 h 2346"/>
                <a:gd name="T58" fmla="*/ 9 w 2189"/>
                <a:gd name="T59" fmla="*/ 2304 h 2346"/>
                <a:gd name="T60" fmla="*/ 62 w 2189"/>
                <a:gd name="T61" fmla="*/ 2330 h 2346"/>
                <a:gd name="T62" fmla="*/ 426 w 2189"/>
                <a:gd name="T63" fmla="*/ 2241 h 2346"/>
                <a:gd name="T64" fmla="*/ 564 w 2189"/>
                <a:gd name="T65" fmla="*/ 2199 h 2346"/>
                <a:gd name="T66" fmla="*/ 677 w 2189"/>
                <a:gd name="T67" fmla="*/ 2248 h 2346"/>
                <a:gd name="T68" fmla="*/ 760 w 2189"/>
                <a:gd name="T69" fmla="*/ 2138 h 2346"/>
                <a:gd name="T70" fmla="*/ 924 w 2189"/>
                <a:gd name="T71" fmla="*/ 2030 h 2346"/>
                <a:gd name="T72" fmla="*/ 982 w 2189"/>
                <a:gd name="T73" fmla="*/ 1941 h 2346"/>
                <a:gd name="T74" fmla="*/ 1187 w 2189"/>
                <a:gd name="T75" fmla="*/ 1847 h 2346"/>
                <a:gd name="T76" fmla="*/ 1377 w 2189"/>
                <a:gd name="T77" fmla="*/ 1859 h 2346"/>
                <a:gd name="T78" fmla="*/ 1376 w 2189"/>
                <a:gd name="T79" fmla="*/ 1751 h 2346"/>
                <a:gd name="T80" fmla="*/ 1447 w 2189"/>
                <a:gd name="T81" fmla="*/ 1669 h 2346"/>
                <a:gd name="T82" fmla="*/ 1540 w 2189"/>
                <a:gd name="T83" fmla="*/ 1649 h 2346"/>
                <a:gd name="T84" fmla="*/ 1618 w 2189"/>
                <a:gd name="T85" fmla="*/ 1664 h 2346"/>
                <a:gd name="T86" fmla="*/ 1690 w 2189"/>
                <a:gd name="T87" fmla="*/ 1604 h 2346"/>
                <a:gd name="T88" fmla="*/ 1783 w 2189"/>
                <a:gd name="T89" fmla="*/ 1608 h 2346"/>
                <a:gd name="T90" fmla="*/ 1855 w 2189"/>
                <a:gd name="T91" fmla="*/ 1630 h 2346"/>
                <a:gd name="T92" fmla="*/ 1926 w 2189"/>
                <a:gd name="T93" fmla="*/ 1534 h 2346"/>
                <a:gd name="T94" fmla="*/ 1972 w 2189"/>
                <a:gd name="T95" fmla="*/ 1403 h 2346"/>
                <a:gd name="T96" fmla="*/ 1884 w 2189"/>
                <a:gd name="T97" fmla="*/ 1320 h 2346"/>
                <a:gd name="T98" fmla="*/ 1884 w 2189"/>
                <a:gd name="T99" fmla="*/ 1241 h 2346"/>
                <a:gd name="T100" fmla="*/ 2014 w 2189"/>
                <a:gd name="T101" fmla="*/ 1121 h 2346"/>
                <a:gd name="T102" fmla="*/ 2109 w 2189"/>
                <a:gd name="T103" fmla="*/ 1065 h 2346"/>
                <a:gd name="T104" fmla="*/ 1945 w 2189"/>
                <a:gd name="T105" fmla="*/ 1060 h 2346"/>
                <a:gd name="T106" fmla="*/ 1883 w 2189"/>
                <a:gd name="T107" fmla="*/ 1027 h 2346"/>
                <a:gd name="T108" fmla="*/ 1923 w 2189"/>
                <a:gd name="T109" fmla="*/ 928 h 2346"/>
                <a:gd name="T110" fmla="*/ 1837 w 2189"/>
                <a:gd name="T111" fmla="*/ 896 h 2346"/>
                <a:gd name="T112" fmla="*/ 1790 w 2189"/>
                <a:gd name="T113" fmla="*/ 825 h 2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89" h="2346">
                  <a:moveTo>
                    <a:pt x="1784" y="785"/>
                  </a:moveTo>
                  <a:lnTo>
                    <a:pt x="1788" y="777"/>
                  </a:lnTo>
                  <a:lnTo>
                    <a:pt x="1791" y="769"/>
                  </a:lnTo>
                  <a:lnTo>
                    <a:pt x="1792" y="760"/>
                  </a:lnTo>
                  <a:lnTo>
                    <a:pt x="1793" y="753"/>
                  </a:lnTo>
                  <a:lnTo>
                    <a:pt x="1793" y="745"/>
                  </a:lnTo>
                  <a:lnTo>
                    <a:pt x="1792" y="738"/>
                  </a:lnTo>
                  <a:lnTo>
                    <a:pt x="1791" y="730"/>
                  </a:lnTo>
                  <a:lnTo>
                    <a:pt x="1789" y="723"/>
                  </a:lnTo>
                  <a:lnTo>
                    <a:pt x="1785" y="716"/>
                  </a:lnTo>
                  <a:lnTo>
                    <a:pt x="1782" y="710"/>
                  </a:lnTo>
                  <a:lnTo>
                    <a:pt x="1779" y="704"/>
                  </a:lnTo>
                  <a:lnTo>
                    <a:pt x="1774" y="699"/>
                  </a:lnTo>
                  <a:lnTo>
                    <a:pt x="1769" y="693"/>
                  </a:lnTo>
                  <a:lnTo>
                    <a:pt x="1764" y="690"/>
                  </a:lnTo>
                  <a:lnTo>
                    <a:pt x="1757" y="686"/>
                  </a:lnTo>
                  <a:lnTo>
                    <a:pt x="1752" y="684"/>
                  </a:lnTo>
                  <a:lnTo>
                    <a:pt x="1744" y="680"/>
                  </a:lnTo>
                  <a:lnTo>
                    <a:pt x="1737" y="676"/>
                  </a:lnTo>
                  <a:lnTo>
                    <a:pt x="1730" y="670"/>
                  </a:lnTo>
                  <a:lnTo>
                    <a:pt x="1723" y="664"/>
                  </a:lnTo>
                  <a:lnTo>
                    <a:pt x="1714" y="659"/>
                  </a:lnTo>
                  <a:lnTo>
                    <a:pt x="1706" y="656"/>
                  </a:lnTo>
                  <a:lnTo>
                    <a:pt x="1700" y="656"/>
                  </a:lnTo>
                  <a:lnTo>
                    <a:pt x="1696" y="656"/>
                  </a:lnTo>
                  <a:lnTo>
                    <a:pt x="1690" y="656"/>
                  </a:lnTo>
                  <a:lnTo>
                    <a:pt x="1685" y="658"/>
                  </a:lnTo>
                  <a:lnTo>
                    <a:pt x="1680" y="659"/>
                  </a:lnTo>
                  <a:lnTo>
                    <a:pt x="1675" y="658"/>
                  </a:lnTo>
                  <a:lnTo>
                    <a:pt x="1671" y="657"/>
                  </a:lnTo>
                  <a:lnTo>
                    <a:pt x="1668" y="653"/>
                  </a:lnTo>
                  <a:lnTo>
                    <a:pt x="1663" y="649"/>
                  </a:lnTo>
                  <a:lnTo>
                    <a:pt x="1660" y="644"/>
                  </a:lnTo>
                  <a:lnTo>
                    <a:pt x="1657" y="638"/>
                  </a:lnTo>
                  <a:lnTo>
                    <a:pt x="1655" y="632"/>
                  </a:lnTo>
                  <a:lnTo>
                    <a:pt x="1644" y="603"/>
                  </a:lnTo>
                  <a:lnTo>
                    <a:pt x="1633" y="576"/>
                  </a:lnTo>
                  <a:lnTo>
                    <a:pt x="1630" y="584"/>
                  </a:lnTo>
                  <a:lnTo>
                    <a:pt x="1626" y="591"/>
                  </a:lnTo>
                  <a:lnTo>
                    <a:pt x="1620" y="597"/>
                  </a:lnTo>
                  <a:lnTo>
                    <a:pt x="1607" y="615"/>
                  </a:lnTo>
                  <a:lnTo>
                    <a:pt x="1590" y="631"/>
                  </a:lnTo>
                  <a:lnTo>
                    <a:pt x="1572" y="647"/>
                  </a:lnTo>
                  <a:lnTo>
                    <a:pt x="1553" y="661"/>
                  </a:lnTo>
                  <a:lnTo>
                    <a:pt x="1544" y="666"/>
                  </a:lnTo>
                  <a:lnTo>
                    <a:pt x="1535" y="671"/>
                  </a:lnTo>
                  <a:lnTo>
                    <a:pt x="1527" y="673"/>
                  </a:lnTo>
                  <a:lnTo>
                    <a:pt x="1520" y="674"/>
                  </a:lnTo>
                  <a:lnTo>
                    <a:pt x="1455" y="674"/>
                  </a:lnTo>
                  <a:lnTo>
                    <a:pt x="1446" y="674"/>
                  </a:lnTo>
                  <a:lnTo>
                    <a:pt x="1438" y="671"/>
                  </a:lnTo>
                  <a:lnTo>
                    <a:pt x="1429" y="668"/>
                  </a:lnTo>
                  <a:lnTo>
                    <a:pt x="1420" y="663"/>
                  </a:lnTo>
                  <a:lnTo>
                    <a:pt x="1413" y="658"/>
                  </a:lnTo>
                  <a:lnTo>
                    <a:pt x="1404" y="651"/>
                  </a:lnTo>
                  <a:lnTo>
                    <a:pt x="1397" y="644"/>
                  </a:lnTo>
                  <a:lnTo>
                    <a:pt x="1389" y="636"/>
                  </a:lnTo>
                  <a:lnTo>
                    <a:pt x="1374" y="621"/>
                  </a:lnTo>
                  <a:lnTo>
                    <a:pt x="1361" y="605"/>
                  </a:lnTo>
                  <a:lnTo>
                    <a:pt x="1350" y="590"/>
                  </a:lnTo>
                  <a:lnTo>
                    <a:pt x="1342" y="577"/>
                  </a:lnTo>
                  <a:lnTo>
                    <a:pt x="1353" y="495"/>
                  </a:lnTo>
                  <a:lnTo>
                    <a:pt x="1322" y="467"/>
                  </a:lnTo>
                  <a:lnTo>
                    <a:pt x="1358" y="220"/>
                  </a:lnTo>
                  <a:lnTo>
                    <a:pt x="1278" y="171"/>
                  </a:lnTo>
                  <a:lnTo>
                    <a:pt x="1099" y="191"/>
                  </a:lnTo>
                  <a:lnTo>
                    <a:pt x="1094" y="190"/>
                  </a:lnTo>
                  <a:lnTo>
                    <a:pt x="1089" y="187"/>
                  </a:lnTo>
                  <a:lnTo>
                    <a:pt x="1084" y="183"/>
                  </a:lnTo>
                  <a:lnTo>
                    <a:pt x="1078" y="177"/>
                  </a:lnTo>
                  <a:lnTo>
                    <a:pt x="1070" y="172"/>
                  </a:lnTo>
                  <a:lnTo>
                    <a:pt x="1062" y="166"/>
                  </a:lnTo>
                  <a:lnTo>
                    <a:pt x="1049" y="161"/>
                  </a:lnTo>
                  <a:lnTo>
                    <a:pt x="1034" y="156"/>
                  </a:lnTo>
                  <a:lnTo>
                    <a:pt x="1032" y="173"/>
                  </a:lnTo>
                  <a:lnTo>
                    <a:pt x="1029" y="189"/>
                  </a:lnTo>
                  <a:lnTo>
                    <a:pt x="1027" y="196"/>
                  </a:lnTo>
                  <a:lnTo>
                    <a:pt x="1025" y="202"/>
                  </a:lnTo>
                  <a:lnTo>
                    <a:pt x="1023" y="209"/>
                  </a:lnTo>
                  <a:lnTo>
                    <a:pt x="1020" y="214"/>
                  </a:lnTo>
                  <a:lnTo>
                    <a:pt x="1015" y="219"/>
                  </a:lnTo>
                  <a:lnTo>
                    <a:pt x="1011" y="224"/>
                  </a:lnTo>
                  <a:lnTo>
                    <a:pt x="1007" y="228"/>
                  </a:lnTo>
                  <a:lnTo>
                    <a:pt x="1000" y="231"/>
                  </a:lnTo>
                  <a:lnTo>
                    <a:pt x="994" y="233"/>
                  </a:lnTo>
                  <a:lnTo>
                    <a:pt x="986" y="236"/>
                  </a:lnTo>
                  <a:lnTo>
                    <a:pt x="978" y="237"/>
                  </a:lnTo>
                  <a:lnTo>
                    <a:pt x="969" y="237"/>
                  </a:lnTo>
                  <a:lnTo>
                    <a:pt x="958" y="237"/>
                  </a:lnTo>
                  <a:lnTo>
                    <a:pt x="947" y="236"/>
                  </a:lnTo>
                  <a:lnTo>
                    <a:pt x="937" y="233"/>
                  </a:lnTo>
                  <a:lnTo>
                    <a:pt x="927" y="231"/>
                  </a:lnTo>
                  <a:lnTo>
                    <a:pt x="917" y="228"/>
                  </a:lnTo>
                  <a:lnTo>
                    <a:pt x="907" y="225"/>
                  </a:lnTo>
                  <a:lnTo>
                    <a:pt x="898" y="221"/>
                  </a:lnTo>
                  <a:lnTo>
                    <a:pt x="889" y="216"/>
                  </a:lnTo>
                  <a:lnTo>
                    <a:pt x="871" y="206"/>
                  </a:lnTo>
                  <a:lnTo>
                    <a:pt x="853" y="194"/>
                  </a:lnTo>
                  <a:lnTo>
                    <a:pt x="837" y="182"/>
                  </a:lnTo>
                  <a:lnTo>
                    <a:pt x="822" y="167"/>
                  </a:lnTo>
                  <a:lnTo>
                    <a:pt x="807" y="152"/>
                  </a:lnTo>
                  <a:lnTo>
                    <a:pt x="792" y="136"/>
                  </a:lnTo>
                  <a:lnTo>
                    <a:pt x="779" y="120"/>
                  </a:lnTo>
                  <a:lnTo>
                    <a:pt x="767" y="104"/>
                  </a:lnTo>
                  <a:lnTo>
                    <a:pt x="744" y="71"/>
                  </a:lnTo>
                  <a:lnTo>
                    <a:pt x="724" y="42"/>
                  </a:lnTo>
                  <a:lnTo>
                    <a:pt x="528" y="0"/>
                  </a:lnTo>
                  <a:lnTo>
                    <a:pt x="548" y="188"/>
                  </a:lnTo>
                  <a:lnTo>
                    <a:pt x="441" y="266"/>
                  </a:lnTo>
                  <a:lnTo>
                    <a:pt x="432" y="334"/>
                  </a:lnTo>
                  <a:lnTo>
                    <a:pt x="432" y="347"/>
                  </a:lnTo>
                  <a:lnTo>
                    <a:pt x="430" y="358"/>
                  </a:lnTo>
                  <a:lnTo>
                    <a:pt x="429" y="362"/>
                  </a:lnTo>
                  <a:lnTo>
                    <a:pt x="427" y="365"/>
                  </a:lnTo>
                  <a:lnTo>
                    <a:pt x="425" y="369"/>
                  </a:lnTo>
                  <a:lnTo>
                    <a:pt x="422" y="372"/>
                  </a:lnTo>
                  <a:lnTo>
                    <a:pt x="419" y="375"/>
                  </a:lnTo>
                  <a:lnTo>
                    <a:pt x="416" y="377"/>
                  </a:lnTo>
                  <a:lnTo>
                    <a:pt x="412" y="379"/>
                  </a:lnTo>
                  <a:lnTo>
                    <a:pt x="407" y="380"/>
                  </a:lnTo>
                  <a:lnTo>
                    <a:pt x="396" y="382"/>
                  </a:lnTo>
                  <a:lnTo>
                    <a:pt x="384" y="382"/>
                  </a:lnTo>
                  <a:lnTo>
                    <a:pt x="374" y="382"/>
                  </a:lnTo>
                  <a:lnTo>
                    <a:pt x="365" y="380"/>
                  </a:lnTo>
                  <a:lnTo>
                    <a:pt x="358" y="378"/>
                  </a:lnTo>
                  <a:lnTo>
                    <a:pt x="351" y="375"/>
                  </a:lnTo>
                  <a:lnTo>
                    <a:pt x="346" y="371"/>
                  </a:lnTo>
                  <a:lnTo>
                    <a:pt x="340" y="366"/>
                  </a:lnTo>
                  <a:lnTo>
                    <a:pt x="336" y="361"/>
                  </a:lnTo>
                  <a:lnTo>
                    <a:pt x="332" y="354"/>
                  </a:lnTo>
                  <a:lnTo>
                    <a:pt x="323" y="342"/>
                  </a:lnTo>
                  <a:lnTo>
                    <a:pt x="313" y="328"/>
                  </a:lnTo>
                  <a:lnTo>
                    <a:pt x="308" y="322"/>
                  </a:lnTo>
                  <a:lnTo>
                    <a:pt x="301" y="315"/>
                  </a:lnTo>
                  <a:lnTo>
                    <a:pt x="295" y="309"/>
                  </a:lnTo>
                  <a:lnTo>
                    <a:pt x="286" y="302"/>
                  </a:lnTo>
                  <a:lnTo>
                    <a:pt x="300" y="310"/>
                  </a:lnTo>
                  <a:lnTo>
                    <a:pt x="225" y="434"/>
                  </a:lnTo>
                  <a:lnTo>
                    <a:pt x="246" y="462"/>
                  </a:lnTo>
                  <a:lnTo>
                    <a:pt x="266" y="486"/>
                  </a:lnTo>
                  <a:lnTo>
                    <a:pt x="271" y="494"/>
                  </a:lnTo>
                  <a:lnTo>
                    <a:pt x="276" y="500"/>
                  </a:lnTo>
                  <a:lnTo>
                    <a:pt x="279" y="509"/>
                  </a:lnTo>
                  <a:lnTo>
                    <a:pt x="282" y="517"/>
                  </a:lnTo>
                  <a:lnTo>
                    <a:pt x="284" y="526"/>
                  </a:lnTo>
                  <a:lnTo>
                    <a:pt x="286" y="537"/>
                  </a:lnTo>
                  <a:lnTo>
                    <a:pt x="287" y="549"/>
                  </a:lnTo>
                  <a:lnTo>
                    <a:pt x="287" y="562"/>
                  </a:lnTo>
                  <a:lnTo>
                    <a:pt x="286" y="577"/>
                  </a:lnTo>
                  <a:lnTo>
                    <a:pt x="284" y="593"/>
                  </a:lnTo>
                  <a:lnTo>
                    <a:pt x="279" y="609"/>
                  </a:lnTo>
                  <a:lnTo>
                    <a:pt x="272" y="626"/>
                  </a:lnTo>
                  <a:lnTo>
                    <a:pt x="265" y="644"/>
                  </a:lnTo>
                  <a:lnTo>
                    <a:pt x="255" y="661"/>
                  </a:lnTo>
                  <a:lnTo>
                    <a:pt x="244" y="677"/>
                  </a:lnTo>
                  <a:lnTo>
                    <a:pt x="231" y="693"/>
                  </a:lnTo>
                  <a:lnTo>
                    <a:pt x="217" y="709"/>
                  </a:lnTo>
                  <a:lnTo>
                    <a:pt x="203" y="723"/>
                  </a:lnTo>
                  <a:lnTo>
                    <a:pt x="187" y="736"/>
                  </a:lnTo>
                  <a:lnTo>
                    <a:pt x="170" y="746"/>
                  </a:lnTo>
                  <a:lnTo>
                    <a:pt x="161" y="752"/>
                  </a:lnTo>
                  <a:lnTo>
                    <a:pt x="151" y="756"/>
                  </a:lnTo>
                  <a:lnTo>
                    <a:pt x="143" y="760"/>
                  </a:lnTo>
                  <a:lnTo>
                    <a:pt x="133" y="764"/>
                  </a:lnTo>
                  <a:lnTo>
                    <a:pt x="123" y="767"/>
                  </a:lnTo>
                  <a:lnTo>
                    <a:pt x="114" y="769"/>
                  </a:lnTo>
                  <a:lnTo>
                    <a:pt x="103" y="771"/>
                  </a:lnTo>
                  <a:lnTo>
                    <a:pt x="93" y="772"/>
                  </a:lnTo>
                  <a:lnTo>
                    <a:pt x="143" y="853"/>
                  </a:lnTo>
                  <a:lnTo>
                    <a:pt x="129" y="919"/>
                  </a:lnTo>
                  <a:lnTo>
                    <a:pt x="137" y="925"/>
                  </a:lnTo>
                  <a:lnTo>
                    <a:pt x="147" y="929"/>
                  </a:lnTo>
                  <a:lnTo>
                    <a:pt x="151" y="932"/>
                  </a:lnTo>
                  <a:lnTo>
                    <a:pt x="155" y="938"/>
                  </a:lnTo>
                  <a:lnTo>
                    <a:pt x="157" y="943"/>
                  </a:lnTo>
                  <a:lnTo>
                    <a:pt x="158" y="950"/>
                  </a:lnTo>
                  <a:lnTo>
                    <a:pt x="158" y="961"/>
                  </a:lnTo>
                  <a:lnTo>
                    <a:pt x="157" y="969"/>
                  </a:lnTo>
                  <a:lnTo>
                    <a:pt x="156" y="975"/>
                  </a:lnTo>
                  <a:lnTo>
                    <a:pt x="153" y="980"/>
                  </a:lnTo>
                  <a:lnTo>
                    <a:pt x="149" y="988"/>
                  </a:lnTo>
                  <a:lnTo>
                    <a:pt x="142" y="999"/>
                  </a:lnTo>
                  <a:lnTo>
                    <a:pt x="155" y="1016"/>
                  </a:lnTo>
                  <a:lnTo>
                    <a:pt x="165" y="1029"/>
                  </a:lnTo>
                  <a:lnTo>
                    <a:pt x="169" y="1036"/>
                  </a:lnTo>
                  <a:lnTo>
                    <a:pt x="172" y="1043"/>
                  </a:lnTo>
                  <a:lnTo>
                    <a:pt x="173" y="1052"/>
                  </a:lnTo>
                  <a:lnTo>
                    <a:pt x="174" y="1064"/>
                  </a:lnTo>
                  <a:lnTo>
                    <a:pt x="174" y="1071"/>
                  </a:lnTo>
                  <a:lnTo>
                    <a:pt x="173" y="1077"/>
                  </a:lnTo>
                  <a:lnTo>
                    <a:pt x="172" y="1083"/>
                  </a:lnTo>
                  <a:lnTo>
                    <a:pt x="170" y="1089"/>
                  </a:lnTo>
                  <a:lnTo>
                    <a:pt x="164" y="1098"/>
                  </a:lnTo>
                  <a:lnTo>
                    <a:pt x="158" y="1108"/>
                  </a:lnTo>
                  <a:lnTo>
                    <a:pt x="149" y="1117"/>
                  </a:lnTo>
                  <a:lnTo>
                    <a:pt x="141" y="1124"/>
                  </a:lnTo>
                  <a:lnTo>
                    <a:pt x="131" y="1133"/>
                  </a:lnTo>
                  <a:lnTo>
                    <a:pt x="121" y="1141"/>
                  </a:lnTo>
                  <a:lnTo>
                    <a:pt x="110" y="1149"/>
                  </a:lnTo>
                  <a:lnTo>
                    <a:pt x="101" y="1159"/>
                  </a:lnTo>
                  <a:lnTo>
                    <a:pt x="91" y="1169"/>
                  </a:lnTo>
                  <a:lnTo>
                    <a:pt x="82" y="1181"/>
                  </a:lnTo>
                  <a:lnTo>
                    <a:pt x="75" y="1193"/>
                  </a:lnTo>
                  <a:lnTo>
                    <a:pt x="68" y="1208"/>
                  </a:lnTo>
                  <a:lnTo>
                    <a:pt x="65" y="1215"/>
                  </a:lnTo>
                  <a:lnTo>
                    <a:pt x="63" y="1224"/>
                  </a:lnTo>
                  <a:lnTo>
                    <a:pt x="62" y="1233"/>
                  </a:lnTo>
                  <a:lnTo>
                    <a:pt x="61" y="1243"/>
                  </a:lnTo>
                  <a:lnTo>
                    <a:pt x="72" y="1243"/>
                  </a:lnTo>
                  <a:lnTo>
                    <a:pt x="83" y="1244"/>
                  </a:lnTo>
                  <a:lnTo>
                    <a:pt x="94" y="1245"/>
                  </a:lnTo>
                  <a:lnTo>
                    <a:pt x="105" y="1247"/>
                  </a:lnTo>
                  <a:lnTo>
                    <a:pt x="115" y="1251"/>
                  </a:lnTo>
                  <a:lnTo>
                    <a:pt x="124" y="1254"/>
                  </a:lnTo>
                  <a:lnTo>
                    <a:pt x="133" y="1257"/>
                  </a:lnTo>
                  <a:lnTo>
                    <a:pt x="141" y="1262"/>
                  </a:lnTo>
                  <a:lnTo>
                    <a:pt x="148" y="1267"/>
                  </a:lnTo>
                  <a:lnTo>
                    <a:pt x="155" y="1272"/>
                  </a:lnTo>
                  <a:lnTo>
                    <a:pt x="160" y="1279"/>
                  </a:lnTo>
                  <a:lnTo>
                    <a:pt x="165" y="1286"/>
                  </a:lnTo>
                  <a:lnTo>
                    <a:pt x="169" y="1295"/>
                  </a:lnTo>
                  <a:lnTo>
                    <a:pt x="172" y="1304"/>
                  </a:lnTo>
                  <a:lnTo>
                    <a:pt x="173" y="1313"/>
                  </a:lnTo>
                  <a:lnTo>
                    <a:pt x="174" y="1324"/>
                  </a:lnTo>
                  <a:lnTo>
                    <a:pt x="173" y="1332"/>
                  </a:lnTo>
                  <a:lnTo>
                    <a:pt x="169" y="1340"/>
                  </a:lnTo>
                  <a:lnTo>
                    <a:pt x="161" y="1350"/>
                  </a:lnTo>
                  <a:lnTo>
                    <a:pt x="152" y="1361"/>
                  </a:lnTo>
                  <a:lnTo>
                    <a:pt x="143" y="1373"/>
                  </a:lnTo>
                  <a:lnTo>
                    <a:pt x="131" y="1386"/>
                  </a:lnTo>
                  <a:lnTo>
                    <a:pt x="118" y="1399"/>
                  </a:lnTo>
                  <a:lnTo>
                    <a:pt x="104" y="1411"/>
                  </a:lnTo>
                  <a:lnTo>
                    <a:pt x="76" y="1435"/>
                  </a:lnTo>
                  <a:lnTo>
                    <a:pt x="50" y="1457"/>
                  </a:lnTo>
                  <a:lnTo>
                    <a:pt x="27" y="1474"/>
                  </a:lnTo>
                  <a:lnTo>
                    <a:pt x="12" y="1486"/>
                  </a:lnTo>
                  <a:lnTo>
                    <a:pt x="47" y="1533"/>
                  </a:lnTo>
                  <a:lnTo>
                    <a:pt x="24" y="1760"/>
                  </a:lnTo>
                  <a:lnTo>
                    <a:pt x="26" y="1770"/>
                  </a:lnTo>
                  <a:lnTo>
                    <a:pt x="31" y="1782"/>
                  </a:lnTo>
                  <a:lnTo>
                    <a:pt x="39" y="1796"/>
                  </a:lnTo>
                  <a:lnTo>
                    <a:pt x="48" y="1809"/>
                  </a:lnTo>
                  <a:lnTo>
                    <a:pt x="65" y="1838"/>
                  </a:lnTo>
                  <a:lnTo>
                    <a:pt x="78" y="1860"/>
                  </a:lnTo>
                  <a:lnTo>
                    <a:pt x="58" y="1940"/>
                  </a:lnTo>
                  <a:lnTo>
                    <a:pt x="83" y="1942"/>
                  </a:lnTo>
                  <a:lnTo>
                    <a:pt x="105" y="1945"/>
                  </a:lnTo>
                  <a:lnTo>
                    <a:pt x="110" y="1947"/>
                  </a:lnTo>
                  <a:lnTo>
                    <a:pt x="114" y="1949"/>
                  </a:lnTo>
                  <a:lnTo>
                    <a:pt x="118" y="1952"/>
                  </a:lnTo>
                  <a:lnTo>
                    <a:pt x="121" y="1955"/>
                  </a:lnTo>
                  <a:lnTo>
                    <a:pt x="123" y="1958"/>
                  </a:lnTo>
                  <a:lnTo>
                    <a:pt x="125" y="1962"/>
                  </a:lnTo>
                  <a:lnTo>
                    <a:pt x="126" y="1968"/>
                  </a:lnTo>
                  <a:lnTo>
                    <a:pt x="126" y="1973"/>
                  </a:lnTo>
                  <a:lnTo>
                    <a:pt x="126" y="1982"/>
                  </a:lnTo>
                  <a:lnTo>
                    <a:pt x="124" y="1991"/>
                  </a:lnTo>
                  <a:lnTo>
                    <a:pt x="122" y="1999"/>
                  </a:lnTo>
                  <a:lnTo>
                    <a:pt x="119" y="2007"/>
                  </a:lnTo>
                  <a:lnTo>
                    <a:pt x="111" y="2022"/>
                  </a:lnTo>
                  <a:lnTo>
                    <a:pt x="103" y="2036"/>
                  </a:lnTo>
                  <a:lnTo>
                    <a:pt x="81" y="2062"/>
                  </a:lnTo>
                  <a:lnTo>
                    <a:pt x="62" y="2087"/>
                  </a:lnTo>
                  <a:lnTo>
                    <a:pt x="62" y="2216"/>
                  </a:lnTo>
                  <a:lnTo>
                    <a:pt x="0" y="2254"/>
                  </a:lnTo>
                  <a:lnTo>
                    <a:pt x="1" y="2270"/>
                  </a:lnTo>
                  <a:lnTo>
                    <a:pt x="3" y="2285"/>
                  </a:lnTo>
                  <a:lnTo>
                    <a:pt x="4" y="2292"/>
                  </a:lnTo>
                  <a:lnTo>
                    <a:pt x="7" y="2298"/>
                  </a:lnTo>
                  <a:lnTo>
                    <a:pt x="9" y="2304"/>
                  </a:lnTo>
                  <a:lnTo>
                    <a:pt x="12" y="2309"/>
                  </a:lnTo>
                  <a:lnTo>
                    <a:pt x="15" y="2313"/>
                  </a:lnTo>
                  <a:lnTo>
                    <a:pt x="20" y="2318"/>
                  </a:lnTo>
                  <a:lnTo>
                    <a:pt x="25" y="2321"/>
                  </a:lnTo>
                  <a:lnTo>
                    <a:pt x="30" y="2324"/>
                  </a:lnTo>
                  <a:lnTo>
                    <a:pt x="37" y="2326"/>
                  </a:lnTo>
                  <a:lnTo>
                    <a:pt x="44" y="2329"/>
                  </a:lnTo>
                  <a:lnTo>
                    <a:pt x="52" y="2330"/>
                  </a:lnTo>
                  <a:lnTo>
                    <a:pt x="62" y="2330"/>
                  </a:lnTo>
                  <a:lnTo>
                    <a:pt x="305" y="2327"/>
                  </a:lnTo>
                  <a:lnTo>
                    <a:pt x="305" y="2346"/>
                  </a:lnTo>
                  <a:lnTo>
                    <a:pt x="319" y="2336"/>
                  </a:lnTo>
                  <a:lnTo>
                    <a:pt x="333" y="2324"/>
                  </a:lnTo>
                  <a:lnTo>
                    <a:pt x="346" y="2312"/>
                  </a:lnTo>
                  <a:lnTo>
                    <a:pt x="359" y="2299"/>
                  </a:lnTo>
                  <a:lnTo>
                    <a:pt x="385" y="2276"/>
                  </a:lnTo>
                  <a:lnTo>
                    <a:pt x="411" y="2252"/>
                  </a:lnTo>
                  <a:lnTo>
                    <a:pt x="426" y="2241"/>
                  </a:lnTo>
                  <a:lnTo>
                    <a:pt x="441" y="2231"/>
                  </a:lnTo>
                  <a:lnTo>
                    <a:pt x="457" y="2223"/>
                  </a:lnTo>
                  <a:lnTo>
                    <a:pt x="474" y="2214"/>
                  </a:lnTo>
                  <a:lnTo>
                    <a:pt x="494" y="2208"/>
                  </a:lnTo>
                  <a:lnTo>
                    <a:pt x="515" y="2203"/>
                  </a:lnTo>
                  <a:lnTo>
                    <a:pt x="527" y="2201"/>
                  </a:lnTo>
                  <a:lnTo>
                    <a:pt x="539" y="2200"/>
                  </a:lnTo>
                  <a:lnTo>
                    <a:pt x="551" y="2199"/>
                  </a:lnTo>
                  <a:lnTo>
                    <a:pt x="564" y="2199"/>
                  </a:lnTo>
                  <a:lnTo>
                    <a:pt x="596" y="2199"/>
                  </a:lnTo>
                  <a:lnTo>
                    <a:pt x="604" y="2199"/>
                  </a:lnTo>
                  <a:lnTo>
                    <a:pt x="610" y="2200"/>
                  </a:lnTo>
                  <a:lnTo>
                    <a:pt x="616" y="2201"/>
                  </a:lnTo>
                  <a:lnTo>
                    <a:pt x="621" y="2203"/>
                  </a:lnTo>
                  <a:lnTo>
                    <a:pt x="631" y="2209"/>
                  </a:lnTo>
                  <a:lnTo>
                    <a:pt x="640" y="2215"/>
                  </a:lnTo>
                  <a:lnTo>
                    <a:pt x="657" y="2230"/>
                  </a:lnTo>
                  <a:lnTo>
                    <a:pt x="677" y="2248"/>
                  </a:lnTo>
                  <a:lnTo>
                    <a:pt x="690" y="2239"/>
                  </a:lnTo>
                  <a:lnTo>
                    <a:pt x="701" y="2229"/>
                  </a:lnTo>
                  <a:lnTo>
                    <a:pt x="710" y="2218"/>
                  </a:lnTo>
                  <a:lnTo>
                    <a:pt x="718" y="2208"/>
                  </a:lnTo>
                  <a:lnTo>
                    <a:pt x="731" y="2186"/>
                  </a:lnTo>
                  <a:lnTo>
                    <a:pt x="743" y="2165"/>
                  </a:lnTo>
                  <a:lnTo>
                    <a:pt x="749" y="2156"/>
                  </a:lnTo>
                  <a:lnTo>
                    <a:pt x="755" y="2147"/>
                  </a:lnTo>
                  <a:lnTo>
                    <a:pt x="760" y="2138"/>
                  </a:lnTo>
                  <a:lnTo>
                    <a:pt x="768" y="2132"/>
                  </a:lnTo>
                  <a:lnTo>
                    <a:pt x="776" y="2126"/>
                  </a:lnTo>
                  <a:lnTo>
                    <a:pt x="785" y="2121"/>
                  </a:lnTo>
                  <a:lnTo>
                    <a:pt x="795" y="2119"/>
                  </a:lnTo>
                  <a:lnTo>
                    <a:pt x="808" y="2118"/>
                  </a:lnTo>
                  <a:lnTo>
                    <a:pt x="921" y="2118"/>
                  </a:lnTo>
                  <a:lnTo>
                    <a:pt x="921" y="2053"/>
                  </a:lnTo>
                  <a:lnTo>
                    <a:pt x="921" y="2041"/>
                  </a:lnTo>
                  <a:lnTo>
                    <a:pt x="924" y="2030"/>
                  </a:lnTo>
                  <a:lnTo>
                    <a:pt x="926" y="2020"/>
                  </a:lnTo>
                  <a:lnTo>
                    <a:pt x="930" y="2009"/>
                  </a:lnTo>
                  <a:lnTo>
                    <a:pt x="934" y="1998"/>
                  </a:lnTo>
                  <a:lnTo>
                    <a:pt x="941" y="1987"/>
                  </a:lnTo>
                  <a:lnTo>
                    <a:pt x="947" y="1978"/>
                  </a:lnTo>
                  <a:lnTo>
                    <a:pt x="955" y="1968"/>
                  </a:lnTo>
                  <a:lnTo>
                    <a:pt x="964" y="1958"/>
                  </a:lnTo>
                  <a:lnTo>
                    <a:pt x="972" y="1949"/>
                  </a:lnTo>
                  <a:lnTo>
                    <a:pt x="982" y="1941"/>
                  </a:lnTo>
                  <a:lnTo>
                    <a:pt x="992" y="1932"/>
                  </a:lnTo>
                  <a:lnTo>
                    <a:pt x="1013" y="1916"/>
                  </a:lnTo>
                  <a:lnTo>
                    <a:pt x="1037" y="1901"/>
                  </a:lnTo>
                  <a:lnTo>
                    <a:pt x="1062" y="1888"/>
                  </a:lnTo>
                  <a:lnTo>
                    <a:pt x="1087" y="1876"/>
                  </a:lnTo>
                  <a:lnTo>
                    <a:pt x="1113" y="1866"/>
                  </a:lnTo>
                  <a:lnTo>
                    <a:pt x="1139" y="1858"/>
                  </a:lnTo>
                  <a:lnTo>
                    <a:pt x="1163" y="1851"/>
                  </a:lnTo>
                  <a:lnTo>
                    <a:pt x="1187" y="1847"/>
                  </a:lnTo>
                  <a:lnTo>
                    <a:pt x="1209" y="1844"/>
                  </a:lnTo>
                  <a:lnTo>
                    <a:pt x="1229" y="1841"/>
                  </a:lnTo>
                  <a:lnTo>
                    <a:pt x="1262" y="1841"/>
                  </a:lnTo>
                  <a:lnTo>
                    <a:pt x="1289" y="1843"/>
                  </a:lnTo>
                  <a:lnTo>
                    <a:pt x="1311" y="1845"/>
                  </a:lnTo>
                  <a:lnTo>
                    <a:pt x="1330" y="1847"/>
                  </a:lnTo>
                  <a:lnTo>
                    <a:pt x="1345" y="1850"/>
                  </a:lnTo>
                  <a:lnTo>
                    <a:pt x="1366" y="1857"/>
                  </a:lnTo>
                  <a:lnTo>
                    <a:pt x="1377" y="1859"/>
                  </a:lnTo>
                  <a:lnTo>
                    <a:pt x="1378" y="1859"/>
                  </a:lnTo>
                  <a:lnTo>
                    <a:pt x="1379" y="1858"/>
                  </a:lnTo>
                  <a:lnTo>
                    <a:pt x="1379" y="1856"/>
                  </a:lnTo>
                  <a:lnTo>
                    <a:pt x="1380" y="1854"/>
                  </a:lnTo>
                  <a:lnTo>
                    <a:pt x="1380" y="1848"/>
                  </a:lnTo>
                  <a:lnTo>
                    <a:pt x="1379" y="1838"/>
                  </a:lnTo>
                  <a:lnTo>
                    <a:pt x="1376" y="1808"/>
                  </a:lnTo>
                  <a:lnTo>
                    <a:pt x="1375" y="1760"/>
                  </a:lnTo>
                  <a:lnTo>
                    <a:pt x="1376" y="1751"/>
                  </a:lnTo>
                  <a:lnTo>
                    <a:pt x="1378" y="1741"/>
                  </a:lnTo>
                  <a:lnTo>
                    <a:pt x="1383" y="1730"/>
                  </a:lnTo>
                  <a:lnTo>
                    <a:pt x="1389" y="1721"/>
                  </a:lnTo>
                  <a:lnTo>
                    <a:pt x="1396" y="1711"/>
                  </a:lnTo>
                  <a:lnTo>
                    <a:pt x="1404" y="1702"/>
                  </a:lnTo>
                  <a:lnTo>
                    <a:pt x="1414" y="1692"/>
                  </a:lnTo>
                  <a:lnTo>
                    <a:pt x="1425" y="1684"/>
                  </a:lnTo>
                  <a:lnTo>
                    <a:pt x="1436" y="1676"/>
                  </a:lnTo>
                  <a:lnTo>
                    <a:pt x="1447" y="1669"/>
                  </a:lnTo>
                  <a:lnTo>
                    <a:pt x="1459" y="1663"/>
                  </a:lnTo>
                  <a:lnTo>
                    <a:pt x="1471" y="1657"/>
                  </a:lnTo>
                  <a:lnTo>
                    <a:pt x="1484" y="1652"/>
                  </a:lnTo>
                  <a:lnTo>
                    <a:pt x="1496" y="1649"/>
                  </a:lnTo>
                  <a:lnTo>
                    <a:pt x="1509" y="1647"/>
                  </a:lnTo>
                  <a:lnTo>
                    <a:pt x="1521" y="1647"/>
                  </a:lnTo>
                  <a:lnTo>
                    <a:pt x="1528" y="1647"/>
                  </a:lnTo>
                  <a:lnTo>
                    <a:pt x="1534" y="1648"/>
                  </a:lnTo>
                  <a:lnTo>
                    <a:pt x="1540" y="1649"/>
                  </a:lnTo>
                  <a:lnTo>
                    <a:pt x="1546" y="1651"/>
                  </a:lnTo>
                  <a:lnTo>
                    <a:pt x="1555" y="1657"/>
                  </a:lnTo>
                  <a:lnTo>
                    <a:pt x="1564" y="1663"/>
                  </a:lnTo>
                  <a:lnTo>
                    <a:pt x="1580" y="1678"/>
                  </a:lnTo>
                  <a:lnTo>
                    <a:pt x="1602" y="1696"/>
                  </a:lnTo>
                  <a:lnTo>
                    <a:pt x="1604" y="1688"/>
                  </a:lnTo>
                  <a:lnTo>
                    <a:pt x="1608" y="1681"/>
                  </a:lnTo>
                  <a:lnTo>
                    <a:pt x="1613" y="1673"/>
                  </a:lnTo>
                  <a:lnTo>
                    <a:pt x="1618" y="1664"/>
                  </a:lnTo>
                  <a:lnTo>
                    <a:pt x="1625" y="1657"/>
                  </a:lnTo>
                  <a:lnTo>
                    <a:pt x="1631" y="1648"/>
                  </a:lnTo>
                  <a:lnTo>
                    <a:pt x="1639" y="1641"/>
                  </a:lnTo>
                  <a:lnTo>
                    <a:pt x="1647" y="1633"/>
                  </a:lnTo>
                  <a:lnTo>
                    <a:pt x="1656" y="1625"/>
                  </a:lnTo>
                  <a:lnTo>
                    <a:pt x="1665" y="1619"/>
                  </a:lnTo>
                  <a:lnTo>
                    <a:pt x="1673" y="1614"/>
                  </a:lnTo>
                  <a:lnTo>
                    <a:pt x="1682" y="1608"/>
                  </a:lnTo>
                  <a:lnTo>
                    <a:pt x="1690" y="1604"/>
                  </a:lnTo>
                  <a:lnTo>
                    <a:pt x="1699" y="1601"/>
                  </a:lnTo>
                  <a:lnTo>
                    <a:pt x="1708" y="1598"/>
                  </a:lnTo>
                  <a:lnTo>
                    <a:pt x="1715" y="1598"/>
                  </a:lnTo>
                  <a:lnTo>
                    <a:pt x="1748" y="1598"/>
                  </a:lnTo>
                  <a:lnTo>
                    <a:pt x="1757" y="1598"/>
                  </a:lnTo>
                  <a:lnTo>
                    <a:pt x="1765" y="1600"/>
                  </a:lnTo>
                  <a:lnTo>
                    <a:pt x="1771" y="1602"/>
                  </a:lnTo>
                  <a:lnTo>
                    <a:pt x="1777" y="1603"/>
                  </a:lnTo>
                  <a:lnTo>
                    <a:pt x="1783" y="1608"/>
                  </a:lnTo>
                  <a:lnTo>
                    <a:pt x="1789" y="1615"/>
                  </a:lnTo>
                  <a:lnTo>
                    <a:pt x="1793" y="1620"/>
                  </a:lnTo>
                  <a:lnTo>
                    <a:pt x="1801" y="1625"/>
                  </a:lnTo>
                  <a:lnTo>
                    <a:pt x="1805" y="1628"/>
                  </a:lnTo>
                  <a:lnTo>
                    <a:pt x="1811" y="1629"/>
                  </a:lnTo>
                  <a:lnTo>
                    <a:pt x="1819" y="1630"/>
                  </a:lnTo>
                  <a:lnTo>
                    <a:pt x="1829" y="1631"/>
                  </a:lnTo>
                  <a:lnTo>
                    <a:pt x="1845" y="1631"/>
                  </a:lnTo>
                  <a:lnTo>
                    <a:pt x="1855" y="1630"/>
                  </a:lnTo>
                  <a:lnTo>
                    <a:pt x="1863" y="1628"/>
                  </a:lnTo>
                  <a:lnTo>
                    <a:pt x="1871" y="1625"/>
                  </a:lnTo>
                  <a:lnTo>
                    <a:pt x="1877" y="1621"/>
                  </a:lnTo>
                  <a:lnTo>
                    <a:pt x="1883" y="1616"/>
                  </a:lnTo>
                  <a:lnTo>
                    <a:pt x="1888" y="1610"/>
                  </a:lnTo>
                  <a:lnTo>
                    <a:pt x="1893" y="1604"/>
                  </a:lnTo>
                  <a:lnTo>
                    <a:pt x="1898" y="1597"/>
                  </a:lnTo>
                  <a:lnTo>
                    <a:pt x="1912" y="1566"/>
                  </a:lnTo>
                  <a:lnTo>
                    <a:pt x="1926" y="1534"/>
                  </a:lnTo>
                  <a:lnTo>
                    <a:pt x="2023" y="1534"/>
                  </a:lnTo>
                  <a:lnTo>
                    <a:pt x="2107" y="1439"/>
                  </a:lnTo>
                  <a:lnTo>
                    <a:pt x="2089" y="1438"/>
                  </a:lnTo>
                  <a:lnTo>
                    <a:pt x="2070" y="1435"/>
                  </a:lnTo>
                  <a:lnTo>
                    <a:pt x="2049" y="1431"/>
                  </a:lnTo>
                  <a:lnTo>
                    <a:pt x="2030" y="1426"/>
                  </a:lnTo>
                  <a:lnTo>
                    <a:pt x="2010" y="1419"/>
                  </a:lnTo>
                  <a:lnTo>
                    <a:pt x="1991" y="1412"/>
                  </a:lnTo>
                  <a:lnTo>
                    <a:pt x="1972" y="1403"/>
                  </a:lnTo>
                  <a:lnTo>
                    <a:pt x="1955" y="1394"/>
                  </a:lnTo>
                  <a:lnTo>
                    <a:pt x="1939" y="1384"/>
                  </a:lnTo>
                  <a:lnTo>
                    <a:pt x="1924" y="1372"/>
                  </a:lnTo>
                  <a:lnTo>
                    <a:pt x="1911" y="1360"/>
                  </a:lnTo>
                  <a:lnTo>
                    <a:pt x="1900" y="1347"/>
                  </a:lnTo>
                  <a:lnTo>
                    <a:pt x="1895" y="1340"/>
                  </a:lnTo>
                  <a:lnTo>
                    <a:pt x="1890" y="1334"/>
                  </a:lnTo>
                  <a:lnTo>
                    <a:pt x="1887" y="1326"/>
                  </a:lnTo>
                  <a:lnTo>
                    <a:pt x="1884" y="1320"/>
                  </a:lnTo>
                  <a:lnTo>
                    <a:pt x="1881" y="1312"/>
                  </a:lnTo>
                  <a:lnTo>
                    <a:pt x="1879" y="1305"/>
                  </a:lnTo>
                  <a:lnTo>
                    <a:pt x="1878" y="1298"/>
                  </a:lnTo>
                  <a:lnTo>
                    <a:pt x="1877" y="1291"/>
                  </a:lnTo>
                  <a:lnTo>
                    <a:pt x="1877" y="1258"/>
                  </a:lnTo>
                  <a:lnTo>
                    <a:pt x="1878" y="1254"/>
                  </a:lnTo>
                  <a:lnTo>
                    <a:pt x="1879" y="1250"/>
                  </a:lnTo>
                  <a:lnTo>
                    <a:pt x="1881" y="1245"/>
                  </a:lnTo>
                  <a:lnTo>
                    <a:pt x="1884" y="1241"/>
                  </a:lnTo>
                  <a:lnTo>
                    <a:pt x="1890" y="1230"/>
                  </a:lnTo>
                  <a:lnTo>
                    <a:pt x="1899" y="1219"/>
                  </a:lnTo>
                  <a:lnTo>
                    <a:pt x="1910" y="1208"/>
                  </a:lnTo>
                  <a:lnTo>
                    <a:pt x="1922" y="1195"/>
                  </a:lnTo>
                  <a:lnTo>
                    <a:pt x="1935" y="1183"/>
                  </a:lnTo>
                  <a:lnTo>
                    <a:pt x="1949" y="1171"/>
                  </a:lnTo>
                  <a:lnTo>
                    <a:pt x="1977" y="1147"/>
                  </a:lnTo>
                  <a:lnTo>
                    <a:pt x="2003" y="1129"/>
                  </a:lnTo>
                  <a:lnTo>
                    <a:pt x="2014" y="1121"/>
                  </a:lnTo>
                  <a:lnTo>
                    <a:pt x="2025" y="1116"/>
                  </a:lnTo>
                  <a:lnTo>
                    <a:pt x="2034" y="1112"/>
                  </a:lnTo>
                  <a:lnTo>
                    <a:pt x="2039" y="1110"/>
                  </a:lnTo>
                  <a:lnTo>
                    <a:pt x="2189" y="1107"/>
                  </a:lnTo>
                  <a:lnTo>
                    <a:pt x="2173" y="1095"/>
                  </a:lnTo>
                  <a:lnTo>
                    <a:pt x="2158" y="1085"/>
                  </a:lnTo>
                  <a:lnTo>
                    <a:pt x="2142" y="1077"/>
                  </a:lnTo>
                  <a:lnTo>
                    <a:pt x="2126" y="1070"/>
                  </a:lnTo>
                  <a:lnTo>
                    <a:pt x="2109" y="1065"/>
                  </a:lnTo>
                  <a:lnTo>
                    <a:pt x="2093" y="1061"/>
                  </a:lnTo>
                  <a:lnTo>
                    <a:pt x="2077" y="1058"/>
                  </a:lnTo>
                  <a:lnTo>
                    <a:pt x="2061" y="1056"/>
                  </a:lnTo>
                  <a:lnTo>
                    <a:pt x="2045" y="1055"/>
                  </a:lnTo>
                  <a:lnTo>
                    <a:pt x="2030" y="1055"/>
                  </a:lnTo>
                  <a:lnTo>
                    <a:pt x="2014" y="1055"/>
                  </a:lnTo>
                  <a:lnTo>
                    <a:pt x="1999" y="1055"/>
                  </a:lnTo>
                  <a:lnTo>
                    <a:pt x="1971" y="1057"/>
                  </a:lnTo>
                  <a:lnTo>
                    <a:pt x="1945" y="1060"/>
                  </a:lnTo>
                  <a:lnTo>
                    <a:pt x="1924" y="1062"/>
                  </a:lnTo>
                  <a:lnTo>
                    <a:pt x="1905" y="1061"/>
                  </a:lnTo>
                  <a:lnTo>
                    <a:pt x="1899" y="1060"/>
                  </a:lnTo>
                  <a:lnTo>
                    <a:pt x="1892" y="1057"/>
                  </a:lnTo>
                  <a:lnTo>
                    <a:pt x="1887" y="1054"/>
                  </a:lnTo>
                  <a:lnTo>
                    <a:pt x="1884" y="1050"/>
                  </a:lnTo>
                  <a:lnTo>
                    <a:pt x="1883" y="1043"/>
                  </a:lnTo>
                  <a:lnTo>
                    <a:pt x="1882" y="1037"/>
                  </a:lnTo>
                  <a:lnTo>
                    <a:pt x="1883" y="1027"/>
                  </a:lnTo>
                  <a:lnTo>
                    <a:pt x="1886" y="1017"/>
                  </a:lnTo>
                  <a:lnTo>
                    <a:pt x="1891" y="1004"/>
                  </a:lnTo>
                  <a:lnTo>
                    <a:pt x="1898" y="990"/>
                  </a:lnTo>
                  <a:lnTo>
                    <a:pt x="1906" y="974"/>
                  </a:lnTo>
                  <a:lnTo>
                    <a:pt x="1917" y="956"/>
                  </a:lnTo>
                  <a:lnTo>
                    <a:pt x="1922" y="947"/>
                  </a:lnTo>
                  <a:lnTo>
                    <a:pt x="1924" y="939"/>
                  </a:lnTo>
                  <a:lnTo>
                    <a:pt x="1925" y="933"/>
                  </a:lnTo>
                  <a:lnTo>
                    <a:pt x="1923" y="928"/>
                  </a:lnTo>
                  <a:lnTo>
                    <a:pt x="1919" y="923"/>
                  </a:lnTo>
                  <a:lnTo>
                    <a:pt x="1914" y="920"/>
                  </a:lnTo>
                  <a:lnTo>
                    <a:pt x="1909" y="918"/>
                  </a:lnTo>
                  <a:lnTo>
                    <a:pt x="1901" y="916"/>
                  </a:lnTo>
                  <a:lnTo>
                    <a:pt x="1884" y="912"/>
                  </a:lnTo>
                  <a:lnTo>
                    <a:pt x="1865" y="907"/>
                  </a:lnTo>
                  <a:lnTo>
                    <a:pt x="1856" y="904"/>
                  </a:lnTo>
                  <a:lnTo>
                    <a:pt x="1846" y="901"/>
                  </a:lnTo>
                  <a:lnTo>
                    <a:pt x="1837" y="896"/>
                  </a:lnTo>
                  <a:lnTo>
                    <a:pt x="1830" y="891"/>
                  </a:lnTo>
                  <a:lnTo>
                    <a:pt x="1821" y="884"/>
                  </a:lnTo>
                  <a:lnTo>
                    <a:pt x="1814" y="876"/>
                  </a:lnTo>
                  <a:lnTo>
                    <a:pt x="1808" y="868"/>
                  </a:lnTo>
                  <a:lnTo>
                    <a:pt x="1803" y="860"/>
                  </a:lnTo>
                  <a:lnTo>
                    <a:pt x="1798" y="851"/>
                  </a:lnTo>
                  <a:lnTo>
                    <a:pt x="1795" y="842"/>
                  </a:lnTo>
                  <a:lnTo>
                    <a:pt x="1792" y="834"/>
                  </a:lnTo>
                  <a:lnTo>
                    <a:pt x="1790" y="825"/>
                  </a:lnTo>
                  <a:lnTo>
                    <a:pt x="1785" y="798"/>
                  </a:lnTo>
                  <a:lnTo>
                    <a:pt x="1784" y="785"/>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p:nvSpPr>
          <p:spPr bwMode="auto">
            <a:xfrm>
              <a:off x="3509963" y="4062412"/>
              <a:ext cx="868363" cy="931863"/>
            </a:xfrm>
            <a:custGeom>
              <a:avLst/>
              <a:gdLst>
                <a:gd name="T0" fmla="*/ 1789 w 2189"/>
                <a:gd name="T1" fmla="*/ 723 h 2346"/>
                <a:gd name="T2" fmla="*/ 1744 w 2189"/>
                <a:gd name="T3" fmla="*/ 680 h 2346"/>
                <a:gd name="T4" fmla="*/ 1685 w 2189"/>
                <a:gd name="T5" fmla="*/ 658 h 2346"/>
                <a:gd name="T6" fmla="*/ 1644 w 2189"/>
                <a:gd name="T7" fmla="*/ 603 h 2346"/>
                <a:gd name="T8" fmla="*/ 1544 w 2189"/>
                <a:gd name="T9" fmla="*/ 666 h 2346"/>
                <a:gd name="T10" fmla="*/ 1413 w 2189"/>
                <a:gd name="T11" fmla="*/ 658 h 2346"/>
                <a:gd name="T12" fmla="*/ 1322 w 2189"/>
                <a:gd name="T13" fmla="*/ 467 h 2346"/>
                <a:gd name="T14" fmla="*/ 1062 w 2189"/>
                <a:gd name="T15" fmla="*/ 166 h 2346"/>
                <a:gd name="T16" fmla="*/ 1015 w 2189"/>
                <a:gd name="T17" fmla="*/ 219 h 2346"/>
                <a:gd name="T18" fmla="*/ 947 w 2189"/>
                <a:gd name="T19" fmla="*/ 236 h 2346"/>
                <a:gd name="T20" fmla="*/ 837 w 2189"/>
                <a:gd name="T21" fmla="*/ 182 h 2346"/>
                <a:gd name="T22" fmla="*/ 548 w 2189"/>
                <a:gd name="T23" fmla="*/ 188 h 2346"/>
                <a:gd name="T24" fmla="*/ 419 w 2189"/>
                <a:gd name="T25" fmla="*/ 375 h 2346"/>
                <a:gd name="T26" fmla="*/ 351 w 2189"/>
                <a:gd name="T27" fmla="*/ 375 h 2346"/>
                <a:gd name="T28" fmla="*/ 295 w 2189"/>
                <a:gd name="T29" fmla="*/ 309 h 2346"/>
                <a:gd name="T30" fmla="*/ 282 w 2189"/>
                <a:gd name="T31" fmla="*/ 517 h 2346"/>
                <a:gd name="T32" fmla="*/ 265 w 2189"/>
                <a:gd name="T33" fmla="*/ 644 h 2346"/>
                <a:gd name="T34" fmla="*/ 151 w 2189"/>
                <a:gd name="T35" fmla="*/ 756 h 2346"/>
                <a:gd name="T36" fmla="*/ 137 w 2189"/>
                <a:gd name="T37" fmla="*/ 925 h 2346"/>
                <a:gd name="T38" fmla="*/ 153 w 2189"/>
                <a:gd name="T39" fmla="*/ 980 h 2346"/>
                <a:gd name="T40" fmla="*/ 174 w 2189"/>
                <a:gd name="T41" fmla="*/ 1071 h 2346"/>
                <a:gd name="T42" fmla="*/ 121 w 2189"/>
                <a:gd name="T43" fmla="*/ 1141 h 2346"/>
                <a:gd name="T44" fmla="*/ 62 w 2189"/>
                <a:gd name="T45" fmla="*/ 1233 h 2346"/>
                <a:gd name="T46" fmla="*/ 141 w 2189"/>
                <a:gd name="T47" fmla="*/ 1262 h 2346"/>
                <a:gd name="T48" fmla="*/ 173 w 2189"/>
                <a:gd name="T49" fmla="*/ 1332 h 2346"/>
                <a:gd name="T50" fmla="*/ 50 w 2189"/>
                <a:gd name="T51" fmla="*/ 1457 h 2346"/>
                <a:gd name="T52" fmla="*/ 65 w 2189"/>
                <a:gd name="T53" fmla="*/ 1838 h 2346"/>
                <a:gd name="T54" fmla="*/ 123 w 2189"/>
                <a:gd name="T55" fmla="*/ 1958 h 2346"/>
                <a:gd name="T56" fmla="*/ 103 w 2189"/>
                <a:gd name="T57" fmla="*/ 2036 h 2346"/>
                <a:gd name="T58" fmla="*/ 9 w 2189"/>
                <a:gd name="T59" fmla="*/ 2304 h 2346"/>
                <a:gd name="T60" fmla="*/ 62 w 2189"/>
                <a:gd name="T61" fmla="*/ 2330 h 2346"/>
                <a:gd name="T62" fmla="*/ 426 w 2189"/>
                <a:gd name="T63" fmla="*/ 2241 h 2346"/>
                <a:gd name="T64" fmla="*/ 564 w 2189"/>
                <a:gd name="T65" fmla="*/ 2199 h 2346"/>
                <a:gd name="T66" fmla="*/ 677 w 2189"/>
                <a:gd name="T67" fmla="*/ 2248 h 2346"/>
                <a:gd name="T68" fmla="*/ 760 w 2189"/>
                <a:gd name="T69" fmla="*/ 2138 h 2346"/>
                <a:gd name="T70" fmla="*/ 924 w 2189"/>
                <a:gd name="T71" fmla="*/ 2030 h 2346"/>
                <a:gd name="T72" fmla="*/ 982 w 2189"/>
                <a:gd name="T73" fmla="*/ 1941 h 2346"/>
                <a:gd name="T74" fmla="*/ 1187 w 2189"/>
                <a:gd name="T75" fmla="*/ 1847 h 2346"/>
                <a:gd name="T76" fmla="*/ 1377 w 2189"/>
                <a:gd name="T77" fmla="*/ 1859 h 2346"/>
                <a:gd name="T78" fmla="*/ 1376 w 2189"/>
                <a:gd name="T79" fmla="*/ 1751 h 2346"/>
                <a:gd name="T80" fmla="*/ 1447 w 2189"/>
                <a:gd name="T81" fmla="*/ 1669 h 2346"/>
                <a:gd name="T82" fmla="*/ 1540 w 2189"/>
                <a:gd name="T83" fmla="*/ 1649 h 2346"/>
                <a:gd name="T84" fmla="*/ 1618 w 2189"/>
                <a:gd name="T85" fmla="*/ 1664 h 2346"/>
                <a:gd name="T86" fmla="*/ 1690 w 2189"/>
                <a:gd name="T87" fmla="*/ 1604 h 2346"/>
                <a:gd name="T88" fmla="*/ 1783 w 2189"/>
                <a:gd name="T89" fmla="*/ 1608 h 2346"/>
                <a:gd name="T90" fmla="*/ 1855 w 2189"/>
                <a:gd name="T91" fmla="*/ 1630 h 2346"/>
                <a:gd name="T92" fmla="*/ 1926 w 2189"/>
                <a:gd name="T93" fmla="*/ 1534 h 2346"/>
                <a:gd name="T94" fmla="*/ 1972 w 2189"/>
                <a:gd name="T95" fmla="*/ 1403 h 2346"/>
                <a:gd name="T96" fmla="*/ 1884 w 2189"/>
                <a:gd name="T97" fmla="*/ 1320 h 2346"/>
                <a:gd name="T98" fmla="*/ 1884 w 2189"/>
                <a:gd name="T99" fmla="*/ 1241 h 2346"/>
                <a:gd name="T100" fmla="*/ 2014 w 2189"/>
                <a:gd name="T101" fmla="*/ 1121 h 2346"/>
                <a:gd name="T102" fmla="*/ 2109 w 2189"/>
                <a:gd name="T103" fmla="*/ 1065 h 2346"/>
                <a:gd name="T104" fmla="*/ 1945 w 2189"/>
                <a:gd name="T105" fmla="*/ 1060 h 2346"/>
                <a:gd name="T106" fmla="*/ 1883 w 2189"/>
                <a:gd name="T107" fmla="*/ 1027 h 2346"/>
                <a:gd name="T108" fmla="*/ 1923 w 2189"/>
                <a:gd name="T109" fmla="*/ 928 h 2346"/>
                <a:gd name="T110" fmla="*/ 1837 w 2189"/>
                <a:gd name="T111" fmla="*/ 896 h 2346"/>
                <a:gd name="T112" fmla="*/ 1790 w 2189"/>
                <a:gd name="T113" fmla="*/ 825 h 2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89" h="2346">
                  <a:moveTo>
                    <a:pt x="1784" y="785"/>
                  </a:moveTo>
                  <a:lnTo>
                    <a:pt x="1788" y="777"/>
                  </a:lnTo>
                  <a:lnTo>
                    <a:pt x="1791" y="769"/>
                  </a:lnTo>
                  <a:lnTo>
                    <a:pt x="1792" y="760"/>
                  </a:lnTo>
                  <a:lnTo>
                    <a:pt x="1793" y="753"/>
                  </a:lnTo>
                  <a:lnTo>
                    <a:pt x="1793" y="745"/>
                  </a:lnTo>
                  <a:lnTo>
                    <a:pt x="1792" y="738"/>
                  </a:lnTo>
                  <a:lnTo>
                    <a:pt x="1791" y="730"/>
                  </a:lnTo>
                  <a:lnTo>
                    <a:pt x="1789" y="723"/>
                  </a:lnTo>
                  <a:lnTo>
                    <a:pt x="1785" y="716"/>
                  </a:lnTo>
                  <a:lnTo>
                    <a:pt x="1782" y="710"/>
                  </a:lnTo>
                  <a:lnTo>
                    <a:pt x="1779" y="704"/>
                  </a:lnTo>
                  <a:lnTo>
                    <a:pt x="1774" y="699"/>
                  </a:lnTo>
                  <a:lnTo>
                    <a:pt x="1769" y="693"/>
                  </a:lnTo>
                  <a:lnTo>
                    <a:pt x="1764" y="690"/>
                  </a:lnTo>
                  <a:lnTo>
                    <a:pt x="1757" y="686"/>
                  </a:lnTo>
                  <a:lnTo>
                    <a:pt x="1752" y="684"/>
                  </a:lnTo>
                  <a:lnTo>
                    <a:pt x="1744" y="680"/>
                  </a:lnTo>
                  <a:lnTo>
                    <a:pt x="1737" y="676"/>
                  </a:lnTo>
                  <a:lnTo>
                    <a:pt x="1730" y="670"/>
                  </a:lnTo>
                  <a:lnTo>
                    <a:pt x="1723" y="664"/>
                  </a:lnTo>
                  <a:lnTo>
                    <a:pt x="1714" y="659"/>
                  </a:lnTo>
                  <a:lnTo>
                    <a:pt x="1706" y="656"/>
                  </a:lnTo>
                  <a:lnTo>
                    <a:pt x="1700" y="656"/>
                  </a:lnTo>
                  <a:lnTo>
                    <a:pt x="1696" y="656"/>
                  </a:lnTo>
                  <a:lnTo>
                    <a:pt x="1690" y="656"/>
                  </a:lnTo>
                  <a:lnTo>
                    <a:pt x="1685" y="658"/>
                  </a:lnTo>
                  <a:lnTo>
                    <a:pt x="1680" y="659"/>
                  </a:lnTo>
                  <a:lnTo>
                    <a:pt x="1675" y="658"/>
                  </a:lnTo>
                  <a:lnTo>
                    <a:pt x="1671" y="657"/>
                  </a:lnTo>
                  <a:lnTo>
                    <a:pt x="1668" y="653"/>
                  </a:lnTo>
                  <a:lnTo>
                    <a:pt x="1663" y="649"/>
                  </a:lnTo>
                  <a:lnTo>
                    <a:pt x="1660" y="644"/>
                  </a:lnTo>
                  <a:lnTo>
                    <a:pt x="1657" y="638"/>
                  </a:lnTo>
                  <a:lnTo>
                    <a:pt x="1655" y="632"/>
                  </a:lnTo>
                  <a:lnTo>
                    <a:pt x="1644" y="603"/>
                  </a:lnTo>
                  <a:lnTo>
                    <a:pt x="1633" y="576"/>
                  </a:lnTo>
                  <a:lnTo>
                    <a:pt x="1630" y="584"/>
                  </a:lnTo>
                  <a:lnTo>
                    <a:pt x="1626" y="591"/>
                  </a:lnTo>
                  <a:lnTo>
                    <a:pt x="1620" y="597"/>
                  </a:lnTo>
                  <a:lnTo>
                    <a:pt x="1607" y="615"/>
                  </a:lnTo>
                  <a:lnTo>
                    <a:pt x="1590" y="631"/>
                  </a:lnTo>
                  <a:lnTo>
                    <a:pt x="1572" y="647"/>
                  </a:lnTo>
                  <a:lnTo>
                    <a:pt x="1553" y="661"/>
                  </a:lnTo>
                  <a:lnTo>
                    <a:pt x="1544" y="666"/>
                  </a:lnTo>
                  <a:lnTo>
                    <a:pt x="1535" y="671"/>
                  </a:lnTo>
                  <a:lnTo>
                    <a:pt x="1527" y="673"/>
                  </a:lnTo>
                  <a:lnTo>
                    <a:pt x="1520" y="674"/>
                  </a:lnTo>
                  <a:lnTo>
                    <a:pt x="1455" y="674"/>
                  </a:lnTo>
                  <a:lnTo>
                    <a:pt x="1446" y="674"/>
                  </a:lnTo>
                  <a:lnTo>
                    <a:pt x="1438" y="671"/>
                  </a:lnTo>
                  <a:lnTo>
                    <a:pt x="1429" y="668"/>
                  </a:lnTo>
                  <a:lnTo>
                    <a:pt x="1420" y="663"/>
                  </a:lnTo>
                  <a:lnTo>
                    <a:pt x="1413" y="658"/>
                  </a:lnTo>
                  <a:lnTo>
                    <a:pt x="1404" y="651"/>
                  </a:lnTo>
                  <a:lnTo>
                    <a:pt x="1397" y="644"/>
                  </a:lnTo>
                  <a:lnTo>
                    <a:pt x="1389" y="636"/>
                  </a:lnTo>
                  <a:lnTo>
                    <a:pt x="1374" y="621"/>
                  </a:lnTo>
                  <a:lnTo>
                    <a:pt x="1361" y="605"/>
                  </a:lnTo>
                  <a:lnTo>
                    <a:pt x="1350" y="590"/>
                  </a:lnTo>
                  <a:lnTo>
                    <a:pt x="1342" y="577"/>
                  </a:lnTo>
                  <a:lnTo>
                    <a:pt x="1353" y="495"/>
                  </a:lnTo>
                  <a:lnTo>
                    <a:pt x="1322" y="467"/>
                  </a:lnTo>
                  <a:lnTo>
                    <a:pt x="1358" y="220"/>
                  </a:lnTo>
                  <a:lnTo>
                    <a:pt x="1278" y="171"/>
                  </a:lnTo>
                  <a:lnTo>
                    <a:pt x="1099" y="191"/>
                  </a:lnTo>
                  <a:lnTo>
                    <a:pt x="1094" y="190"/>
                  </a:lnTo>
                  <a:lnTo>
                    <a:pt x="1089" y="187"/>
                  </a:lnTo>
                  <a:lnTo>
                    <a:pt x="1084" y="183"/>
                  </a:lnTo>
                  <a:lnTo>
                    <a:pt x="1078" y="177"/>
                  </a:lnTo>
                  <a:lnTo>
                    <a:pt x="1070" y="172"/>
                  </a:lnTo>
                  <a:lnTo>
                    <a:pt x="1062" y="166"/>
                  </a:lnTo>
                  <a:lnTo>
                    <a:pt x="1049" y="161"/>
                  </a:lnTo>
                  <a:lnTo>
                    <a:pt x="1034" y="156"/>
                  </a:lnTo>
                  <a:lnTo>
                    <a:pt x="1032" y="173"/>
                  </a:lnTo>
                  <a:lnTo>
                    <a:pt x="1029" y="189"/>
                  </a:lnTo>
                  <a:lnTo>
                    <a:pt x="1027" y="196"/>
                  </a:lnTo>
                  <a:lnTo>
                    <a:pt x="1025" y="202"/>
                  </a:lnTo>
                  <a:lnTo>
                    <a:pt x="1023" y="209"/>
                  </a:lnTo>
                  <a:lnTo>
                    <a:pt x="1020" y="214"/>
                  </a:lnTo>
                  <a:lnTo>
                    <a:pt x="1015" y="219"/>
                  </a:lnTo>
                  <a:lnTo>
                    <a:pt x="1011" y="224"/>
                  </a:lnTo>
                  <a:lnTo>
                    <a:pt x="1007" y="228"/>
                  </a:lnTo>
                  <a:lnTo>
                    <a:pt x="1000" y="231"/>
                  </a:lnTo>
                  <a:lnTo>
                    <a:pt x="994" y="233"/>
                  </a:lnTo>
                  <a:lnTo>
                    <a:pt x="986" y="236"/>
                  </a:lnTo>
                  <a:lnTo>
                    <a:pt x="978" y="237"/>
                  </a:lnTo>
                  <a:lnTo>
                    <a:pt x="969" y="237"/>
                  </a:lnTo>
                  <a:lnTo>
                    <a:pt x="958" y="237"/>
                  </a:lnTo>
                  <a:lnTo>
                    <a:pt x="947" y="236"/>
                  </a:lnTo>
                  <a:lnTo>
                    <a:pt x="937" y="233"/>
                  </a:lnTo>
                  <a:lnTo>
                    <a:pt x="927" y="231"/>
                  </a:lnTo>
                  <a:lnTo>
                    <a:pt x="917" y="228"/>
                  </a:lnTo>
                  <a:lnTo>
                    <a:pt x="907" y="225"/>
                  </a:lnTo>
                  <a:lnTo>
                    <a:pt x="898" y="221"/>
                  </a:lnTo>
                  <a:lnTo>
                    <a:pt x="889" y="216"/>
                  </a:lnTo>
                  <a:lnTo>
                    <a:pt x="871" y="206"/>
                  </a:lnTo>
                  <a:lnTo>
                    <a:pt x="853" y="194"/>
                  </a:lnTo>
                  <a:lnTo>
                    <a:pt x="837" y="182"/>
                  </a:lnTo>
                  <a:lnTo>
                    <a:pt x="822" y="167"/>
                  </a:lnTo>
                  <a:lnTo>
                    <a:pt x="807" y="152"/>
                  </a:lnTo>
                  <a:lnTo>
                    <a:pt x="792" y="136"/>
                  </a:lnTo>
                  <a:lnTo>
                    <a:pt x="779" y="120"/>
                  </a:lnTo>
                  <a:lnTo>
                    <a:pt x="767" y="104"/>
                  </a:lnTo>
                  <a:lnTo>
                    <a:pt x="744" y="71"/>
                  </a:lnTo>
                  <a:lnTo>
                    <a:pt x="724" y="42"/>
                  </a:lnTo>
                  <a:lnTo>
                    <a:pt x="528" y="0"/>
                  </a:lnTo>
                  <a:lnTo>
                    <a:pt x="548" y="188"/>
                  </a:lnTo>
                  <a:lnTo>
                    <a:pt x="441" y="266"/>
                  </a:lnTo>
                  <a:lnTo>
                    <a:pt x="432" y="334"/>
                  </a:lnTo>
                  <a:lnTo>
                    <a:pt x="432" y="347"/>
                  </a:lnTo>
                  <a:lnTo>
                    <a:pt x="430" y="358"/>
                  </a:lnTo>
                  <a:lnTo>
                    <a:pt x="429" y="362"/>
                  </a:lnTo>
                  <a:lnTo>
                    <a:pt x="427" y="365"/>
                  </a:lnTo>
                  <a:lnTo>
                    <a:pt x="425" y="369"/>
                  </a:lnTo>
                  <a:lnTo>
                    <a:pt x="422" y="372"/>
                  </a:lnTo>
                  <a:lnTo>
                    <a:pt x="419" y="375"/>
                  </a:lnTo>
                  <a:lnTo>
                    <a:pt x="416" y="377"/>
                  </a:lnTo>
                  <a:lnTo>
                    <a:pt x="412" y="379"/>
                  </a:lnTo>
                  <a:lnTo>
                    <a:pt x="407" y="380"/>
                  </a:lnTo>
                  <a:lnTo>
                    <a:pt x="396" y="382"/>
                  </a:lnTo>
                  <a:lnTo>
                    <a:pt x="384" y="382"/>
                  </a:lnTo>
                  <a:lnTo>
                    <a:pt x="374" y="382"/>
                  </a:lnTo>
                  <a:lnTo>
                    <a:pt x="365" y="380"/>
                  </a:lnTo>
                  <a:lnTo>
                    <a:pt x="358" y="378"/>
                  </a:lnTo>
                  <a:lnTo>
                    <a:pt x="351" y="375"/>
                  </a:lnTo>
                  <a:lnTo>
                    <a:pt x="346" y="371"/>
                  </a:lnTo>
                  <a:lnTo>
                    <a:pt x="340" y="366"/>
                  </a:lnTo>
                  <a:lnTo>
                    <a:pt x="336" y="361"/>
                  </a:lnTo>
                  <a:lnTo>
                    <a:pt x="332" y="354"/>
                  </a:lnTo>
                  <a:lnTo>
                    <a:pt x="323" y="342"/>
                  </a:lnTo>
                  <a:lnTo>
                    <a:pt x="313" y="328"/>
                  </a:lnTo>
                  <a:lnTo>
                    <a:pt x="308" y="322"/>
                  </a:lnTo>
                  <a:lnTo>
                    <a:pt x="301" y="315"/>
                  </a:lnTo>
                  <a:lnTo>
                    <a:pt x="295" y="309"/>
                  </a:lnTo>
                  <a:lnTo>
                    <a:pt x="286" y="302"/>
                  </a:lnTo>
                  <a:lnTo>
                    <a:pt x="300" y="310"/>
                  </a:lnTo>
                  <a:lnTo>
                    <a:pt x="225" y="434"/>
                  </a:lnTo>
                  <a:lnTo>
                    <a:pt x="246" y="462"/>
                  </a:lnTo>
                  <a:lnTo>
                    <a:pt x="266" y="486"/>
                  </a:lnTo>
                  <a:lnTo>
                    <a:pt x="271" y="494"/>
                  </a:lnTo>
                  <a:lnTo>
                    <a:pt x="276" y="500"/>
                  </a:lnTo>
                  <a:lnTo>
                    <a:pt x="279" y="509"/>
                  </a:lnTo>
                  <a:lnTo>
                    <a:pt x="282" y="517"/>
                  </a:lnTo>
                  <a:lnTo>
                    <a:pt x="284" y="526"/>
                  </a:lnTo>
                  <a:lnTo>
                    <a:pt x="286" y="537"/>
                  </a:lnTo>
                  <a:lnTo>
                    <a:pt x="287" y="549"/>
                  </a:lnTo>
                  <a:lnTo>
                    <a:pt x="287" y="562"/>
                  </a:lnTo>
                  <a:lnTo>
                    <a:pt x="286" y="577"/>
                  </a:lnTo>
                  <a:lnTo>
                    <a:pt x="284" y="593"/>
                  </a:lnTo>
                  <a:lnTo>
                    <a:pt x="279" y="609"/>
                  </a:lnTo>
                  <a:lnTo>
                    <a:pt x="272" y="626"/>
                  </a:lnTo>
                  <a:lnTo>
                    <a:pt x="265" y="644"/>
                  </a:lnTo>
                  <a:lnTo>
                    <a:pt x="255" y="661"/>
                  </a:lnTo>
                  <a:lnTo>
                    <a:pt x="244" y="677"/>
                  </a:lnTo>
                  <a:lnTo>
                    <a:pt x="231" y="693"/>
                  </a:lnTo>
                  <a:lnTo>
                    <a:pt x="217" y="709"/>
                  </a:lnTo>
                  <a:lnTo>
                    <a:pt x="203" y="723"/>
                  </a:lnTo>
                  <a:lnTo>
                    <a:pt x="187" y="736"/>
                  </a:lnTo>
                  <a:lnTo>
                    <a:pt x="170" y="746"/>
                  </a:lnTo>
                  <a:lnTo>
                    <a:pt x="161" y="752"/>
                  </a:lnTo>
                  <a:lnTo>
                    <a:pt x="151" y="756"/>
                  </a:lnTo>
                  <a:lnTo>
                    <a:pt x="143" y="760"/>
                  </a:lnTo>
                  <a:lnTo>
                    <a:pt x="133" y="764"/>
                  </a:lnTo>
                  <a:lnTo>
                    <a:pt x="123" y="767"/>
                  </a:lnTo>
                  <a:lnTo>
                    <a:pt x="114" y="769"/>
                  </a:lnTo>
                  <a:lnTo>
                    <a:pt x="103" y="771"/>
                  </a:lnTo>
                  <a:lnTo>
                    <a:pt x="93" y="772"/>
                  </a:lnTo>
                  <a:lnTo>
                    <a:pt x="143" y="853"/>
                  </a:lnTo>
                  <a:lnTo>
                    <a:pt x="129" y="919"/>
                  </a:lnTo>
                  <a:lnTo>
                    <a:pt x="137" y="925"/>
                  </a:lnTo>
                  <a:lnTo>
                    <a:pt x="147" y="929"/>
                  </a:lnTo>
                  <a:lnTo>
                    <a:pt x="151" y="932"/>
                  </a:lnTo>
                  <a:lnTo>
                    <a:pt x="155" y="938"/>
                  </a:lnTo>
                  <a:lnTo>
                    <a:pt x="157" y="943"/>
                  </a:lnTo>
                  <a:lnTo>
                    <a:pt x="158" y="950"/>
                  </a:lnTo>
                  <a:lnTo>
                    <a:pt x="158" y="961"/>
                  </a:lnTo>
                  <a:lnTo>
                    <a:pt x="157" y="969"/>
                  </a:lnTo>
                  <a:lnTo>
                    <a:pt x="156" y="975"/>
                  </a:lnTo>
                  <a:lnTo>
                    <a:pt x="153" y="980"/>
                  </a:lnTo>
                  <a:lnTo>
                    <a:pt x="149" y="988"/>
                  </a:lnTo>
                  <a:lnTo>
                    <a:pt x="142" y="999"/>
                  </a:lnTo>
                  <a:lnTo>
                    <a:pt x="155" y="1016"/>
                  </a:lnTo>
                  <a:lnTo>
                    <a:pt x="165" y="1029"/>
                  </a:lnTo>
                  <a:lnTo>
                    <a:pt x="169" y="1036"/>
                  </a:lnTo>
                  <a:lnTo>
                    <a:pt x="172" y="1043"/>
                  </a:lnTo>
                  <a:lnTo>
                    <a:pt x="173" y="1052"/>
                  </a:lnTo>
                  <a:lnTo>
                    <a:pt x="174" y="1064"/>
                  </a:lnTo>
                  <a:lnTo>
                    <a:pt x="174" y="1071"/>
                  </a:lnTo>
                  <a:lnTo>
                    <a:pt x="173" y="1077"/>
                  </a:lnTo>
                  <a:lnTo>
                    <a:pt x="172" y="1083"/>
                  </a:lnTo>
                  <a:lnTo>
                    <a:pt x="170" y="1089"/>
                  </a:lnTo>
                  <a:lnTo>
                    <a:pt x="164" y="1098"/>
                  </a:lnTo>
                  <a:lnTo>
                    <a:pt x="158" y="1108"/>
                  </a:lnTo>
                  <a:lnTo>
                    <a:pt x="149" y="1117"/>
                  </a:lnTo>
                  <a:lnTo>
                    <a:pt x="141" y="1124"/>
                  </a:lnTo>
                  <a:lnTo>
                    <a:pt x="131" y="1133"/>
                  </a:lnTo>
                  <a:lnTo>
                    <a:pt x="121" y="1141"/>
                  </a:lnTo>
                  <a:lnTo>
                    <a:pt x="110" y="1149"/>
                  </a:lnTo>
                  <a:lnTo>
                    <a:pt x="101" y="1159"/>
                  </a:lnTo>
                  <a:lnTo>
                    <a:pt x="91" y="1169"/>
                  </a:lnTo>
                  <a:lnTo>
                    <a:pt x="82" y="1181"/>
                  </a:lnTo>
                  <a:lnTo>
                    <a:pt x="75" y="1193"/>
                  </a:lnTo>
                  <a:lnTo>
                    <a:pt x="68" y="1208"/>
                  </a:lnTo>
                  <a:lnTo>
                    <a:pt x="65" y="1215"/>
                  </a:lnTo>
                  <a:lnTo>
                    <a:pt x="63" y="1224"/>
                  </a:lnTo>
                  <a:lnTo>
                    <a:pt x="62" y="1233"/>
                  </a:lnTo>
                  <a:lnTo>
                    <a:pt x="61" y="1243"/>
                  </a:lnTo>
                  <a:lnTo>
                    <a:pt x="72" y="1243"/>
                  </a:lnTo>
                  <a:lnTo>
                    <a:pt x="83" y="1244"/>
                  </a:lnTo>
                  <a:lnTo>
                    <a:pt x="94" y="1245"/>
                  </a:lnTo>
                  <a:lnTo>
                    <a:pt x="105" y="1247"/>
                  </a:lnTo>
                  <a:lnTo>
                    <a:pt x="115" y="1251"/>
                  </a:lnTo>
                  <a:lnTo>
                    <a:pt x="124" y="1254"/>
                  </a:lnTo>
                  <a:lnTo>
                    <a:pt x="133" y="1257"/>
                  </a:lnTo>
                  <a:lnTo>
                    <a:pt x="141" y="1262"/>
                  </a:lnTo>
                  <a:lnTo>
                    <a:pt x="148" y="1267"/>
                  </a:lnTo>
                  <a:lnTo>
                    <a:pt x="155" y="1272"/>
                  </a:lnTo>
                  <a:lnTo>
                    <a:pt x="160" y="1279"/>
                  </a:lnTo>
                  <a:lnTo>
                    <a:pt x="165" y="1286"/>
                  </a:lnTo>
                  <a:lnTo>
                    <a:pt x="169" y="1295"/>
                  </a:lnTo>
                  <a:lnTo>
                    <a:pt x="172" y="1304"/>
                  </a:lnTo>
                  <a:lnTo>
                    <a:pt x="173" y="1313"/>
                  </a:lnTo>
                  <a:lnTo>
                    <a:pt x="174" y="1324"/>
                  </a:lnTo>
                  <a:lnTo>
                    <a:pt x="173" y="1332"/>
                  </a:lnTo>
                  <a:lnTo>
                    <a:pt x="169" y="1340"/>
                  </a:lnTo>
                  <a:lnTo>
                    <a:pt x="161" y="1350"/>
                  </a:lnTo>
                  <a:lnTo>
                    <a:pt x="152" y="1361"/>
                  </a:lnTo>
                  <a:lnTo>
                    <a:pt x="143" y="1373"/>
                  </a:lnTo>
                  <a:lnTo>
                    <a:pt x="131" y="1386"/>
                  </a:lnTo>
                  <a:lnTo>
                    <a:pt x="118" y="1399"/>
                  </a:lnTo>
                  <a:lnTo>
                    <a:pt x="104" y="1411"/>
                  </a:lnTo>
                  <a:lnTo>
                    <a:pt x="76" y="1435"/>
                  </a:lnTo>
                  <a:lnTo>
                    <a:pt x="50" y="1457"/>
                  </a:lnTo>
                  <a:lnTo>
                    <a:pt x="27" y="1474"/>
                  </a:lnTo>
                  <a:lnTo>
                    <a:pt x="12" y="1486"/>
                  </a:lnTo>
                  <a:lnTo>
                    <a:pt x="47" y="1533"/>
                  </a:lnTo>
                  <a:lnTo>
                    <a:pt x="24" y="1760"/>
                  </a:lnTo>
                  <a:lnTo>
                    <a:pt x="26" y="1770"/>
                  </a:lnTo>
                  <a:lnTo>
                    <a:pt x="31" y="1782"/>
                  </a:lnTo>
                  <a:lnTo>
                    <a:pt x="39" y="1796"/>
                  </a:lnTo>
                  <a:lnTo>
                    <a:pt x="48" y="1809"/>
                  </a:lnTo>
                  <a:lnTo>
                    <a:pt x="65" y="1838"/>
                  </a:lnTo>
                  <a:lnTo>
                    <a:pt x="78" y="1860"/>
                  </a:lnTo>
                  <a:lnTo>
                    <a:pt x="58" y="1940"/>
                  </a:lnTo>
                  <a:lnTo>
                    <a:pt x="83" y="1942"/>
                  </a:lnTo>
                  <a:lnTo>
                    <a:pt x="105" y="1945"/>
                  </a:lnTo>
                  <a:lnTo>
                    <a:pt x="110" y="1947"/>
                  </a:lnTo>
                  <a:lnTo>
                    <a:pt x="114" y="1949"/>
                  </a:lnTo>
                  <a:lnTo>
                    <a:pt x="118" y="1952"/>
                  </a:lnTo>
                  <a:lnTo>
                    <a:pt x="121" y="1955"/>
                  </a:lnTo>
                  <a:lnTo>
                    <a:pt x="123" y="1958"/>
                  </a:lnTo>
                  <a:lnTo>
                    <a:pt x="125" y="1962"/>
                  </a:lnTo>
                  <a:lnTo>
                    <a:pt x="126" y="1968"/>
                  </a:lnTo>
                  <a:lnTo>
                    <a:pt x="126" y="1973"/>
                  </a:lnTo>
                  <a:lnTo>
                    <a:pt x="126" y="1982"/>
                  </a:lnTo>
                  <a:lnTo>
                    <a:pt x="124" y="1991"/>
                  </a:lnTo>
                  <a:lnTo>
                    <a:pt x="122" y="1999"/>
                  </a:lnTo>
                  <a:lnTo>
                    <a:pt x="119" y="2007"/>
                  </a:lnTo>
                  <a:lnTo>
                    <a:pt x="111" y="2022"/>
                  </a:lnTo>
                  <a:lnTo>
                    <a:pt x="103" y="2036"/>
                  </a:lnTo>
                  <a:lnTo>
                    <a:pt x="81" y="2062"/>
                  </a:lnTo>
                  <a:lnTo>
                    <a:pt x="62" y="2087"/>
                  </a:lnTo>
                  <a:lnTo>
                    <a:pt x="62" y="2216"/>
                  </a:lnTo>
                  <a:lnTo>
                    <a:pt x="0" y="2254"/>
                  </a:lnTo>
                  <a:lnTo>
                    <a:pt x="1" y="2270"/>
                  </a:lnTo>
                  <a:lnTo>
                    <a:pt x="3" y="2285"/>
                  </a:lnTo>
                  <a:lnTo>
                    <a:pt x="4" y="2292"/>
                  </a:lnTo>
                  <a:lnTo>
                    <a:pt x="7" y="2298"/>
                  </a:lnTo>
                  <a:lnTo>
                    <a:pt x="9" y="2304"/>
                  </a:lnTo>
                  <a:lnTo>
                    <a:pt x="12" y="2309"/>
                  </a:lnTo>
                  <a:lnTo>
                    <a:pt x="15" y="2313"/>
                  </a:lnTo>
                  <a:lnTo>
                    <a:pt x="20" y="2318"/>
                  </a:lnTo>
                  <a:lnTo>
                    <a:pt x="25" y="2321"/>
                  </a:lnTo>
                  <a:lnTo>
                    <a:pt x="30" y="2324"/>
                  </a:lnTo>
                  <a:lnTo>
                    <a:pt x="37" y="2326"/>
                  </a:lnTo>
                  <a:lnTo>
                    <a:pt x="44" y="2329"/>
                  </a:lnTo>
                  <a:lnTo>
                    <a:pt x="52" y="2330"/>
                  </a:lnTo>
                  <a:lnTo>
                    <a:pt x="62" y="2330"/>
                  </a:lnTo>
                  <a:lnTo>
                    <a:pt x="305" y="2327"/>
                  </a:lnTo>
                  <a:lnTo>
                    <a:pt x="305" y="2346"/>
                  </a:lnTo>
                  <a:lnTo>
                    <a:pt x="319" y="2336"/>
                  </a:lnTo>
                  <a:lnTo>
                    <a:pt x="333" y="2324"/>
                  </a:lnTo>
                  <a:lnTo>
                    <a:pt x="346" y="2312"/>
                  </a:lnTo>
                  <a:lnTo>
                    <a:pt x="359" y="2299"/>
                  </a:lnTo>
                  <a:lnTo>
                    <a:pt x="385" y="2276"/>
                  </a:lnTo>
                  <a:lnTo>
                    <a:pt x="411" y="2252"/>
                  </a:lnTo>
                  <a:lnTo>
                    <a:pt x="426" y="2241"/>
                  </a:lnTo>
                  <a:lnTo>
                    <a:pt x="441" y="2231"/>
                  </a:lnTo>
                  <a:lnTo>
                    <a:pt x="457" y="2223"/>
                  </a:lnTo>
                  <a:lnTo>
                    <a:pt x="474" y="2214"/>
                  </a:lnTo>
                  <a:lnTo>
                    <a:pt x="494" y="2208"/>
                  </a:lnTo>
                  <a:lnTo>
                    <a:pt x="515" y="2203"/>
                  </a:lnTo>
                  <a:lnTo>
                    <a:pt x="527" y="2201"/>
                  </a:lnTo>
                  <a:lnTo>
                    <a:pt x="539" y="2200"/>
                  </a:lnTo>
                  <a:lnTo>
                    <a:pt x="551" y="2199"/>
                  </a:lnTo>
                  <a:lnTo>
                    <a:pt x="564" y="2199"/>
                  </a:lnTo>
                  <a:lnTo>
                    <a:pt x="596" y="2199"/>
                  </a:lnTo>
                  <a:lnTo>
                    <a:pt x="604" y="2199"/>
                  </a:lnTo>
                  <a:lnTo>
                    <a:pt x="610" y="2200"/>
                  </a:lnTo>
                  <a:lnTo>
                    <a:pt x="616" y="2201"/>
                  </a:lnTo>
                  <a:lnTo>
                    <a:pt x="621" y="2203"/>
                  </a:lnTo>
                  <a:lnTo>
                    <a:pt x="631" y="2209"/>
                  </a:lnTo>
                  <a:lnTo>
                    <a:pt x="640" y="2215"/>
                  </a:lnTo>
                  <a:lnTo>
                    <a:pt x="657" y="2230"/>
                  </a:lnTo>
                  <a:lnTo>
                    <a:pt x="677" y="2248"/>
                  </a:lnTo>
                  <a:lnTo>
                    <a:pt x="690" y="2239"/>
                  </a:lnTo>
                  <a:lnTo>
                    <a:pt x="701" y="2229"/>
                  </a:lnTo>
                  <a:lnTo>
                    <a:pt x="710" y="2218"/>
                  </a:lnTo>
                  <a:lnTo>
                    <a:pt x="718" y="2208"/>
                  </a:lnTo>
                  <a:lnTo>
                    <a:pt x="731" y="2186"/>
                  </a:lnTo>
                  <a:lnTo>
                    <a:pt x="743" y="2165"/>
                  </a:lnTo>
                  <a:lnTo>
                    <a:pt x="749" y="2156"/>
                  </a:lnTo>
                  <a:lnTo>
                    <a:pt x="755" y="2147"/>
                  </a:lnTo>
                  <a:lnTo>
                    <a:pt x="760" y="2138"/>
                  </a:lnTo>
                  <a:lnTo>
                    <a:pt x="768" y="2132"/>
                  </a:lnTo>
                  <a:lnTo>
                    <a:pt x="776" y="2126"/>
                  </a:lnTo>
                  <a:lnTo>
                    <a:pt x="785" y="2121"/>
                  </a:lnTo>
                  <a:lnTo>
                    <a:pt x="795" y="2119"/>
                  </a:lnTo>
                  <a:lnTo>
                    <a:pt x="808" y="2118"/>
                  </a:lnTo>
                  <a:lnTo>
                    <a:pt x="921" y="2118"/>
                  </a:lnTo>
                  <a:lnTo>
                    <a:pt x="921" y="2053"/>
                  </a:lnTo>
                  <a:lnTo>
                    <a:pt x="921" y="2041"/>
                  </a:lnTo>
                  <a:lnTo>
                    <a:pt x="924" y="2030"/>
                  </a:lnTo>
                  <a:lnTo>
                    <a:pt x="926" y="2020"/>
                  </a:lnTo>
                  <a:lnTo>
                    <a:pt x="930" y="2009"/>
                  </a:lnTo>
                  <a:lnTo>
                    <a:pt x="934" y="1998"/>
                  </a:lnTo>
                  <a:lnTo>
                    <a:pt x="941" y="1987"/>
                  </a:lnTo>
                  <a:lnTo>
                    <a:pt x="947" y="1978"/>
                  </a:lnTo>
                  <a:lnTo>
                    <a:pt x="955" y="1968"/>
                  </a:lnTo>
                  <a:lnTo>
                    <a:pt x="964" y="1958"/>
                  </a:lnTo>
                  <a:lnTo>
                    <a:pt x="972" y="1949"/>
                  </a:lnTo>
                  <a:lnTo>
                    <a:pt x="982" y="1941"/>
                  </a:lnTo>
                  <a:lnTo>
                    <a:pt x="992" y="1932"/>
                  </a:lnTo>
                  <a:lnTo>
                    <a:pt x="1013" y="1916"/>
                  </a:lnTo>
                  <a:lnTo>
                    <a:pt x="1037" y="1901"/>
                  </a:lnTo>
                  <a:lnTo>
                    <a:pt x="1062" y="1888"/>
                  </a:lnTo>
                  <a:lnTo>
                    <a:pt x="1087" y="1876"/>
                  </a:lnTo>
                  <a:lnTo>
                    <a:pt x="1113" y="1866"/>
                  </a:lnTo>
                  <a:lnTo>
                    <a:pt x="1139" y="1858"/>
                  </a:lnTo>
                  <a:lnTo>
                    <a:pt x="1163" y="1851"/>
                  </a:lnTo>
                  <a:lnTo>
                    <a:pt x="1187" y="1847"/>
                  </a:lnTo>
                  <a:lnTo>
                    <a:pt x="1209" y="1844"/>
                  </a:lnTo>
                  <a:lnTo>
                    <a:pt x="1229" y="1841"/>
                  </a:lnTo>
                  <a:lnTo>
                    <a:pt x="1262" y="1841"/>
                  </a:lnTo>
                  <a:lnTo>
                    <a:pt x="1289" y="1843"/>
                  </a:lnTo>
                  <a:lnTo>
                    <a:pt x="1311" y="1845"/>
                  </a:lnTo>
                  <a:lnTo>
                    <a:pt x="1330" y="1847"/>
                  </a:lnTo>
                  <a:lnTo>
                    <a:pt x="1345" y="1850"/>
                  </a:lnTo>
                  <a:lnTo>
                    <a:pt x="1366" y="1857"/>
                  </a:lnTo>
                  <a:lnTo>
                    <a:pt x="1377" y="1859"/>
                  </a:lnTo>
                  <a:lnTo>
                    <a:pt x="1378" y="1859"/>
                  </a:lnTo>
                  <a:lnTo>
                    <a:pt x="1379" y="1858"/>
                  </a:lnTo>
                  <a:lnTo>
                    <a:pt x="1379" y="1856"/>
                  </a:lnTo>
                  <a:lnTo>
                    <a:pt x="1380" y="1854"/>
                  </a:lnTo>
                  <a:lnTo>
                    <a:pt x="1380" y="1848"/>
                  </a:lnTo>
                  <a:lnTo>
                    <a:pt x="1379" y="1838"/>
                  </a:lnTo>
                  <a:lnTo>
                    <a:pt x="1376" y="1808"/>
                  </a:lnTo>
                  <a:lnTo>
                    <a:pt x="1375" y="1760"/>
                  </a:lnTo>
                  <a:lnTo>
                    <a:pt x="1376" y="1751"/>
                  </a:lnTo>
                  <a:lnTo>
                    <a:pt x="1378" y="1741"/>
                  </a:lnTo>
                  <a:lnTo>
                    <a:pt x="1383" y="1730"/>
                  </a:lnTo>
                  <a:lnTo>
                    <a:pt x="1389" y="1721"/>
                  </a:lnTo>
                  <a:lnTo>
                    <a:pt x="1396" y="1711"/>
                  </a:lnTo>
                  <a:lnTo>
                    <a:pt x="1404" y="1702"/>
                  </a:lnTo>
                  <a:lnTo>
                    <a:pt x="1414" y="1692"/>
                  </a:lnTo>
                  <a:lnTo>
                    <a:pt x="1425" y="1684"/>
                  </a:lnTo>
                  <a:lnTo>
                    <a:pt x="1436" y="1676"/>
                  </a:lnTo>
                  <a:lnTo>
                    <a:pt x="1447" y="1669"/>
                  </a:lnTo>
                  <a:lnTo>
                    <a:pt x="1459" y="1663"/>
                  </a:lnTo>
                  <a:lnTo>
                    <a:pt x="1471" y="1657"/>
                  </a:lnTo>
                  <a:lnTo>
                    <a:pt x="1484" y="1652"/>
                  </a:lnTo>
                  <a:lnTo>
                    <a:pt x="1496" y="1649"/>
                  </a:lnTo>
                  <a:lnTo>
                    <a:pt x="1509" y="1647"/>
                  </a:lnTo>
                  <a:lnTo>
                    <a:pt x="1521" y="1647"/>
                  </a:lnTo>
                  <a:lnTo>
                    <a:pt x="1528" y="1647"/>
                  </a:lnTo>
                  <a:lnTo>
                    <a:pt x="1534" y="1648"/>
                  </a:lnTo>
                  <a:lnTo>
                    <a:pt x="1540" y="1649"/>
                  </a:lnTo>
                  <a:lnTo>
                    <a:pt x="1546" y="1651"/>
                  </a:lnTo>
                  <a:lnTo>
                    <a:pt x="1555" y="1657"/>
                  </a:lnTo>
                  <a:lnTo>
                    <a:pt x="1564" y="1663"/>
                  </a:lnTo>
                  <a:lnTo>
                    <a:pt x="1580" y="1678"/>
                  </a:lnTo>
                  <a:lnTo>
                    <a:pt x="1602" y="1696"/>
                  </a:lnTo>
                  <a:lnTo>
                    <a:pt x="1604" y="1688"/>
                  </a:lnTo>
                  <a:lnTo>
                    <a:pt x="1608" y="1681"/>
                  </a:lnTo>
                  <a:lnTo>
                    <a:pt x="1613" y="1673"/>
                  </a:lnTo>
                  <a:lnTo>
                    <a:pt x="1618" y="1664"/>
                  </a:lnTo>
                  <a:lnTo>
                    <a:pt x="1625" y="1657"/>
                  </a:lnTo>
                  <a:lnTo>
                    <a:pt x="1631" y="1648"/>
                  </a:lnTo>
                  <a:lnTo>
                    <a:pt x="1639" y="1641"/>
                  </a:lnTo>
                  <a:lnTo>
                    <a:pt x="1647" y="1633"/>
                  </a:lnTo>
                  <a:lnTo>
                    <a:pt x="1656" y="1625"/>
                  </a:lnTo>
                  <a:lnTo>
                    <a:pt x="1665" y="1619"/>
                  </a:lnTo>
                  <a:lnTo>
                    <a:pt x="1673" y="1614"/>
                  </a:lnTo>
                  <a:lnTo>
                    <a:pt x="1682" y="1608"/>
                  </a:lnTo>
                  <a:lnTo>
                    <a:pt x="1690" y="1604"/>
                  </a:lnTo>
                  <a:lnTo>
                    <a:pt x="1699" y="1601"/>
                  </a:lnTo>
                  <a:lnTo>
                    <a:pt x="1708" y="1598"/>
                  </a:lnTo>
                  <a:lnTo>
                    <a:pt x="1715" y="1598"/>
                  </a:lnTo>
                  <a:lnTo>
                    <a:pt x="1748" y="1598"/>
                  </a:lnTo>
                  <a:lnTo>
                    <a:pt x="1757" y="1598"/>
                  </a:lnTo>
                  <a:lnTo>
                    <a:pt x="1765" y="1600"/>
                  </a:lnTo>
                  <a:lnTo>
                    <a:pt x="1771" y="1602"/>
                  </a:lnTo>
                  <a:lnTo>
                    <a:pt x="1777" y="1603"/>
                  </a:lnTo>
                  <a:lnTo>
                    <a:pt x="1783" y="1608"/>
                  </a:lnTo>
                  <a:lnTo>
                    <a:pt x="1789" y="1615"/>
                  </a:lnTo>
                  <a:lnTo>
                    <a:pt x="1793" y="1620"/>
                  </a:lnTo>
                  <a:lnTo>
                    <a:pt x="1801" y="1625"/>
                  </a:lnTo>
                  <a:lnTo>
                    <a:pt x="1805" y="1628"/>
                  </a:lnTo>
                  <a:lnTo>
                    <a:pt x="1811" y="1629"/>
                  </a:lnTo>
                  <a:lnTo>
                    <a:pt x="1819" y="1630"/>
                  </a:lnTo>
                  <a:lnTo>
                    <a:pt x="1829" y="1631"/>
                  </a:lnTo>
                  <a:lnTo>
                    <a:pt x="1845" y="1631"/>
                  </a:lnTo>
                  <a:lnTo>
                    <a:pt x="1855" y="1630"/>
                  </a:lnTo>
                  <a:lnTo>
                    <a:pt x="1863" y="1628"/>
                  </a:lnTo>
                  <a:lnTo>
                    <a:pt x="1871" y="1625"/>
                  </a:lnTo>
                  <a:lnTo>
                    <a:pt x="1877" y="1621"/>
                  </a:lnTo>
                  <a:lnTo>
                    <a:pt x="1883" y="1616"/>
                  </a:lnTo>
                  <a:lnTo>
                    <a:pt x="1888" y="1610"/>
                  </a:lnTo>
                  <a:lnTo>
                    <a:pt x="1893" y="1604"/>
                  </a:lnTo>
                  <a:lnTo>
                    <a:pt x="1898" y="1597"/>
                  </a:lnTo>
                  <a:lnTo>
                    <a:pt x="1912" y="1566"/>
                  </a:lnTo>
                  <a:lnTo>
                    <a:pt x="1926" y="1534"/>
                  </a:lnTo>
                  <a:lnTo>
                    <a:pt x="2023" y="1534"/>
                  </a:lnTo>
                  <a:lnTo>
                    <a:pt x="2107" y="1439"/>
                  </a:lnTo>
                  <a:lnTo>
                    <a:pt x="2089" y="1438"/>
                  </a:lnTo>
                  <a:lnTo>
                    <a:pt x="2070" y="1435"/>
                  </a:lnTo>
                  <a:lnTo>
                    <a:pt x="2049" y="1431"/>
                  </a:lnTo>
                  <a:lnTo>
                    <a:pt x="2030" y="1426"/>
                  </a:lnTo>
                  <a:lnTo>
                    <a:pt x="2010" y="1419"/>
                  </a:lnTo>
                  <a:lnTo>
                    <a:pt x="1991" y="1412"/>
                  </a:lnTo>
                  <a:lnTo>
                    <a:pt x="1972" y="1403"/>
                  </a:lnTo>
                  <a:lnTo>
                    <a:pt x="1955" y="1394"/>
                  </a:lnTo>
                  <a:lnTo>
                    <a:pt x="1939" y="1384"/>
                  </a:lnTo>
                  <a:lnTo>
                    <a:pt x="1924" y="1372"/>
                  </a:lnTo>
                  <a:lnTo>
                    <a:pt x="1911" y="1360"/>
                  </a:lnTo>
                  <a:lnTo>
                    <a:pt x="1900" y="1347"/>
                  </a:lnTo>
                  <a:lnTo>
                    <a:pt x="1895" y="1340"/>
                  </a:lnTo>
                  <a:lnTo>
                    <a:pt x="1890" y="1334"/>
                  </a:lnTo>
                  <a:lnTo>
                    <a:pt x="1887" y="1326"/>
                  </a:lnTo>
                  <a:lnTo>
                    <a:pt x="1884" y="1320"/>
                  </a:lnTo>
                  <a:lnTo>
                    <a:pt x="1881" y="1312"/>
                  </a:lnTo>
                  <a:lnTo>
                    <a:pt x="1879" y="1305"/>
                  </a:lnTo>
                  <a:lnTo>
                    <a:pt x="1878" y="1298"/>
                  </a:lnTo>
                  <a:lnTo>
                    <a:pt x="1877" y="1291"/>
                  </a:lnTo>
                  <a:lnTo>
                    <a:pt x="1877" y="1258"/>
                  </a:lnTo>
                  <a:lnTo>
                    <a:pt x="1878" y="1254"/>
                  </a:lnTo>
                  <a:lnTo>
                    <a:pt x="1879" y="1250"/>
                  </a:lnTo>
                  <a:lnTo>
                    <a:pt x="1881" y="1245"/>
                  </a:lnTo>
                  <a:lnTo>
                    <a:pt x="1884" y="1241"/>
                  </a:lnTo>
                  <a:lnTo>
                    <a:pt x="1890" y="1230"/>
                  </a:lnTo>
                  <a:lnTo>
                    <a:pt x="1899" y="1219"/>
                  </a:lnTo>
                  <a:lnTo>
                    <a:pt x="1910" y="1208"/>
                  </a:lnTo>
                  <a:lnTo>
                    <a:pt x="1922" y="1195"/>
                  </a:lnTo>
                  <a:lnTo>
                    <a:pt x="1935" y="1183"/>
                  </a:lnTo>
                  <a:lnTo>
                    <a:pt x="1949" y="1171"/>
                  </a:lnTo>
                  <a:lnTo>
                    <a:pt x="1977" y="1147"/>
                  </a:lnTo>
                  <a:lnTo>
                    <a:pt x="2003" y="1129"/>
                  </a:lnTo>
                  <a:lnTo>
                    <a:pt x="2014" y="1121"/>
                  </a:lnTo>
                  <a:lnTo>
                    <a:pt x="2025" y="1116"/>
                  </a:lnTo>
                  <a:lnTo>
                    <a:pt x="2034" y="1112"/>
                  </a:lnTo>
                  <a:lnTo>
                    <a:pt x="2039" y="1110"/>
                  </a:lnTo>
                  <a:lnTo>
                    <a:pt x="2189" y="1107"/>
                  </a:lnTo>
                  <a:lnTo>
                    <a:pt x="2173" y="1095"/>
                  </a:lnTo>
                  <a:lnTo>
                    <a:pt x="2158" y="1085"/>
                  </a:lnTo>
                  <a:lnTo>
                    <a:pt x="2142" y="1077"/>
                  </a:lnTo>
                  <a:lnTo>
                    <a:pt x="2126" y="1070"/>
                  </a:lnTo>
                  <a:lnTo>
                    <a:pt x="2109" y="1065"/>
                  </a:lnTo>
                  <a:lnTo>
                    <a:pt x="2093" y="1061"/>
                  </a:lnTo>
                  <a:lnTo>
                    <a:pt x="2077" y="1058"/>
                  </a:lnTo>
                  <a:lnTo>
                    <a:pt x="2061" y="1056"/>
                  </a:lnTo>
                  <a:lnTo>
                    <a:pt x="2045" y="1055"/>
                  </a:lnTo>
                  <a:lnTo>
                    <a:pt x="2030" y="1055"/>
                  </a:lnTo>
                  <a:lnTo>
                    <a:pt x="2014" y="1055"/>
                  </a:lnTo>
                  <a:lnTo>
                    <a:pt x="1999" y="1055"/>
                  </a:lnTo>
                  <a:lnTo>
                    <a:pt x="1971" y="1057"/>
                  </a:lnTo>
                  <a:lnTo>
                    <a:pt x="1945" y="1060"/>
                  </a:lnTo>
                  <a:lnTo>
                    <a:pt x="1924" y="1062"/>
                  </a:lnTo>
                  <a:lnTo>
                    <a:pt x="1905" y="1061"/>
                  </a:lnTo>
                  <a:lnTo>
                    <a:pt x="1899" y="1060"/>
                  </a:lnTo>
                  <a:lnTo>
                    <a:pt x="1892" y="1057"/>
                  </a:lnTo>
                  <a:lnTo>
                    <a:pt x="1887" y="1054"/>
                  </a:lnTo>
                  <a:lnTo>
                    <a:pt x="1884" y="1050"/>
                  </a:lnTo>
                  <a:lnTo>
                    <a:pt x="1883" y="1043"/>
                  </a:lnTo>
                  <a:lnTo>
                    <a:pt x="1882" y="1037"/>
                  </a:lnTo>
                  <a:lnTo>
                    <a:pt x="1883" y="1027"/>
                  </a:lnTo>
                  <a:lnTo>
                    <a:pt x="1886" y="1017"/>
                  </a:lnTo>
                  <a:lnTo>
                    <a:pt x="1891" y="1004"/>
                  </a:lnTo>
                  <a:lnTo>
                    <a:pt x="1898" y="990"/>
                  </a:lnTo>
                  <a:lnTo>
                    <a:pt x="1906" y="974"/>
                  </a:lnTo>
                  <a:lnTo>
                    <a:pt x="1917" y="956"/>
                  </a:lnTo>
                  <a:lnTo>
                    <a:pt x="1922" y="947"/>
                  </a:lnTo>
                  <a:lnTo>
                    <a:pt x="1924" y="939"/>
                  </a:lnTo>
                  <a:lnTo>
                    <a:pt x="1925" y="933"/>
                  </a:lnTo>
                  <a:lnTo>
                    <a:pt x="1923" y="928"/>
                  </a:lnTo>
                  <a:lnTo>
                    <a:pt x="1919" y="923"/>
                  </a:lnTo>
                  <a:lnTo>
                    <a:pt x="1914" y="920"/>
                  </a:lnTo>
                  <a:lnTo>
                    <a:pt x="1909" y="918"/>
                  </a:lnTo>
                  <a:lnTo>
                    <a:pt x="1901" y="916"/>
                  </a:lnTo>
                  <a:lnTo>
                    <a:pt x="1884" y="912"/>
                  </a:lnTo>
                  <a:lnTo>
                    <a:pt x="1865" y="907"/>
                  </a:lnTo>
                  <a:lnTo>
                    <a:pt x="1856" y="904"/>
                  </a:lnTo>
                  <a:lnTo>
                    <a:pt x="1846" y="901"/>
                  </a:lnTo>
                  <a:lnTo>
                    <a:pt x="1837" y="896"/>
                  </a:lnTo>
                  <a:lnTo>
                    <a:pt x="1830" y="891"/>
                  </a:lnTo>
                  <a:lnTo>
                    <a:pt x="1821" y="884"/>
                  </a:lnTo>
                  <a:lnTo>
                    <a:pt x="1814" y="876"/>
                  </a:lnTo>
                  <a:lnTo>
                    <a:pt x="1808" y="868"/>
                  </a:lnTo>
                  <a:lnTo>
                    <a:pt x="1803" y="860"/>
                  </a:lnTo>
                  <a:lnTo>
                    <a:pt x="1798" y="851"/>
                  </a:lnTo>
                  <a:lnTo>
                    <a:pt x="1795" y="842"/>
                  </a:lnTo>
                  <a:lnTo>
                    <a:pt x="1792" y="834"/>
                  </a:lnTo>
                  <a:lnTo>
                    <a:pt x="1790" y="825"/>
                  </a:lnTo>
                  <a:lnTo>
                    <a:pt x="1785" y="798"/>
                  </a:lnTo>
                  <a:lnTo>
                    <a:pt x="1784" y="785"/>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39"/>
            <p:cNvSpPr>
              <a:spLocks/>
            </p:cNvSpPr>
            <p:nvPr/>
          </p:nvSpPr>
          <p:spPr bwMode="auto">
            <a:xfrm>
              <a:off x="2684463" y="4968874"/>
              <a:ext cx="98425" cy="187325"/>
            </a:xfrm>
            <a:custGeom>
              <a:avLst/>
              <a:gdLst>
                <a:gd name="T0" fmla="*/ 129 w 246"/>
                <a:gd name="T1" fmla="*/ 130 h 470"/>
                <a:gd name="T2" fmla="*/ 123 w 246"/>
                <a:gd name="T3" fmla="*/ 129 h 470"/>
                <a:gd name="T4" fmla="*/ 117 w 246"/>
                <a:gd name="T5" fmla="*/ 127 h 470"/>
                <a:gd name="T6" fmla="*/ 110 w 246"/>
                <a:gd name="T7" fmla="*/ 121 h 470"/>
                <a:gd name="T8" fmla="*/ 105 w 246"/>
                <a:gd name="T9" fmla="*/ 115 h 470"/>
                <a:gd name="T10" fmla="*/ 99 w 246"/>
                <a:gd name="T11" fmla="*/ 108 h 470"/>
                <a:gd name="T12" fmla="*/ 94 w 246"/>
                <a:gd name="T13" fmla="*/ 100 h 470"/>
                <a:gd name="T14" fmla="*/ 90 w 246"/>
                <a:gd name="T15" fmla="*/ 90 h 470"/>
                <a:gd name="T16" fmla="*/ 84 w 246"/>
                <a:gd name="T17" fmla="*/ 80 h 470"/>
                <a:gd name="T18" fmla="*/ 75 w 246"/>
                <a:gd name="T19" fmla="*/ 59 h 470"/>
                <a:gd name="T20" fmla="*/ 67 w 246"/>
                <a:gd name="T21" fmla="*/ 37 h 470"/>
                <a:gd name="T22" fmla="*/ 58 w 246"/>
                <a:gd name="T23" fmla="*/ 17 h 470"/>
                <a:gd name="T24" fmla="*/ 48 w 246"/>
                <a:gd name="T25" fmla="*/ 0 h 470"/>
                <a:gd name="T26" fmla="*/ 0 w 246"/>
                <a:gd name="T27" fmla="*/ 49 h 470"/>
                <a:gd name="T28" fmla="*/ 7 w 246"/>
                <a:gd name="T29" fmla="*/ 64 h 470"/>
                <a:gd name="T30" fmla="*/ 14 w 246"/>
                <a:gd name="T31" fmla="*/ 78 h 470"/>
                <a:gd name="T32" fmla="*/ 20 w 246"/>
                <a:gd name="T33" fmla="*/ 93 h 470"/>
                <a:gd name="T34" fmla="*/ 26 w 246"/>
                <a:gd name="T35" fmla="*/ 107 h 470"/>
                <a:gd name="T36" fmla="*/ 34 w 246"/>
                <a:gd name="T37" fmla="*/ 136 h 470"/>
                <a:gd name="T38" fmla="*/ 43 w 246"/>
                <a:gd name="T39" fmla="*/ 165 h 470"/>
                <a:gd name="T40" fmla="*/ 56 w 246"/>
                <a:gd name="T41" fmla="*/ 223 h 470"/>
                <a:gd name="T42" fmla="*/ 69 w 246"/>
                <a:gd name="T43" fmla="*/ 278 h 470"/>
                <a:gd name="T44" fmla="*/ 77 w 246"/>
                <a:gd name="T45" fmla="*/ 305 h 470"/>
                <a:gd name="T46" fmla="*/ 85 w 246"/>
                <a:gd name="T47" fmla="*/ 332 h 470"/>
                <a:gd name="T48" fmla="*/ 91 w 246"/>
                <a:gd name="T49" fmla="*/ 344 h 470"/>
                <a:gd name="T50" fmla="*/ 96 w 246"/>
                <a:gd name="T51" fmla="*/ 357 h 470"/>
                <a:gd name="T52" fmla="*/ 102 w 246"/>
                <a:gd name="T53" fmla="*/ 370 h 470"/>
                <a:gd name="T54" fmla="*/ 109 w 246"/>
                <a:gd name="T55" fmla="*/ 381 h 470"/>
                <a:gd name="T56" fmla="*/ 117 w 246"/>
                <a:gd name="T57" fmla="*/ 393 h 470"/>
                <a:gd name="T58" fmla="*/ 125 w 246"/>
                <a:gd name="T59" fmla="*/ 405 h 470"/>
                <a:gd name="T60" fmla="*/ 134 w 246"/>
                <a:gd name="T61" fmla="*/ 417 h 470"/>
                <a:gd name="T62" fmla="*/ 145 w 246"/>
                <a:gd name="T63" fmla="*/ 428 h 470"/>
                <a:gd name="T64" fmla="*/ 155 w 246"/>
                <a:gd name="T65" fmla="*/ 440 h 470"/>
                <a:gd name="T66" fmla="*/ 167 w 246"/>
                <a:gd name="T67" fmla="*/ 449 h 470"/>
                <a:gd name="T68" fmla="*/ 180 w 246"/>
                <a:gd name="T69" fmla="*/ 460 h 470"/>
                <a:gd name="T70" fmla="*/ 194 w 246"/>
                <a:gd name="T71" fmla="*/ 470 h 470"/>
                <a:gd name="T72" fmla="*/ 246 w 246"/>
                <a:gd name="T73" fmla="*/ 408 h 470"/>
                <a:gd name="T74" fmla="*/ 246 w 246"/>
                <a:gd name="T75" fmla="*/ 96 h 470"/>
                <a:gd name="T76" fmla="*/ 227 w 246"/>
                <a:gd name="T77" fmla="*/ 97 h 470"/>
                <a:gd name="T78" fmla="*/ 212 w 246"/>
                <a:gd name="T79" fmla="*/ 98 h 470"/>
                <a:gd name="T80" fmla="*/ 199 w 246"/>
                <a:gd name="T81" fmla="*/ 101 h 470"/>
                <a:gd name="T82" fmla="*/ 189 w 246"/>
                <a:gd name="T83" fmla="*/ 103 h 470"/>
                <a:gd name="T84" fmla="*/ 181 w 246"/>
                <a:gd name="T85" fmla="*/ 105 h 470"/>
                <a:gd name="T86" fmla="*/ 176 w 246"/>
                <a:gd name="T87" fmla="*/ 108 h 470"/>
                <a:gd name="T88" fmla="*/ 172 w 246"/>
                <a:gd name="T89" fmla="*/ 111 h 470"/>
                <a:gd name="T90" fmla="*/ 169 w 246"/>
                <a:gd name="T91" fmla="*/ 115 h 470"/>
                <a:gd name="T92" fmla="*/ 164 w 246"/>
                <a:gd name="T93" fmla="*/ 120 h 470"/>
                <a:gd name="T94" fmla="*/ 159 w 246"/>
                <a:gd name="T95" fmla="*/ 125 h 470"/>
                <a:gd name="T96" fmla="*/ 154 w 246"/>
                <a:gd name="T97" fmla="*/ 128 h 470"/>
                <a:gd name="T98" fmla="*/ 148 w 246"/>
                <a:gd name="T99" fmla="*/ 129 h 470"/>
                <a:gd name="T100" fmla="*/ 140 w 246"/>
                <a:gd name="T101" fmla="*/ 130 h 470"/>
                <a:gd name="T102" fmla="*/ 129 w 246"/>
                <a:gd name="T103" fmla="*/ 13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6" h="470">
                  <a:moveTo>
                    <a:pt x="129" y="130"/>
                  </a:moveTo>
                  <a:lnTo>
                    <a:pt x="123" y="129"/>
                  </a:lnTo>
                  <a:lnTo>
                    <a:pt x="117" y="127"/>
                  </a:lnTo>
                  <a:lnTo>
                    <a:pt x="110" y="121"/>
                  </a:lnTo>
                  <a:lnTo>
                    <a:pt x="105" y="115"/>
                  </a:lnTo>
                  <a:lnTo>
                    <a:pt x="99" y="108"/>
                  </a:lnTo>
                  <a:lnTo>
                    <a:pt x="94" y="100"/>
                  </a:lnTo>
                  <a:lnTo>
                    <a:pt x="90" y="90"/>
                  </a:lnTo>
                  <a:lnTo>
                    <a:pt x="84" y="80"/>
                  </a:lnTo>
                  <a:lnTo>
                    <a:pt x="75" y="59"/>
                  </a:lnTo>
                  <a:lnTo>
                    <a:pt x="67" y="37"/>
                  </a:lnTo>
                  <a:lnTo>
                    <a:pt x="58" y="17"/>
                  </a:lnTo>
                  <a:lnTo>
                    <a:pt x="48" y="0"/>
                  </a:lnTo>
                  <a:lnTo>
                    <a:pt x="0" y="49"/>
                  </a:lnTo>
                  <a:lnTo>
                    <a:pt x="7" y="64"/>
                  </a:lnTo>
                  <a:lnTo>
                    <a:pt x="14" y="78"/>
                  </a:lnTo>
                  <a:lnTo>
                    <a:pt x="20" y="93"/>
                  </a:lnTo>
                  <a:lnTo>
                    <a:pt x="26" y="107"/>
                  </a:lnTo>
                  <a:lnTo>
                    <a:pt x="34" y="136"/>
                  </a:lnTo>
                  <a:lnTo>
                    <a:pt x="43" y="165"/>
                  </a:lnTo>
                  <a:lnTo>
                    <a:pt x="56" y="223"/>
                  </a:lnTo>
                  <a:lnTo>
                    <a:pt x="69" y="278"/>
                  </a:lnTo>
                  <a:lnTo>
                    <a:pt x="77" y="305"/>
                  </a:lnTo>
                  <a:lnTo>
                    <a:pt x="85" y="332"/>
                  </a:lnTo>
                  <a:lnTo>
                    <a:pt x="91" y="344"/>
                  </a:lnTo>
                  <a:lnTo>
                    <a:pt x="96" y="357"/>
                  </a:lnTo>
                  <a:lnTo>
                    <a:pt x="102" y="370"/>
                  </a:lnTo>
                  <a:lnTo>
                    <a:pt x="109" y="381"/>
                  </a:lnTo>
                  <a:lnTo>
                    <a:pt x="117" y="393"/>
                  </a:lnTo>
                  <a:lnTo>
                    <a:pt x="125" y="405"/>
                  </a:lnTo>
                  <a:lnTo>
                    <a:pt x="134" y="417"/>
                  </a:lnTo>
                  <a:lnTo>
                    <a:pt x="145" y="428"/>
                  </a:lnTo>
                  <a:lnTo>
                    <a:pt x="155" y="440"/>
                  </a:lnTo>
                  <a:lnTo>
                    <a:pt x="167" y="449"/>
                  </a:lnTo>
                  <a:lnTo>
                    <a:pt x="180" y="460"/>
                  </a:lnTo>
                  <a:lnTo>
                    <a:pt x="194" y="470"/>
                  </a:lnTo>
                  <a:lnTo>
                    <a:pt x="246" y="408"/>
                  </a:lnTo>
                  <a:lnTo>
                    <a:pt x="246" y="96"/>
                  </a:lnTo>
                  <a:lnTo>
                    <a:pt x="227" y="97"/>
                  </a:lnTo>
                  <a:lnTo>
                    <a:pt x="212" y="98"/>
                  </a:lnTo>
                  <a:lnTo>
                    <a:pt x="199" y="101"/>
                  </a:lnTo>
                  <a:lnTo>
                    <a:pt x="189" y="103"/>
                  </a:lnTo>
                  <a:lnTo>
                    <a:pt x="181" y="105"/>
                  </a:lnTo>
                  <a:lnTo>
                    <a:pt x="176" y="108"/>
                  </a:lnTo>
                  <a:lnTo>
                    <a:pt x="172" y="111"/>
                  </a:lnTo>
                  <a:lnTo>
                    <a:pt x="169" y="115"/>
                  </a:lnTo>
                  <a:lnTo>
                    <a:pt x="164" y="120"/>
                  </a:lnTo>
                  <a:lnTo>
                    <a:pt x="159" y="125"/>
                  </a:lnTo>
                  <a:lnTo>
                    <a:pt x="154" y="128"/>
                  </a:lnTo>
                  <a:lnTo>
                    <a:pt x="148" y="129"/>
                  </a:lnTo>
                  <a:lnTo>
                    <a:pt x="140" y="130"/>
                  </a:lnTo>
                  <a:lnTo>
                    <a:pt x="129" y="13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0"/>
            <p:cNvSpPr>
              <a:spLocks/>
            </p:cNvSpPr>
            <p:nvPr/>
          </p:nvSpPr>
          <p:spPr bwMode="auto">
            <a:xfrm>
              <a:off x="7018338" y="5183187"/>
              <a:ext cx="76200" cy="103188"/>
            </a:xfrm>
            <a:custGeom>
              <a:avLst/>
              <a:gdLst>
                <a:gd name="T0" fmla="*/ 98 w 195"/>
                <a:gd name="T1" fmla="*/ 16 h 260"/>
                <a:gd name="T2" fmla="*/ 81 w 195"/>
                <a:gd name="T3" fmla="*/ 49 h 260"/>
                <a:gd name="T4" fmla="*/ 81 w 195"/>
                <a:gd name="T5" fmla="*/ 131 h 260"/>
                <a:gd name="T6" fmla="*/ 17 w 195"/>
                <a:gd name="T7" fmla="*/ 131 h 260"/>
                <a:gd name="T8" fmla="*/ 0 w 195"/>
                <a:gd name="T9" fmla="*/ 163 h 260"/>
                <a:gd name="T10" fmla="*/ 0 w 195"/>
                <a:gd name="T11" fmla="*/ 229 h 260"/>
                <a:gd name="T12" fmla="*/ 17 w 195"/>
                <a:gd name="T13" fmla="*/ 245 h 260"/>
                <a:gd name="T14" fmla="*/ 33 w 195"/>
                <a:gd name="T15" fmla="*/ 260 h 260"/>
                <a:gd name="T16" fmla="*/ 98 w 195"/>
                <a:gd name="T17" fmla="*/ 260 h 260"/>
                <a:gd name="T18" fmla="*/ 114 w 195"/>
                <a:gd name="T19" fmla="*/ 244 h 260"/>
                <a:gd name="T20" fmla="*/ 114 w 195"/>
                <a:gd name="T21" fmla="*/ 179 h 260"/>
                <a:gd name="T22" fmla="*/ 163 w 195"/>
                <a:gd name="T23" fmla="*/ 179 h 260"/>
                <a:gd name="T24" fmla="*/ 179 w 195"/>
                <a:gd name="T25" fmla="*/ 163 h 260"/>
                <a:gd name="T26" fmla="*/ 195 w 195"/>
                <a:gd name="T27" fmla="*/ 147 h 260"/>
                <a:gd name="T28" fmla="*/ 195 w 195"/>
                <a:gd name="T29" fmla="*/ 33 h 260"/>
                <a:gd name="T30" fmla="*/ 179 w 195"/>
                <a:gd name="T31" fmla="*/ 0 h 260"/>
                <a:gd name="T32" fmla="*/ 114 w 195"/>
                <a:gd name="T33" fmla="*/ 0 h 260"/>
                <a:gd name="T34" fmla="*/ 98 w 195"/>
                <a:gd name="T35" fmla="*/ 16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5" h="260">
                  <a:moveTo>
                    <a:pt x="98" y="16"/>
                  </a:moveTo>
                  <a:lnTo>
                    <a:pt x="81" y="49"/>
                  </a:lnTo>
                  <a:lnTo>
                    <a:pt x="81" y="131"/>
                  </a:lnTo>
                  <a:lnTo>
                    <a:pt x="17" y="131"/>
                  </a:lnTo>
                  <a:lnTo>
                    <a:pt x="0" y="163"/>
                  </a:lnTo>
                  <a:lnTo>
                    <a:pt x="0" y="229"/>
                  </a:lnTo>
                  <a:lnTo>
                    <a:pt x="17" y="245"/>
                  </a:lnTo>
                  <a:lnTo>
                    <a:pt x="33" y="260"/>
                  </a:lnTo>
                  <a:lnTo>
                    <a:pt x="98" y="260"/>
                  </a:lnTo>
                  <a:lnTo>
                    <a:pt x="114" y="244"/>
                  </a:lnTo>
                  <a:lnTo>
                    <a:pt x="114" y="179"/>
                  </a:lnTo>
                  <a:lnTo>
                    <a:pt x="163" y="179"/>
                  </a:lnTo>
                  <a:lnTo>
                    <a:pt x="179" y="163"/>
                  </a:lnTo>
                  <a:lnTo>
                    <a:pt x="195" y="147"/>
                  </a:lnTo>
                  <a:lnTo>
                    <a:pt x="195" y="33"/>
                  </a:lnTo>
                  <a:lnTo>
                    <a:pt x="179" y="0"/>
                  </a:lnTo>
                  <a:lnTo>
                    <a:pt x="114" y="0"/>
                  </a:lnTo>
                  <a:lnTo>
                    <a:pt x="98" y="16"/>
                  </a:lnTo>
                  <a:close/>
                </a:path>
              </a:pathLst>
            </a:custGeom>
            <a:solidFill>
              <a:srgbClr val="1212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1"/>
            <p:cNvSpPr>
              <a:spLocks/>
            </p:cNvSpPr>
            <p:nvPr/>
          </p:nvSpPr>
          <p:spPr bwMode="auto">
            <a:xfrm>
              <a:off x="3417888" y="5329237"/>
              <a:ext cx="73025" cy="44450"/>
            </a:xfrm>
            <a:custGeom>
              <a:avLst/>
              <a:gdLst>
                <a:gd name="T0" fmla="*/ 182 w 182"/>
                <a:gd name="T1" fmla="*/ 18 h 114"/>
                <a:gd name="T2" fmla="*/ 117 w 182"/>
                <a:gd name="T3" fmla="*/ 17 h 114"/>
                <a:gd name="T4" fmla="*/ 106 w 182"/>
                <a:gd name="T5" fmla="*/ 15 h 114"/>
                <a:gd name="T6" fmla="*/ 98 w 182"/>
                <a:gd name="T7" fmla="*/ 15 h 114"/>
                <a:gd name="T8" fmla="*/ 93 w 182"/>
                <a:gd name="T9" fmla="*/ 14 h 114"/>
                <a:gd name="T10" fmla="*/ 87 w 182"/>
                <a:gd name="T11" fmla="*/ 12 h 114"/>
                <a:gd name="T12" fmla="*/ 79 w 182"/>
                <a:gd name="T13" fmla="*/ 7 h 114"/>
                <a:gd name="T14" fmla="*/ 68 w 182"/>
                <a:gd name="T15" fmla="*/ 0 h 114"/>
                <a:gd name="T16" fmla="*/ 0 w 182"/>
                <a:gd name="T17" fmla="*/ 79 h 114"/>
                <a:gd name="T18" fmla="*/ 19 w 182"/>
                <a:gd name="T19" fmla="*/ 94 h 114"/>
                <a:gd name="T20" fmla="*/ 32 w 182"/>
                <a:gd name="T21" fmla="*/ 104 h 114"/>
                <a:gd name="T22" fmla="*/ 39 w 182"/>
                <a:gd name="T23" fmla="*/ 108 h 114"/>
                <a:gd name="T24" fmla="*/ 46 w 182"/>
                <a:gd name="T25" fmla="*/ 112 h 114"/>
                <a:gd name="T26" fmla="*/ 56 w 182"/>
                <a:gd name="T27" fmla="*/ 113 h 114"/>
                <a:gd name="T28" fmla="*/ 68 w 182"/>
                <a:gd name="T29" fmla="*/ 114 h 114"/>
                <a:gd name="T30" fmla="*/ 109 w 182"/>
                <a:gd name="T31" fmla="*/ 107 h 114"/>
                <a:gd name="T32" fmla="*/ 182 w 182"/>
                <a:gd name="T33" fmla="*/ 1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2" h="114">
                  <a:moveTo>
                    <a:pt x="182" y="18"/>
                  </a:moveTo>
                  <a:lnTo>
                    <a:pt x="117" y="17"/>
                  </a:lnTo>
                  <a:lnTo>
                    <a:pt x="106" y="15"/>
                  </a:lnTo>
                  <a:lnTo>
                    <a:pt x="98" y="15"/>
                  </a:lnTo>
                  <a:lnTo>
                    <a:pt x="93" y="14"/>
                  </a:lnTo>
                  <a:lnTo>
                    <a:pt x="87" y="12"/>
                  </a:lnTo>
                  <a:lnTo>
                    <a:pt x="79" y="7"/>
                  </a:lnTo>
                  <a:lnTo>
                    <a:pt x="68" y="0"/>
                  </a:lnTo>
                  <a:lnTo>
                    <a:pt x="0" y="79"/>
                  </a:lnTo>
                  <a:lnTo>
                    <a:pt x="19" y="94"/>
                  </a:lnTo>
                  <a:lnTo>
                    <a:pt x="32" y="104"/>
                  </a:lnTo>
                  <a:lnTo>
                    <a:pt x="39" y="108"/>
                  </a:lnTo>
                  <a:lnTo>
                    <a:pt x="46" y="112"/>
                  </a:lnTo>
                  <a:lnTo>
                    <a:pt x="56" y="113"/>
                  </a:lnTo>
                  <a:lnTo>
                    <a:pt x="68" y="114"/>
                  </a:lnTo>
                  <a:lnTo>
                    <a:pt x="109" y="107"/>
                  </a:lnTo>
                  <a:lnTo>
                    <a:pt x="182" y="18"/>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2"/>
            <p:cNvSpPr>
              <a:spLocks/>
            </p:cNvSpPr>
            <p:nvPr/>
          </p:nvSpPr>
          <p:spPr bwMode="auto">
            <a:xfrm>
              <a:off x="7262813" y="5338762"/>
              <a:ext cx="38100" cy="44450"/>
            </a:xfrm>
            <a:custGeom>
              <a:avLst/>
              <a:gdLst>
                <a:gd name="T0" fmla="*/ 0 w 97"/>
                <a:gd name="T1" fmla="*/ 16 h 113"/>
                <a:gd name="T2" fmla="*/ 0 w 97"/>
                <a:gd name="T3" fmla="*/ 97 h 113"/>
                <a:gd name="T4" fmla="*/ 33 w 97"/>
                <a:gd name="T5" fmla="*/ 113 h 113"/>
                <a:gd name="T6" fmla="*/ 65 w 97"/>
                <a:gd name="T7" fmla="*/ 113 h 113"/>
                <a:gd name="T8" fmla="*/ 97 w 97"/>
                <a:gd name="T9" fmla="*/ 97 h 113"/>
                <a:gd name="T10" fmla="*/ 97 w 97"/>
                <a:gd name="T11" fmla="*/ 16 h 113"/>
                <a:gd name="T12" fmla="*/ 81 w 97"/>
                <a:gd name="T13" fmla="*/ 0 h 113"/>
                <a:gd name="T14" fmla="*/ 16 w 97"/>
                <a:gd name="T15" fmla="*/ 0 h 113"/>
                <a:gd name="T16" fmla="*/ 0 w 97"/>
                <a:gd name="T17" fmla="*/ 1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113">
                  <a:moveTo>
                    <a:pt x="0" y="16"/>
                  </a:moveTo>
                  <a:lnTo>
                    <a:pt x="0" y="97"/>
                  </a:lnTo>
                  <a:lnTo>
                    <a:pt x="33" y="113"/>
                  </a:lnTo>
                  <a:lnTo>
                    <a:pt x="65" y="113"/>
                  </a:lnTo>
                  <a:lnTo>
                    <a:pt x="97" y="97"/>
                  </a:lnTo>
                  <a:lnTo>
                    <a:pt x="97" y="16"/>
                  </a:lnTo>
                  <a:lnTo>
                    <a:pt x="81" y="0"/>
                  </a:lnTo>
                  <a:lnTo>
                    <a:pt x="16" y="0"/>
                  </a:lnTo>
                  <a:lnTo>
                    <a:pt x="0" y="16"/>
                  </a:lnTo>
                  <a:close/>
                </a:path>
              </a:pathLst>
            </a:custGeom>
            <a:solidFill>
              <a:srgbClr val="1212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3"/>
            <p:cNvSpPr>
              <a:spLocks/>
            </p:cNvSpPr>
            <p:nvPr/>
          </p:nvSpPr>
          <p:spPr bwMode="auto">
            <a:xfrm>
              <a:off x="2774950" y="4387849"/>
              <a:ext cx="960438" cy="1533525"/>
            </a:xfrm>
            <a:custGeom>
              <a:avLst/>
              <a:gdLst>
                <a:gd name="T0" fmla="*/ 1821 w 2419"/>
                <a:gd name="T1" fmla="*/ 61 h 3862"/>
                <a:gd name="T2" fmla="*/ 1741 w 2419"/>
                <a:gd name="T3" fmla="*/ 87 h 3862"/>
                <a:gd name="T4" fmla="*/ 1615 w 2419"/>
                <a:gd name="T5" fmla="*/ 225 h 3862"/>
                <a:gd name="T6" fmla="*/ 1516 w 2419"/>
                <a:gd name="T7" fmla="*/ 314 h 3862"/>
                <a:gd name="T8" fmla="*/ 1291 w 2419"/>
                <a:gd name="T9" fmla="*/ 507 h 3862"/>
                <a:gd name="T10" fmla="*/ 1251 w 2419"/>
                <a:gd name="T11" fmla="*/ 613 h 3862"/>
                <a:gd name="T12" fmla="*/ 882 w 2419"/>
                <a:gd name="T13" fmla="*/ 565 h 3862"/>
                <a:gd name="T14" fmla="*/ 881 w 2419"/>
                <a:gd name="T15" fmla="*/ 784 h 3862"/>
                <a:gd name="T16" fmla="*/ 677 w 2419"/>
                <a:gd name="T17" fmla="*/ 856 h 3862"/>
                <a:gd name="T18" fmla="*/ 590 w 2419"/>
                <a:gd name="T19" fmla="*/ 868 h 3862"/>
                <a:gd name="T20" fmla="*/ 363 w 2419"/>
                <a:gd name="T21" fmla="*/ 974 h 3862"/>
                <a:gd name="T22" fmla="*/ 273 w 2419"/>
                <a:gd name="T23" fmla="*/ 1022 h 3862"/>
                <a:gd name="T24" fmla="*/ 205 w 2419"/>
                <a:gd name="T25" fmla="*/ 1151 h 3862"/>
                <a:gd name="T26" fmla="*/ 223 w 2419"/>
                <a:gd name="T27" fmla="*/ 1244 h 3862"/>
                <a:gd name="T28" fmla="*/ 183 w 2419"/>
                <a:gd name="T29" fmla="*/ 1361 h 3862"/>
                <a:gd name="T30" fmla="*/ 90 w 2419"/>
                <a:gd name="T31" fmla="*/ 1532 h 3862"/>
                <a:gd name="T32" fmla="*/ 89 w 2419"/>
                <a:gd name="T33" fmla="*/ 1863 h 3862"/>
                <a:gd name="T34" fmla="*/ 8 w 2419"/>
                <a:gd name="T35" fmla="*/ 2004 h 3862"/>
                <a:gd name="T36" fmla="*/ 125 w 2419"/>
                <a:gd name="T37" fmla="*/ 2193 h 3862"/>
                <a:gd name="T38" fmla="*/ 225 w 2419"/>
                <a:gd name="T39" fmla="*/ 2535 h 3862"/>
                <a:gd name="T40" fmla="*/ 282 w 2419"/>
                <a:gd name="T41" fmla="*/ 2882 h 3862"/>
                <a:gd name="T42" fmla="*/ 411 w 2419"/>
                <a:gd name="T43" fmla="*/ 3202 h 3862"/>
                <a:gd name="T44" fmla="*/ 732 w 2419"/>
                <a:gd name="T45" fmla="*/ 3499 h 3862"/>
                <a:gd name="T46" fmla="*/ 896 w 2419"/>
                <a:gd name="T47" fmla="*/ 3597 h 3862"/>
                <a:gd name="T48" fmla="*/ 981 w 2419"/>
                <a:gd name="T49" fmla="*/ 3673 h 3862"/>
                <a:gd name="T50" fmla="*/ 1262 w 2419"/>
                <a:gd name="T51" fmla="*/ 3844 h 3862"/>
                <a:gd name="T52" fmla="*/ 1459 w 2419"/>
                <a:gd name="T53" fmla="*/ 3787 h 3862"/>
                <a:gd name="T54" fmla="*/ 1576 w 2419"/>
                <a:gd name="T55" fmla="*/ 3782 h 3862"/>
                <a:gd name="T56" fmla="*/ 1740 w 2419"/>
                <a:gd name="T57" fmla="*/ 3791 h 3862"/>
                <a:gd name="T58" fmla="*/ 1807 w 2419"/>
                <a:gd name="T59" fmla="*/ 3713 h 3862"/>
                <a:gd name="T60" fmla="*/ 1914 w 2419"/>
                <a:gd name="T61" fmla="*/ 3665 h 3862"/>
                <a:gd name="T62" fmla="*/ 1789 w 2419"/>
                <a:gd name="T63" fmla="*/ 3600 h 3862"/>
                <a:gd name="T64" fmla="*/ 1779 w 2419"/>
                <a:gd name="T65" fmla="*/ 3519 h 3862"/>
                <a:gd name="T66" fmla="*/ 1874 w 2419"/>
                <a:gd name="T67" fmla="*/ 3457 h 3862"/>
                <a:gd name="T68" fmla="*/ 1865 w 2419"/>
                <a:gd name="T69" fmla="*/ 3396 h 3862"/>
                <a:gd name="T70" fmla="*/ 1871 w 2419"/>
                <a:gd name="T71" fmla="*/ 3307 h 3862"/>
                <a:gd name="T72" fmla="*/ 1967 w 2419"/>
                <a:gd name="T73" fmla="*/ 3206 h 3862"/>
                <a:gd name="T74" fmla="*/ 2287 w 2419"/>
                <a:gd name="T75" fmla="*/ 3137 h 3862"/>
                <a:gd name="T76" fmla="*/ 2408 w 2419"/>
                <a:gd name="T77" fmla="*/ 3052 h 3862"/>
                <a:gd name="T78" fmla="*/ 2341 w 2419"/>
                <a:gd name="T79" fmla="*/ 2953 h 3862"/>
                <a:gd name="T80" fmla="*/ 2228 w 2419"/>
                <a:gd name="T81" fmla="*/ 2809 h 3862"/>
                <a:gd name="T82" fmla="*/ 2044 w 2419"/>
                <a:gd name="T83" fmla="*/ 2665 h 3862"/>
                <a:gd name="T84" fmla="*/ 1811 w 2419"/>
                <a:gd name="T85" fmla="*/ 2756 h 3862"/>
                <a:gd name="T86" fmla="*/ 1711 w 2419"/>
                <a:gd name="T87" fmla="*/ 2661 h 3862"/>
                <a:gd name="T88" fmla="*/ 1590 w 2419"/>
                <a:gd name="T89" fmla="*/ 2709 h 3862"/>
                <a:gd name="T90" fmla="*/ 1511 w 2419"/>
                <a:gd name="T91" fmla="*/ 2645 h 3862"/>
                <a:gd name="T92" fmla="*/ 1462 w 2419"/>
                <a:gd name="T93" fmla="*/ 2456 h 3862"/>
                <a:gd name="T94" fmla="*/ 1461 w 2419"/>
                <a:gd name="T95" fmla="*/ 2337 h 3862"/>
                <a:gd name="T96" fmla="*/ 1456 w 2419"/>
                <a:gd name="T97" fmla="*/ 2241 h 3862"/>
                <a:gd name="T98" fmla="*/ 1434 w 2419"/>
                <a:gd name="T99" fmla="*/ 2081 h 3862"/>
                <a:gd name="T100" fmla="*/ 1416 w 2419"/>
                <a:gd name="T101" fmla="*/ 1937 h 3862"/>
                <a:gd name="T102" fmla="*/ 1624 w 2419"/>
                <a:gd name="T103" fmla="*/ 1896 h 3862"/>
                <a:gd name="T104" fmla="*/ 1613 w 2419"/>
                <a:gd name="T105" fmla="*/ 1780 h 3862"/>
                <a:gd name="T106" fmla="*/ 1567 w 2419"/>
                <a:gd name="T107" fmla="*/ 1602 h 3862"/>
                <a:gd name="T108" fmla="*/ 1606 w 2419"/>
                <a:gd name="T109" fmla="*/ 1435 h 3862"/>
                <a:gd name="T110" fmla="*/ 1771 w 2419"/>
                <a:gd name="T111" fmla="*/ 1348 h 3862"/>
                <a:gd name="T112" fmla="*/ 1860 w 2419"/>
                <a:gd name="T113" fmla="*/ 1222 h 3862"/>
                <a:gd name="T114" fmla="*/ 1770 w 2419"/>
                <a:gd name="T115" fmla="*/ 1155 h 3862"/>
                <a:gd name="T116" fmla="*/ 1842 w 2419"/>
                <a:gd name="T117" fmla="*/ 1071 h 3862"/>
                <a:gd name="T118" fmla="*/ 1793 w 2419"/>
                <a:gd name="T119" fmla="*/ 715 h 3862"/>
                <a:gd name="T120" fmla="*/ 1895 w 2419"/>
                <a:gd name="T121" fmla="*/ 536 h 3862"/>
                <a:gd name="T122" fmla="*/ 1836 w 2419"/>
                <a:gd name="T123" fmla="*/ 428 h 3862"/>
                <a:gd name="T124" fmla="*/ 1917 w 2419"/>
                <a:gd name="T125" fmla="*/ 275 h 3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19" h="3862">
                  <a:moveTo>
                    <a:pt x="1897" y="194"/>
                  </a:moveTo>
                  <a:lnTo>
                    <a:pt x="1897" y="182"/>
                  </a:lnTo>
                  <a:lnTo>
                    <a:pt x="1900" y="174"/>
                  </a:lnTo>
                  <a:lnTo>
                    <a:pt x="1903" y="166"/>
                  </a:lnTo>
                  <a:lnTo>
                    <a:pt x="1906" y="160"/>
                  </a:lnTo>
                  <a:lnTo>
                    <a:pt x="1917" y="147"/>
                  </a:lnTo>
                  <a:lnTo>
                    <a:pt x="1930" y="129"/>
                  </a:lnTo>
                  <a:lnTo>
                    <a:pt x="1911" y="66"/>
                  </a:lnTo>
                  <a:lnTo>
                    <a:pt x="1849" y="65"/>
                  </a:lnTo>
                  <a:lnTo>
                    <a:pt x="1840" y="65"/>
                  </a:lnTo>
                  <a:lnTo>
                    <a:pt x="1833" y="64"/>
                  </a:lnTo>
                  <a:lnTo>
                    <a:pt x="1826" y="63"/>
                  </a:lnTo>
                  <a:lnTo>
                    <a:pt x="1821" y="61"/>
                  </a:lnTo>
                  <a:lnTo>
                    <a:pt x="1816" y="59"/>
                  </a:lnTo>
                  <a:lnTo>
                    <a:pt x="1813" y="57"/>
                  </a:lnTo>
                  <a:lnTo>
                    <a:pt x="1810" y="54"/>
                  </a:lnTo>
                  <a:lnTo>
                    <a:pt x="1808" y="50"/>
                  </a:lnTo>
                  <a:lnTo>
                    <a:pt x="1804" y="41"/>
                  </a:lnTo>
                  <a:lnTo>
                    <a:pt x="1802" y="30"/>
                  </a:lnTo>
                  <a:lnTo>
                    <a:pt x="1801" y="16"/>
                  </a:lnTo>
                  <a:lnTo>
                    <a:pt x="1800" y="0"/>
                  </a:lnTo>
                  <a:lnTo>
                    <a:pt x="1768" y="0"/>
                  </a:lnTo>
                  <a:lnTo>
                    <a:pt x="1760" y="31"/>
                  </a:lnTo>
                  <a:lnTo>
                    <a:pt x="1752" y="60"/>
                  </a:lnTo>
                  <a:lnTo>
                    <a:pt x="1746" y="74"/>
                  </a:lnTo>
                  <a:lnTo>
                    <a:pt x="1741" y="87"/>
                  </a:lnTo>
                  <a:lnTo>
                    <a:pt x="1734" y="100"/>
                  </a:lnTo>
                  <a:lnTo>
                    <a:pt x="1727" y="112"/>
                  </a:lnTo>
                  <a:lnTo>
                    <a:pt x="1718" y="122"/>
                  </a:lnTo>
                  <a:lnTo>
                    <a:pt x="1709" y="132"/>
                  </a:lnTo>
                  <a:lnTo>
                    <a:pt x="1699" y="140"/>
                  </a:lnTo>
                  <a:lnTo>
                    <a:pt x="1687" y="148"/>
                  </a:lnTo>
                  <a:lnTo>
                    <a:pt x="1673" y="153"/>
                  </a:lnTo>
                  <a:lnTo>
                    <a:pt x="1658" y="159"/>
                  </a:lnTo>
                  <a:lnTo>
                    <a:pt x="1640" y="161"/>
                  </a:lnTo>
                  <a:lnTo>
                    <a:pt x="1622" y="162"/>
                  </a:lnTo>
                  <a:lnTo>
                    <a:pt x="1621" y="191"/>
                  </a:lnTo>
                  <a:lnTo>
                    <a:pt x="1618" y="215"/>
                  </a:lnTo>
                  <a:lnTo>
                    <a:pt x="1615" y="225"/>
                  </a:lnTo>
                  <a:lnTo>
                    <a:pt x="1613" y="233"/>
                  </a:lnTo>
                  <a:lnTo>
                    <a:pt x="1610" y="241"/>
                  </a:lnTo>
                  <a:lnTo>
                    <a:pt x="1607" y="247"/>
                  </a:lnTo>
                  <a:lnTo>
                    <a:pt x="1603" y="254"/>
                  </a:lnTo>
                  <a:lnTo>
                    <a:pt x="1598" y="259"/>
                  </a:lnTo>
                  <a:lnTo>
                    <a:pt x="1593" y="264"/>
                  </a:lnTo>
                  <a:lnTo>
                    <a:pt x="1586" y="269"/>
                  </a:lnTo>
                  <a:lnTo>
                    <a:pt x="1572" y="279"/>
                  </a:lnTo>
                  <a:lnTo>
                    <a:pt x="1554" y="289"/>
                  </a:lnTo>
                  <a:lnTo>
                    <a:pt x="1541" y="297"/>
                  </a:lnTo>
                  <a:lnTo>
                    <a:pt x="1530" y="303"/>
                  </a:lnTo>
                  <a:lnTo>
                    <a:pt x="1523" y="309"/>
                  </a:lnTo>
                  <a:lnTo>
                    <a:pt x="1516" y="314"/>
                  </a:lnTo>
                  <a:lnTo>
                    <a:pt x="1513" y="318"/>
                  </a:lnTo>
                  <a:lnTo>
                    <a:pt x="1510" y="323"/>
                  </a:lnTo>
                  <a:lnTo>
                    <a:pt x="1507" y="328"/>
                  </a:lnTo>
                  <a:lnTo>
                    <a:pt x="1506" y="333"/>
                  </a:lnTo>
                  <a:lnTo>
                    <a:pt x="1504" y="344"/>
                  </a:lnTo>
                  <a:lnTo>
                    <a:pt x="1500" y="360"/>
                  </a:lnTo>
                  <a:lnTo>
                    <a:pt x="1497" y="369"/>
                  </a:lnTo>
                  <a:lnTo>
                    <a:pt x="1491" y="380"/>
                  </a:lnTo>
                  <a:lnTo>
                    <a:pt x="1485" y="392"/>
                  </a:lnTo>
                  <a:lnTo>
                    <a:pt x="1476" y="407"/>
                  </a:lnTo>
                  <a:lnTo>
                    <a:pt x="1379" y="407"/>
                  </a:lnTo>
                  <a:lnTo>
                    <a:pt x="1284" y="490"/>
                  </a:lnTo>
                  <a:lnTo>
                    <a:pt x="1291" y="507"/>
                  </a:lnTo>
                  <a:lnTo>
                    <a:pt x="1297" y="523"/>
                  </a:lnTo>
                  <a:lnTo>
                    <a:pt x="1301" y="537"/>
                  </a:lnTo>
                  <a:lnTo>
                    <a:pt x="1303" y="550"/>
                  </a:lnTo>
                  <a:lnTo>
                    <a:pt x="1304" y="560"/>
                  </a:lnTo>
                  <a:lnTo>
                    <a:pt x="1303" y="570"/>
                  </a:lnTo>
                  <a:lnTo>
                    <a:pt x="1301" y="580"/>
                  </a:lnTo>
                  <a:lnTo>
                    <a:pt x="1298" y="587"/>
                  </a:lnTo>
                  <a:lnTo>
                    <a:pt x="1293" y="594"/>
                  </a:lnTo>
                  <a:lnTo>
                    <a:pt x="1287" y="599"/>
                  </a:lnTo>
                  <a:lnTo>
                    <a:pt x="1280" y="605"/>
                  </a:lnTo>
                  <a:lnTo>
                    <a:pt x="1271" y="608"/>
                  </a:lnTo>
                  <a:lnTo>
                    <a:pt x="1262" y="611"/>
                  </a:lnTo>
                  <a:lnTo>
                    <a:pt x="1251" y="613"/>
                  </a:lnTo>
                  <a:lnTo>
                    <a:pt x="1241" y="615"/>
                  </a:lnTo>
                  <a:lnTo>
                    <a:pt x="1229" y="617"/>
                  </a:lnTo>
                  <a:lnTo>
                    <a:pt x="1203" y="617"/>
                  </a:lnTo>
                  <a:lnTo>
                    <a:pt x="1175" y="615"/>
                  </a:lnTo>
                  <a:lnTo>
                    <a:pt x="1146" y="613"/>
                  </a:lnTo>
                  <a:lnTo>
                    <a:pt x="1114" y="610"/>
                  </a:lnTo>
                  <a:lnTo>
                    <a:pt x="1083" y="607"/>
                  </a:lnTo>
                  <a:lnTo>
                    <a:pt x="1051" y="604"/>
                  </a:lnTo>
                  <a:lnTo>
                    <a:pt x="1019" y="601"/>
                  </a:lnTo>
                  <a:lnTo>
                    <a:pt x="989" y="601"/>
                  </a:lnTo>
                  <a:lnTo>
                    <a:pt x="880" y="530"/>
                  </a:lnTo>
                  <a:lnTo>
                    <a:pt x="880" y="549"/>
                  </a:lnTo>
                  <a:lnTo>
                    <a:pt x="882" y="565"/>
                  </a:lnTo>
                  <a:lnTo>
                    <a:pt x="884" y="578"/>
                  </a:lnTo>
                  <a:lnTo>
                    <a:pt x="886" y="591"/>
                  </a:lnTo>
                  <a:lnTo>
                    <a:pt x="889" y="603"/>
                  </a:lnTo>
                  <a:lnTo>
                    <a:pt x="890" y="615"/>
                  </a:lnTo>
                  <a:lnTo>
                    <a:pt x="892" y="631"/>
                  </a:lnTo>
                  <a:lnTo>
                    <a:pt x="892" y="650"/>
                  </a:lnTo>
                  <a:lnTo>
                    <a:pt x="892" y="747"/>
                  </a:lnTo>
                  <a:lnTo>
                    <a:pt x="892" y="754"/>
                  </a:lnTo>
                  <a:lnTo>
                    <a:pt x="891" y="760"/>
                  </a:lnTo>
                  <a:lnTo>
                    <a:pt x="890" y="767"/>
                  </a:lnTo>
                  <a:lnTo>
                    <a:pt x="888" y="773"/>
                  </a:lnTo>
                  <a:lnTo>
                    <a:pt x="884" y="779"/>
                  </a:lnTo>
                  <a:lnTo>
                    <a:pt x="881" y="784"/>
                  </a:lnTo>
                  <a:lnTo>
                    <a:pt x="878" y="789"/>
                  </a:lnTo>
                  <a:lnTo>
                    <a:pt x="873" y="794"/>
                  </a:lnTo>
                  <a:lnTo>
                    <a:pt x="869" y="798"/>
                  </a:lnTo>
                  <a:lnTo>
                    <a:pt x="864" y="801"/>
                  </a:lnTo>
                  <a:lnTo>
                    <a:pt x="859" y="804"/>
                  </a:lnTo>
                  <a:lnTo>
                    <a:pt x="853" y="807"/>
                  </a:lnTo>
                  <a:lnTo>
                    <a:pt x="848" y="809"/>
                  </a:lnTo>
                  <a:lnTo>
                    <a:pt x="841" y="811"/>
                  </a:lnTo>
                  <a:lnTo>
                    <a:pt x="835" y="811"/>
                  </a:lnTo>
                  <a:lnTo>
                    <a:pt x="827" y="812"/>
                  </a:lnTo>
                  <a:lnTo>
                    <a:pt x="681" y="812"/>
                  </a:lnTo>
                  <a:lnTo>
                    <a:pt x="680" y="835"/>
                  </a:lnTo>
                  <a:lnTo>
                    <a:pt x="677" y="856"/>
                  </a:lnTo>
                  <a:lnTo>
                    <a:pt x="675" y="861"/>
                  </a:lnTo>
                  <a:lnTo>
                    <a:pt x="673" y="865"/>
                  </a:lnTo>
                  <a:lnTo>
                    <a:pt x="670" y="869"/>
                  </a:lnTo>
                  <a:lnTo>
                    <a:pt x="667" y="873"/>
                  </a:lnTo>
                  <a:lnTo>
                    <a:pt x="664" y="875"/>
                  </a:lnTo>
                  <a:lnTo>
                    <a:pt x="660" y="876"/>
                  </a:lnTo>
                  <a:lnTo>
                    <a:pt x="654" y="877"/>
                  </a:lnTo>
                  <a:lnTo>
                    <a:pt x="649" y="878"/>
                  </a:lnTo>
                  <a:lnTo>
                    <a:pt x="638" y="878"/>
                  </a:lnTo>
                  <a:lnTo>
                    <a:pt x="627" y="877"/>
                  </a:lnTo>
                  <a:lnTo>
                    <a:pt x="617" y="876"/>
                  </a:lnTo>
                  <a:lnTo>
                    <a:pt x="608" y="874"/>
                  </a:lnTo>
                  <a:lnTo>
                    <a:pt x="590" y="868"/>
                  </a:lnTo>
                  <a:lnTo>
                    <a:pt x="574" y="863"/>
                  </a:lnTo>
                  <a:lnTo>
                    <a:pt x="559" y="855"/>
                  </a:lnTo>
                  <a:lnTo>
                    <a:pt x="546" y="847"/>
                  </a:lnTo>
                  <a:lnTo>
                    <a:pt x="532" y="838"/>
                  </a:lnTo>
                  <a:lnTo>
                    <a:pt x="519" y="829"/>
                  </a:lnTo>
                  <a:lnTo>
                    <a:pt x="384" y="925"/>
                  </a:lnTo>
                  <a:lnTo>
                    <a:pt x="373" y="910"/>
                  </a:lnTo>
                  <a:lnTo>
                    <a:pt x="372" y="922"/>
                  </a:lnTo>
                  <a:lnTo>
                    <a:pt x="371" y="933"/>
                  </a:lnTo>
                  <a:lnTo>
                    <a:pt x="370" y="944"/>
                  </a:lnTo>
                  <a:lnTo>
                    <a:pt x="368" y="955"/>
                  </a:lnTo>
                  <a:lnTo>
                    <a:pt x="366" y="964"/>
                  </a:lnTo>
                  <a:lnTo>
                    <a:pt x="363" y="974"/>
                  </a:lnTo>
                  <a:lnTo>
                    <a:pt x="358" y="983"/>
                  </a:lnTo>
                  <a:lnTo>
                    <a:pt x="354" y="990"/>
                  </a:lnTo>
                  <a:lnTo>
                    <a:pt x="349" y="998"/>
                  </a:lnTo>
                  <a:lnTo>
                    <a:pt x="343" y="1004"/>
                  </a:lnTo>
                  <a:lnTo>
                    <a:pt x="337" y="1010"/>
                  </a:lnTo>
                  <a:lnTo>
                    <a:pt x="329" y="1015"/>
                  </a:lnTo>
                  <a:lnTo>
                    <a:pt x="322" y="1018"/>
                  </a:lnTo>
                  <a:lnTo>
                    <a:pt x="312" y="1022"/>
                  </a:lnTo>
                  <a:lnTo>
                    <a:pt x="302" y="1023"/>
                  </a:lnTo>
                  <a:lnTo>
                    <a:pt x="292" y="1024"/>
                  </a:lnTo>
                  <a:lnTo>
                    <a:pt x="285" y="1024"/>
                  </a:lnTo>
                  <a:lnTo>
                    <a:pt x="278" y="1023"/>
                  </a:lnTo>
                  <a:lnTo>
                    <a:pt x="273" y="1022"/>
                  </a:lnTo>
                  <a:lnTo>
                    <a:pt x="268" y="1019"/>
                  </a:lnTo>
                  <a:lnTo>
                    <a:pt x="258" y="1014"/>
                  </a:lnTo>
                  <a:lnTo>
                    <a:pt x="249" y="1008"/>
                  </a:lnTo>
                  <a:lnTo>
                    <a:pt x="232" y="992"/>
                  </a:lnTo>
                  <a:lnTo>
                    <a:pt x="211" y="975"/>
                  </a:lnTo>
                  <a:lnTo>
                    <a:pt x="137" y="1047"/>
                  </a:lnTo>
                  <a:lnTo>
                    <a:pt x="150" y="1136"/>
                  </a:lnTo>
                  <a:lnTo>
                    <a:pt x="166" y="1138"/>
                  </a:lnTo>
                  <a:lnTo>
                    <a:pt x="181" y="1141"/>
                  </a:lnTo>
                  <a:lnTo>
                    <a:pt x="188" y="1143"/>
                  </a:lnTo>
                  <a:lnTo>
                    <a:pt x="194" y="1145"/>
                  </a:lnTo>
                  <a:lnTo>
                    <a:pt x="199" y="1148"/>
                  </a:lnTo>
                  <a:lnTo>
                    <a:pt x="205" y="1151"/>
                  </a:lnTo>
                  <a:lnTo>
                    <a:pt x="210" y="1154"/>
                  </a:lnTo>
                  <a:lnTo>
                    <a:pt x="215" y="1159"/>
                  </a:lnTo>
                  <a:lnTo>
                    <a:pt x="218" y="1164"/>
                  </a:lnTo>
                  <a:lnTo>
                    <a:pt x="221" y="1170"/>
                  </a:lnTo>
                  <a:lnTo>
                    <a:pt x="224" y="1176"/>
                  </a:lnTo>
                  <a:lnTo>
                    <a:pt x="225" y="1184"/>
                  </a:lnTo>
                  <a:lnTo>
                    <a:pt x="226" y="1192"/>
                  </a:lnTo>
                  <a:lnTo>
                    <a:pt x="228" y="1202"/>
                  </a:lnTo>
                  <a:lnTo>
                    <a:pt x="228" y="1218"/>
                  </a:lnTo>
                  <a:lnTo>
                    <a:pt x="226" y="1226"/>
                  </a:lnTo>
                  <a:lnTo>
                    <a:pt x="226" y="1232"/>
                  </a:lnTo>
                  <a:lnTo>
                    <a:pt x="224" y="1239"/>
                  </a:lnTo>
                  <a:lnTo>
                    <a:pt x="223" y="1244"/>
                  </a:lnTo>
                  <a:lnTo>
                    <a:pt x="221" y="1249"/>
                  </a:lnTo>
                  <a:lnTo>
                    <a:pt x="219" y="1254"/>
                  </a:lnTo>
                  <a:lnTo>
                    <a:pt x="216" y="1257"/>
                  </a:lnTo>
                  <a:lnTo>
                    <a:pt x="212" y="1260"/>
                  </a:lnTo>
                  <a:lnTo>
                    <a:pt x="196" y="1272"/>
                  </a:lnTo>
                  <a:lnTo>
                    <a:pt x="179" y="1283"/>
                  </a:lnTo>
                  <a:lnTo>
                    <a:pt x="181" y="1290"/>
                  </a:lnTo>
                  <a:lnTo>
                    <a:pt x="184" y="1297"/>
                  </a:lnTo>
                  <a:lnTo>
                    <a:pt x="185" y="1305"/>
                  </a:lnTo>
                  <a:lnTo>
                    <a:pt x="187" y="1312"/>
                  </a:lnTo>
                  <a:lnTo>
                    <a:pt x="188" y="1328"/>
                  </a:lnTo>
                  <a:lnTo>
                    <a:pt x="187" y="1344"/>
                  </a:lnTo>
                  <a:lnTo>
                    <a:pt x="183" y="1361"/>
                  </a:lnTo>
                  <a:lnTo>
                    <a:pt x="178" y="1378"/>
                  </a:lnTo>
                  <a:lnTo>
                    <a:pt x="171" y="1394"/>
                  </a:lnTo>
                  <a:lnTo>
                    <a:pt x="164" y="1410"/>
                  </a:lnTo>
                  <a:lnTo>
                    <a:pt x="155" y="1427"/>
                  </a:lnTo>
                  <a:lnTo>
                    <a:pt x="145" y="1442"/>
                  </a:lnTo>
                  <a:lnTo>
                    <a:pt x="136" y="1456"/>
                  </a:lnTo>
                  <a:lnTo>
                    <a:pt x="125" y="1470"/>
                  </a:lnTo>
                  <a:lnTo>
                    <a:pt x="114" y="1482"/>
                  </a:lnTo>
                  <a:lnTo>
                    <a:pt x="102" y="1492"/>
                  </a:lnTo>
                  <a:lnTo>
                    <a:pt x="91" y="1502"/>
                  </a:lnTo>
                  <a:lnTo>
                    <a:pt x="81" y="1510"/>
                  </a:lnTo>
                  <a:lnTo>
                    <a:pt x="86" y="1521"/>
                  </a:lnTo>
                  <a:lnTo>
                    <a:pt x="90" y="1532"/>
                  </a:lnTo>
                  <a:lnTo>
                    <a:pt x="94" y="1545"/>
                  </a:lnTo>
                  <a:lnTo>
                    <a:pt x="97" y="1559"/>
                  </a:lnTo>
                  <a:lnTo>
                    <a:pt x="103" y="1590"/>
                  </a:lnTo>
                  <a:lnTo>
                    <a:pt x="108" y="1623"/>
                  </a:lnTo>
                  <a:lnTo>
                    <a:pt x="110" y="1659"/>
                  </a:lnTo>
                  <a:lnTo>
                    <a:pt x="111" y="1697"/>
                  </a:lnTo>
                  <a:lnTo>
                    <a:pt x="110" y="1734"/>
                  </a:lnTo>
                  <a:lnTo>
                    <a:pt x="107" y="1772"/>
                  </a:lnTo>
                  <a:lnTo>
                    <a:pt x="104" y="1791"/>
                  </a:lnTo>
                  <a:lnTo>
                    <a:pt x="101" y="1809"/>
                  </a:lnTo>
                  <a:lnTo>
                    <a:pt x="98" y="1828"/>
                  </a:lnTo>
                  <a:lnTo>
                    <a:pt x="94" y="1846"/>
                  </a:lnTo>
                  <a:lnTo>
                    <a:pt x="89" y="1863"/>
                  </a:lnTo>
                  <a:lnTo>
                    <a:pt x="85" y="1878"/>
                  </a:lnTo>
                  <a:lnTo>
                    <a:pt x="79" y="1894"/>
                  </a:lnTo>
                  <a:lnTo>
                    <a:pt x="73" y="1908"/>
                  </a:lnTo>
                  <a:lnTo>
                    <a:pt x="66" y="1922"/>
                  </a:lnTo>
                  <a:lnTo>
                    <a:pt x="58" y="1934"/>
                  </a:lnTo>
                  <a:lnTo>
                    <a:pt x="50" y="1946"/>
                  </a:lnTo>
                  <a:lnTo>
                    <a:pt x="42" y="1956"/>
                  </a:lnTo>
                  <a:lnTo>
                    <a:pt x="32" y="1964"/>
                  </a:lnTo>
                  <a:lnTo>
                    <a:pt x="22" y="1972"/>
                  </a:lnTo>
                  <a:lnTo>
                    <a:pt x="12" y="1977"/>
                  </a:lnTo>
                  <a:lnTo>
                    <a:pt x="0" y="1981"/>
                  </a:lnTo>
                  <a:lnTo>
                    <a:pt x="4" y="1994"/>
                  </a:lnTo>
                  <a:lnTo>
                    <a:pt x="8" y="2004"/>
                  </a:lnTo>
                  <a:lnTo>
                    <a:pt x="13" y="2015"/>
                  </a:lnTo>
                  <a:lnTo>
                    <a:pt x="17" y="2024"/>
                  </a:lnTo>
                  <a:lnTo>
                    <a:pt x="28" y="2041"/>
                  </a:lnTo>
                  <a:lnTo>
                    <a:pt x="39" y="2055"/>
                  </a:lnTo>
                  <a:lnTo>
                    <a:pt x="62" y="2081"/>
                  </a:lnTo>
                  <a:lnTo>
                    <a:pt x="88" y="2110"/>
                  </a:lnTo>
                  <a:lnTo>
                    <a:pt x="94" y="2119"/>
                  </a:lnTo>
                  <a:lnTo>
                    <a:pt x="100" y="2129"/>
                  </a:lnTo>
                  <a:lnTo>
                    <a:pt x="106" y="2139"/>
                  </a:lnTo>
                  <a:lnTo>
                    <a:pt x="111" y="2151"/>
                  </a:lnTo>
                  <a:lnTo>
                    <a:pt x="116" y="2164"/>
                  </a:lnTo>
                  <a:lnTo>
                    <a:pt x="121" y="2178"/>
                  </a:lnTo>
                  <a:lnTo>
                    <a:pt x="125" y="2193"/>
                  </a:lnTo>
                  <a:lnTo>
                    <a:pt x="129" y="2211"/>
                  </a:lnTo>
                  <a:lnTo>
                    <a:pt x="134" y="2229"/>
                  </a:lnTo>
                  <a:lnTo>
                    <a:pt x="137" y="2250"/>
                  </a:lnTo>
                  <a:lnTo>
                    <a:pt x="140" y="2272"/>
                  </a:lnTo>
                  <a:lnTo>
                    <a:pt x="142" y="2297"/>
                  </a:lnTo>
                  <a:lnTo>
                    <a:pt x="144" y="2324"/>
                  </a:lnTo>
                  <a:lnTo>
                    <a:pt x="145" y="2353"/>
                  </a:lnTo>
                  <a:lnTo>
                    <a:pt x="147" y="2385"/>
                  </a:lnTo>
                  <a:lnTo>
                    <a:pt x="148" y="2419"/>
                  </a:lnTo>
                  <a:lnTo>
                    <a:pt x="177" y="2462"/>
                  </a:lnTo>
                  <a:lnTo>
                    <a:pt x="203" y="2499"/>
                  </a:lnTo>
                  <a:lnTo>
                    <a:pt x="215" y="2517"/>
                  </a:lnTo>
                  <a:lnTo>
                    <a:pt x="225" y="2535"/>
                  </a:lnTo>
                  <a:lnTo>
                    <a:pt x="235" y="2552"/>
                  </a:lnTo>
                  <a:lnTo>
                    <a:pt x="244" y="2570"/>
                  </a:lnTo>
                  <a:lnTo>
                    <a:pt x="251" y="2590"/>
                  </a:lnTo>
                  <a:lnTo>
                    <a:pt x="258" y="2610"/>
                  </a:lnTo>
                  <a:lnTo>
                    <a:pt x="264" y="2634"/>
                  </a:lnTo>
                  <a:lnTo>
                    <a:pt x="269" y="2659"/>
                  </a:lnTo>
                  <a:lnTo>
                    <a:pt x="272" y="2687"/>
                  </a:lnTo>
                  <a:lnTo>
                    <a:pt x="275" y="2718"/>
                  </a:lnTo>
                  <a:lnTo>
                    <a:pt x="276" y="2753"/>
                  </a:lnTo>
                  <a:lnTo>
                    <a:pt x="276" y="2792"/>
                  </a:lnTo>
                  <a:lnTo>
                    <a:pt x="277" y="2823"/>
                  </a:lnTo>
                  <a:lnTo>
                    <a:pt x="278" y="2853"/>
                  </a:lnTo>
                  <a:lnTo>
                    <a:pt x="282" y="2882"/>
                  </a:lnTo>
                  <a:lnTo>
                    <a:pt x="285" y="2909"/>
                  </a:lnTo>
                  <a:lnTo>
                    <a:pt x="289" y="2936"/>
                  </a:lnTo>
                  <a:lnTo>
                    <a:pt x="295" y="2963"/>
                  </a:lnTo>
                  <a:lnTo>
                    <a:pt x="300" y="2988"/>
                  </a:lnTo>
                  <a:lnTo>
                    <a:pt x="306" y="3013"/>
                  </a:lnTo>
                  <a:lnTo>
                    <a:pt x="319" y="3061"/>
                  </a:lnTo>
                  <a:lnTo>
                    <a:pt x="334" y="3107"/>
                  </a:lnTo>
                  <a:lnTo>
                    <a:pt x="347" y="3151"/>
                  </a:lnTo>
                  <a:lnTo>
                    <a:pt x="359" y="3197"/>
                  </a:lnTo>
                  <a:lnTo>
                    <a:pt x="372" y="3197"/>
                  </a:lnTo>
                  <a:lnTo>
                    <a:pt x="385" y="3198"/>
                  </a:lnTo>
                  <a:lnTo>
                    <a:pt x="398" y="3200"/>
                  </a:lnTo>
                  <a:lnTo>
                    <a:pt x="411" y="3202"/>
                  </a:lnTo>
                  <a:lnTo>
                    <a:pt x="436" y="3209"/>
                  </a:lnTo>
                  <a:lnTo>
                    <a:pt x="461" y="3216"/>
                  </a:lnTo>
                  <a:lnTo>
                    <a:pt x="484" y="3226"/>
                  </a:lnTo>
                  <a:lnTo>
                    <a:pt x="506" y="3238"/>
                  </a:lnTo>
                  <a:lnTo>
                    <a:pt x="529" y="3251"/>
                  </a:lnTo>
                  <a:lnTo>
                    <a:pt x="551" y="3264"/>
                  </a:lnTo>
                  <a:lnTo>
                    <a:pt x="592" y="3293"/>
                  </a:lnTo>
                  <a:lnTo>
                    <a:pt x="629" y="3323"/>
                  </a:lnTo>
                  <a:lnTo>
                    <a:pt x="666" y="3351"/>
                  </a:lnTo>
                  <a:lnTo>
                    <a:pt x="700" y="3375"/>
                  </a:lnTo>
                  <a:lnTo>
                    <a:pt x="700" y="3472"/>
                  </a:lnTo>
                  <a:lnTo>
                    <a:pt x="718" y="3486"/>
                  </a:lnTo>
                  <a:lnTo>
                    <a:pt x="732" y="3499"/>
                  </a:lnTo>
                  <a:lnTo>
                    <a:pt x="744" y="3511"/>
                  </a:lnTo>
                  <a:lnTo>
                    <a:pt x="754" y="3523"/>
                  </a:lnTo>
                  <a:lnTo>
                    <a:pt x="765" y="3535"/>
                  </a:lnTo>
                  <a:lnTo>
                    <a:pt x="781" y="3547"/>
                  </a:lnTo>
                  <a:lnTo>
                    <a:pt x="789" y="3553"/>
                  </a:lnTo>
                  <a:lnTo>
                    <a:pt x="800" y="3560"/>
                  </a:lnTo>
                  <a:lnTo>
                    <a:pt x="812" y="3566"/>
                  </a:lnTo>
                  <a:lnTo>
                    <a:pt x="826" y="3573"/>
                  </a:lnTo>
                  <a:lnTo>
                    <a:pt x="851" y="3582"/>
                  </a:lnTo>
                  <a:lnTo>
                    <a:pt x="871" y="3590"/>
                  </a:lnTo>
                  <a:lnTo>
                    <a:pt x="881" y="3592"/>
                  </a:lnTo>
                  <a:lnTo>
                    <a:pt x="889" y="3595"/>
                  </a:lnTo>
                  <a:lnTo>
                    <a:pt x="896" y="3597"/>
                  </a:lnTo>
                  <a:lnTo>
                    <a:pt x="903" y="3602"/>
                  </a:lnTo>
                  <a:lnTo>
                    <a:pt x="908" y="3606"/>
                  </a:lnTo>
                  <a:lnTo>
                    <a:pt x="912" y="3611"/>
                  </a:lnTo>
                  <a:lnTo>
                    <a:pt x="917" y="3618"/>
                  </a:lnTo>
                  <a:lnTo>
                    <a:pt x="920" y="3627"/>
                  </a:lnTo>
                  <a:lnTo>
                    <a:pt x="922" y="3637"/>
                  </a:lnTo>
                  <a:lnTo>
                    <a:pt x="924" y="3649"/>
                  </a:lnTo>
                  <a:lnTo>
                    <a:pt x="925" y="3665"/>
                  </a:lnTo>
                  <a:lnTo>
                    <a:pt x="926" y="3683"/>
                  </a:lnTo>
                  <a:lnTo>
                    <a:pt x="944" y="3682"/>
                  </a:lnTo>
                  <a:lnTo>
                    <a:pt x="958" y="3678"/>
                  </a:lnTo>
                  <a:lnTo>
                    <a:pt x="970" y="3676"/>
                  </a:lnTo>
                  <a:lnTo>
                    <a:pt x="981" y="3673"/>
                  </a:lnTo>
                  <a:lnTo>
                    <a:pt x="993" y="3671"/>
                  </a:lnTo>
                  <a:lnTo>
                    <a:pt x="1006" y="3669"/>
                  </a:lnTo>
                  <a:lnTo>
                    <a:pt x="1021" y="3668"/>
                  </a:lnTo>
                  <a:lnTo>
                    <a:pt x="1040" y="3666"/>
                  </a:lnTo>
                  <a:lnTo>
                    <a:pt x="1048" y="3675"/>
                  </a:lnTo>
                  <a:lnTo>
                    <a:pt x="1072" y="3698"/>
                  </a:lnTo>
                  <a:lnTo>
                    <a:pt x="1107" y="3728"/>
                  </a:lnTo>
                  <a:lnTo>
                    <a:pt x="1150" y="3764"/>
                  </a:lnTo>
                  <a:lnTo>
                    <a:pt x="1172" y="3782"/>
                  </a:lnTo>
                  <a:lnTo>
                    <a:pt x="1195" y="3800"/>
                  </a:lnTo>
                  <a:lnTo>
                    <a:pt x="1218" y="3817"/>
                  </a:lnTo>
                  <a:lnTo>
                    <a:pt x="1241" y="3831"/>
                  </a:lnTo>
                  <a:lnTo>
                    <a:pt x="1262" y="3844"/>
                  </a:lnTo>
                  <a:lnTo>
                    <a:pt x="1282" y="3853"/>
                  </a:lnTo>
                  <a:lnTo>
                    <a:pt x="1291" y="3857"/>
                  </a:lnTo>
                  <a:lnTo>
                    <a:pt x="1300" y="3860"/>
                  </a:lnTo>
                  <a:lnTo>
                    <a:pt x="1309" y="3861"/>
                  </a:lnTo>
                  <a:lnTo>
                    <a:pt x="1316" y="3862"/>
                  </a:lnTo>
                  <a:lnTo>
                    <a:pt x="1431" y="3861"/>
                  </a:lnTo>
                  <a:lnTo>
                    <a:pt x="1434" y="3843"/>
                  </a:lnTo>
                  <a:lnTo>
                    <a:pt x="1439" y="3825"/>
                  </a:lnTo>
                  <a:lnTo>
                    <a:pt x="1443" y="3818"/>
                  </a:lnTo>
                  <a:lnTo>
                    <a:pt x="1446" y="3809"/>
                  </a:lnTo>
                  <a:lnTo>
                    <a:pt x="1449" y="3801"/>
                  </a:lnTo>
                  <a:lnTo>
                    <a:pt x="1453" y="3794"/>
                  </a:lnTo>
                  <a:lnTo>
                    <a:pt x="1459" y="3787"/>
                  </a:lnTo>
                  <a:lnTo>
                    <a:pt x="1464" y="3782"/>
                  </a:lnTo>
                  <a:lnTo>
                    <a:pt x="1470" y="3777"/>
                  </a:lnTo>
                  <a:lnTo>
                    <a:pt x="1476" y="3772"/>
                  </a:lnTo>
                  <a:lnTo>
                    <a:pt x="1484" y="3768"/>
                  </a:lnTo>
                  <a:lnTo>
                    <a:pt x="1492" y="3766"/>
                  </a:lnTo>
                  <a:lnTo>
                    <a:pt x="1501" y="3764"/>
                  </a:lnTo>
                  <a:lnTo>
                    <a:pt x="1512" y="3763"/>
                  </a:lnTo>
                  <a:lnTo>
                    <a:pt x="1528" y="3763"/>
                  </a:lnTo>
                  <a:lnTo>
                    <a:pt x="1540" y="3764"/>
                  </a:lnTo>
                  <a:lnTo>
                    <a:pt x="1549" y="3766"/>
                  </a:lnTo>
                  <a:lnTo>
                    <a:pt x="1556" y="3768"/>
                  </a:lnTo>
                  <a:lnTo>
                    <a:pt x="1563" y="3772"/>
                  </a:lnTo>
                  <a:lnTo>
                    <a:pt x="1576" y="3782"/>
                  </a:lnTo>
                  <a:lnTo>
                    <a:pt x="1593" y="3795"/>
                  </a:lnTo>
                  <a:lnTo>
                    <a:pt x="1608" y="3787"/>
                  </a:lnTo>
                  <a:lnTo>
                    <a:pt x="1619" y="3783"/>
                  </a:lnTo>
                  <a:lnTo>
                    <a:pt x="1625" y="3781"/>
                  </a:lnTo>
                  <a:lnTo>
                    <a:pt x="1633" y="3780"/>
                  </a:lnTo>
                  <a:lnTo>
                    <a:pt x="1644" y="3780"/>
                  </a:lnTo>
                  <a:lnTo>
                    <a:pt x="1658" y="3779"/>
                  </a:lnTo>
                  <a:lnTo>
                    <a:pt x="1676" y="3780"/>
                  </a:lnTo>
                  <a:lnTo>
                    <a:pt x="1691" y="3781"/>
                  </a:lnTo>
                  <a:lnTo>
                    <a:pt x="1704" y="3783"/>
                  </a:lnTo>
                  <a:lnTo>
                    <a:pt x="1716" y="3786"/>
                  </a:lnTo>
                  <a:lnTo>
                    <a:pt x="1728" y="3789"/>
                  </a:lnTo>
                  <a:lnTo>
                    <a:pt x="1740" y="3791"/>
                  </a:lnTo>
                  <a:lnTo>
                    <a:pt x="1754" y="3794"/>
                  </a:lnTo>
                  <a:lnTo>
                    <a:pt x="1771" y="3795"/>
                  </a:lnTo>
                  <a:lnTo>
                    <a:pt x="1771" y="3781"/>
                  </a:lnTo>
                  <a:lnTo>
                    <a:pt x="1773" y="3769"/>
                  </a:lnTo>
                  <a:lnTo>
                    <a:pt x="1774" y="3757"/>
                  </a:lnTo>
                  <a:lnTo>
                    <a:pt x="1777" y="3749"/>
                  </a:lnTo>
                  <a:lnTo>
                    <a:pt x="1780" y="3740"/>
                  </a:lnTo>
                  <a:lnTo>
                    <a:pt x="1783" y="3733"/>
                  </a:lnTo>
                  <a:lnTo>
                    <a:pt x="1787" y="3727"/>
                  </a:lnTo>
                  <a:lnTo>
                    <a:pt x="1792" y="3723"/>
                  </a:lnTo>
                  <a:lnTo>
                    <a:pt x="1796" y="3718"/>
                  </a:lnTo>
                  <a:lnTo>
                    <a:pt x="1801" y="3715"/>
                  </a:lnTo>
                  <a:lnTo>
                    <a:pt x="1807" y="3713"/>
                  </a:lnTo>
                  <a:lnTo>
                    <a:pt x="1812" y="3711"/>
                  </a:lnTo>
                  <a:lnTo>
                    <a:pt x="1824" y="3709"/>
                  </a:lnTo>
                  <a:lnTo>
                    <a:pt x="1837" y="3706"/>
                  </a:lnTo>
                  <a:lnTo>
                    <a:pt x="1850" y="3705"/>
                  </a:lnTo>
                  <a:lnTo>
                    <a:pt x="1864" y="3702"/>
                  </a:lnTo>
                  <a:lnTo>
                    <a:pt x="1870" y="3701"/>
                  </a:lnTo>
                  <a:lnTo>
                    <a:pt x="1877" y="3698"/>
                  </a:lnTo>
                  <a:lnTo>
                    <a:pt x="1883" y="3695"/>
                  </a:lnTo>
                  <a:lnTo>
                    <a:pt x="1890" y="3691"/>
                  </a:lnTo>
                  <a:lnTo>
                    <a:pt x="1896" y="3686"/>
                  </a:lnTo>
                  <a:lnTo>
                    <a:pt x="1902" y="3681"/>
                  </a:lnTo>
                  <a:lnTo>
                    <a:pt x="1908" y="3673"/>
                  </a:lnTo>
                  <a:lnTo>
                    <a:pt x="1914" y="3665"/>
                  </a:lnTo>
                  <a:lnTo>
                    <a:pt x="1919" y="3656"/>
                  </a:lnTo>
                  <a:lnTo>
                    <a:pt x="1924" y="3644"/>
                  </a:lnTo>
                  <a:lnTo>
                    <a:pt x="1929" y="3632"/>
                  </a:lnTo>
                  <a:lnTo>
                    <a:pt x="1933" y="3617"/>
                  </a:lnTo>
                  <a:lnTo>
                    <a:pt x="1836" y="3617"/>
                  </a:lnTo>
                  <a:lnTo>
                    <a:pt x="1828" y="3617"/>
                  </a:lnTo>
                  <a:lnTo>
                    <a:pt x="1822" y="3616"/>
                  </a:lnTo>
                  <a:lnTo>
                    <a:pt x="1815" y="3615"/>
                  </a:lnTo>
                  <a:lnTo>
                    <a:pt x="1810" y="3612"/>
                  </a:lnTo>
                  <a:lnTo>
                    <a:pt x="1803" y="3610"/>
                  </a:lnTo>
                  <a:lnTo>
                    <a:pt x="1798" y="3607"/>
                  </a:lnTo>
                  <a:lnTo>
                    <a:pt x="1794" y="3603"/>
                  </a:lnTo>
                  <a:lnTo>
                    <a:pt x="1789" y="3600"/>
                  </a:lnTo>
                  <a:lnTo>
                    <a:pt x="1785" y="3594"/>
                  </a:lnTo>
                  <a:lnTo>
                    <a:pt x="1782" y="3590"/>
                  </a:lnTo>
                  <a:lnTo>
                    <a:pt x="1779" y="3584"/>
                  </a:lnTo>
                  <a:lnTo>
                    <a:pt x="1775" y="3579"/>
                  </a:lnTo>
                  <a:lnTo>
                    <a:pt x="1773" y="3573"/>
                  </a:lnTo>
                  <a:lnTo>
                    <a:pt x="1772" y="3566"/>
                  </a:lnTo>
                  <a:lnTo>
                    <a:pt x="1771" y="3560"/>
                  </a:lnTo>
                  <a:lnTo>
                    <a:pt x="1771" y="3552"/>
                  </a:lnTo>
                  <a:lnTo>
                    <a:pt x="1771" y="3544"/>
                  </a:lnTo>
                  <a:lnTo>
                    <a:pt x="1772" y="3537"/>
                  </a:lnTo>
                  <a:lnTo>
                    <a:pt x="1773" y="3530"/>
                  </a:lnTo>
                  <a:lnTo>
                    <a:pt x="1775" y="3524"/>
                  </a:lnTo>
                  <a:lnTo>
                    <a:pt x="1779" y="3519"/>
                  </a:lnTo>
                  <a:lnTo>
                    <a:pt x="1782" y="3514"/>
                  </a:lnTo>
                  <a:lnTo>
                    <a:pt x="1785" y="3510"/>
                  </a:lnTo>
                  <a:lnTo>
                    <a:pt x="1788" y="3506"/>
                  </a:lnTo>
                  <a:lnTo>
                    <a:pt x="1797" y="3499"/>
                  </a:lnTo>
                  <a:lnTo>
                    <a:pt x="1807" y="3494"/>
                  </a:lnTo>
                  <a:lnTo>
                    <a:pt x="1817" y="3488"/>
                  </a:lnTo>
                  <a:lnTo>
                    <a:pt x="1827" y="3484"/>
                  </a:lnTo>
                  <a:lnTo>
                    <a:pt x="1838" y="3480"/>
                  </a:lnTo>
                  <a:lnTo>
                    <a:pt x="1849" y="3475"/>
                  </a:lnTo>
                  <a:lnTo>
                    <a:pt x="1858" y="3470"/>
                  </a:lnTo>
                  <a:lnTo>
                    <a:pt x="1866" y="3465"/>
                  </a:lnTo>
                  <a:lnTo>
                    <a:pt x="1870" y="3461"/>
                  </a:lnTo>
                  <a:lnTo>
                    <a:pt x="1874" y="3457"/>
                  </a:lnTo>
                  <a:lnTo>
                    <a:pt x="1877" y="3453"/>
                  </a:lnTo>
                  <a:lnTo>
                    <a:pt x="1879" y="3447"/>
                  </a:lnTo>
                  <a:lnTo>
                    <a:pt x="1881" y="3442"/>
                  </a:lnTo>
                  <a:lnTo>
                    <a:pt x="1883" y="3436"/>
                  </a:lnTo>
                  <a:lnTo>
                    <a:pt x="1884" y="3430"/>
                  </a:lnTo>
                  <a:lnTo>
                    <a:pt x="1884" y="3422"/>
                  </a:lnTo>
                  <a:lnTo>
                    <a:pt x="1884" y="3417"/>
                  </a:lnTo>
                  <a:lnTo>
                    <a:pt x="1883" y="3413"/>
                  </a:lnTo>
                  <a:lnTo>
                    <a:pt x="1881" y="3409"/>
                  </a:lnTo>
                  <a:lnTo>
                    <a:pt x="1879" y="3407"/>
                  </a:lnTo>
                  <a:lnTo>
                    <a:pt x="1874" y="3403"/>
                  </a:lnTo>
                  <a:lnTo>
                    <a:pt x="1868" y="3399"/>
                  </a:lnTo>
                  <a:lnTo>
                    <a:pt x="1865" y="3396"/>
                  </a:lnTo>
                  <a:lnTo>
                    <a:pt x="1862" y="3394"/>
                  </a:lnTo>
                  <a:lnTo>
                    <a:pt x="1860" y="3390"/>
                  </a:lnTo>
                  <a:lnTo>
                    <a:pt x="1857" y="3387"/>
                  </a:lnTo>
                  <a:lnTo>
                    <a:pt x="1855" y="3381"/>
                  </a:lnTo>
                  <a:lnTo>
                    <a:pt x="1853" y="3375"/>
                  </a:lnTo>
                  <a:lnTo>
                    <a:pt x="1852" y="3367"/>
                  </a:lnTo>
                  <a:lnTo>
                    <a:pt x="1852" y="3358"/>
                  </a:lnTo>
                  <a:lnTo>
                    <a:pt x="1852" y="3347"/>
                  </a:lnTo>
                  <a:lnTo>
                    <a:pt x="1854" y="3337"/>
                  </a:lnTo>
                  <a:lnTo>
                    <a:pt x="1857" y="3328"/>
                  </a:lnTo>
                  <a:lnTo>
                    <a:pt x="1861" y="3321"/>
                  </a:lnTo>
                  <a:lnTo>
                    <a:pt x="1866" y="3313"/>
                  </a:lnTo>
                  <a:lnTo>
                    <a:pt x="1871" y="3307"/>
                  </a:lnTo>
                  <a:lnTo>
                    <a:pt x="1878" y="3301"/>
                  </a:lnTo>
                  <a:lnTo>
                    <a:pt x="1885" y="3296"/>
                  </a:lnTo>
                  <a:lnTo>
                    <a:pt x="1893" y="3292"/>
                  </a:lnTo>
                  <a:lnTo>
                    <a:pt x="1902" y="3287"/>
                  </a:lnTo>
                  <a:lnTo>
                    <a:pt x="1911" y="3284"/>
                  </a:lnTo>
                  <a:lnTo>
                    <a:pt x="1921" y="3282"/>
                  </a:lnTo>
                  <a:lnTo>
                    <a:pt x="1932" y="3280"/>
                  </a:lnTo>
                  <a:lnTo>
                    <a:pt x="1943" y="3279"/>
                  </a:lnTo>
                  <a:lnTo>
                    <a:pt x="1954" y="3278"/>
                  </a:lnTo>
                  <a:lnTo>
                    <a:pt x="1965" y="3277"/>
                  </a:lnTo>
                  <a:lnTo>
                    <a:pt x="1965" y="3228"/>
                  </a:lnTo>
                  <a:lnTo>
                    <a:pt x="1967" y="3216"/>
                  </a:lnTo>
                  <a:lnTo>
                    <a:pt x="1967" y="3206"/>
                  </a:lnTo>
                  <a:lnTo>
                    <a:pt x="1970" y="3200"/>
                  </a:lnTo>
                  <a:lnTo>
                    <a:pt x="1973" y="3193"/>
                  </a:lnTo>
                  <a:lnTo>
                    <a:pt x="1984" y="3180"/>
                  </a:lnTo>
                  <a:lnTo>
                    <a:pt x="1997" y="3163"/>
                  </a:lnTo>
                  <a:lnTo>
                    <a:pt x="2192" y="3165"/>
                  </a:lnTo>
                  <a:lnTo>
                    <a:pt x="2254" y="3200"/>
                  </a:lnTo>
                  <a:lnTo>
                    <a:pt x="2258" y="3185"/>
                  </a:lnTo>
                  <a:lnTo>
                    <a:pt x="2264" y="3172"/>
                  </a:lnTo>
                  <a:lnTo>
                    <a:pt x="2268" y="3159"/>
                  </a:lnTo>
                  <a:lnTo>
                    <a:pt x="2274" y="3149"/>
                  </a:lnTo>
                  <a:lnTo>
                    <a:pt x="2279" y="3145"/>
                  </a:lnTo>
                  <a:lnTo>
                    <a:pt x="2282" y="3141"/>
                  </a:lnTo>
                  <a:lnTo>
                    <a:pt x="2287" y="3137"/>
                  </a:lnTo>
                  <a:lnTo>
                    <a:pt x="2293" y="3135"/>
                  </a:lnTo>
                  <a:lnTo>
                    <a:pt x="2299" y="3133"/>
                  </a:lnTo>
                  <a:lnTo>
                    <a:pt x="2306" y="3131"/>
                  </a:lnTo>
                  <a:lnTo>
                    <a:pt x="2313" y="3130"/>
                  </a:lnTo>
                  <a:lnTo>
                    <a:pt x="2322" y="3130"/>
                  </a:lnTo>
                  <a:lnTo>
                    <a:pt x="2370" y="3130"/>
                  </a:lnTo>
                  <a:lnTo>
                    <a:pt x="2374" y="3118"/>
                  </a:lnTo>
                  <a:lnTo>
                    <a:pt x="2377" y="3108"/>
                  </a:lnTo>
                  <a:lnTo>
                    <a:pt x="2381" y="3098"/>
                  </a:lnTo>
                  <a:lnTo>
                    <a:pt x="2384" y="3090"/>
                  </a:lnTo>
                  <a:lnTo>
                    <a:pt x="2393" y="3076"/>
                  </a:lnTo>
                  <a:lnTo>
                    <a:pt x="2401" y="3063"/>
                  </a:lnTo>
                  <a:lnTo>
                    <a:pt x="2408" y="3052"/>
                  </a:lnTo>
                  <a:lnTo>
                    <a:pt x="2414" y="3041"/>
                  </a:lnTo>
                  <a:lnTo>
                    <a:pt x="2416" y="3036"/>
                  </a:lnTo>
                  <a:lnTo>
                    <a:pt x="2418" y="3029"/>
                  </a:lnTo>
                  <a:lnTo>
                    <a:pt x="2419" y="3023"/>
                  </a:lnTo>
                  <a:lnTo>
                    <a:pt x="2419" y="3016"/>
                  </a:lnTo>
                  <a:lnTo>
                    <a:pt x="2419" y="2968"/>
                  </a:lnTo>
                  <a:lnTo>
                    <a:pt x="2399" y="2967"/>
                  </a:lnTo>
                  <a:lnTo>
                    <a:pt x="2379" y="2966"/>
                  </a:lnTo>
                  <a:lnTo>
                    <a:pt x="2370" y="2963"/>
                  </a:lnTo>
                  <a:lnTo>
                    <a:pt x="2362" y="2962"/>
                  </a:lnTo>
                  <a:lnTo>
                    <a:pt x="2354" y="2959"/>
                  </a:lnTo>
                  <a:lnTo>
                    <a:pt x="2348" y="2957"/>
                  </a:lnTo>
                  <a:lnTo>
                    <a:pt x="2341" y="2953"/>
                  </a:lnTo>
                  <a:lnTo>
                    <a:pt x="2336" y="2948"/>
                  </a:lnTo>
                  <a:lnTo>
                    <a:pt x="2332" y="2943"/>
                  </a:lnTo>
                  <a:lnTo>
                    <a:pt x="2328" y="2937"/>
                  </a:lnTo>
                  <a:lnTo>
                    <a:pt x="2325" y="2930"/>
                  </a:lnTo>
                  <a:lnTo>
                    <a:pt x="2323" y="2922"/>
                  </a:lnTo>
                  <a:lnTo>
                    <a:pt x="2322" y="2913"/>
                  </a:lnTo>
                  <a:lnTo>
                    <a:pt x="2321" y="2903"/>
                  </a:lnTo>
                  <a:lnTo>
                    <a:pt x="2321" y="2822"/>
                  </a:lnTo>
                  <a:lnTo>
                    <a:pt x="2272" y="2822"/>
                  </a:lnTo>
                  <a:lnTo>
                    <a:pt x="2261" y="2821"/>
                  </a:lnTo>
                  <a:lnTo>
                    <a:pt x="2251" y="2819"/>
                  </a:lnTo>
                  <a:lnTo>
                    <a:pt x="2239" y="2814"/>
                  </a:lnTo>
                  <a:lnTo>
                    <a:pt x="2228" y="2809"/>
                  </a:lnTo>
                  <a:lnTo>
                    <a:pt x="2217" y="2802"/>
                  </a:lnTo>
                  <a:lnTo>
                    <a:pt x="2206" y="2794"/>
                  </a:lnTo>
                  <a:lnTo>
                    <a:pt x="2195" y="2785"/>
                  </a:lnTo>
                  <a:lnTo>
                    <a:pt x="2186" y="2775"/>
                  </a:lnTo>
                  <a:lnTo>
                    <a:pt x="2177" y="2765"/>
                  </a:lnTo>
                  <a:lnTo>
                    <a:pt x="2168" y="2753"/>
                  </a:lnTo>
                  <a:lnTo>
                    <a:pt x="2162" y="2741"/>
                  </a:lnTo>
                  <a:lnTo>
                    <a:pt x="2156" y="2728"/>
                  </a:lnTo>
                  <a:lnTo>
                    <a:pt x="2150" y="2716"/>
                  </a:lnTo>
                  <a:lnTo>
                    <a:pt x="2146" y="2702"/>
                  </a:lnTo>
                  <a:lnTo>
                    <a:pt x="2144" y="2689"/>
                  </a:lnTo>
                  <a:lnTo>
                    <a:pt x="2143" y="2676"/>
                  </a:lnTo>
                  <a:lnTo>
                    <a:pt x="2044" y="2665"/>
                  </a:lnTo>
                  <a:lnTo>
                    <a:pt x="2030" y="2673"/>
                  </a:lnTo>
                  <a:lnTo>
                    <a:pt x="2008" y="2685"/>
                  </a:lnTo>
                  <a:lnTo>
                    <a:pt x="1981" y="2700"/>
                  </a:lnTo>
                  <a:lnTo>
                    <a:pt x="1950" y="2716"/>
                  </a:lnTo>
                  <a:lnTo>
                    <a:pt x="1920" y="2731"/>
                  </a:lnTo>
                  <a:lnTo>
                    <a:pt x="1892" y="2744"/>
                  </a:lnTo>
                  <a:lnTo>
                    <a:pt x="1879" y="2750"/>
                  </a:lnTo>
                  <a:lnTo>
                    <a:pt x="1868" y="2754"/>
                  </a:lnTo>
                  <a:lnTo>
                    <a:pt x="1858" y="2756"/>
                  </a:lnTo>
                  <a:lnTo>
                    <a:pt x="1851" y="2757"/>
                  </a:lnTo>
                  <a:lnTo>
                    <a:pt x="1835" y="2757"/>
                  </a:lnTo>
                  <a:lnTo>
                    <a:pt x="1822" y="2756"/>
                  </a:lnTo>
                  <a:lnTo>
                    <a:pt x="1811" y="2756"/>
                  </a:lnTo>
                  <a:lnTo>
                    <a:pt x="1807" y="2754"/>
                  </a:lnTo>
                  <a:lnTo>
                    <a:pt x="1802" y="2753"/>
                  </a:lnTo>
                  <a:lnTo>
                    <a:pt x="1799" y="2751"/>
                  </a:lnTo>
                  <a:lnTo>
                    <a:pt x="1796" y="2747"/>
                  </a:lnTo>
                  <a:lnTo>
                    <a:pt x="1794" y="2745"/>
                  </a:lnTo>
                  <a:lnTo>
                    <a:pt x="1792" y="2741"/>
                  </a:lnTo>
                  <a:lnTo>
                    <a:pt x="1789" y="2738"/>
                  </a:lnTo>
                  <a:lnTo>
                    <a:pt x="1788" y="2732"/>
                  </a:lnTo>
                  <a:lnTo>
                    <a:pt x="1786" y="2723"/>
                  </a:lnTo>
                  <a:lnTo>
                    <a:pt x="1786" y="2709"/>
                  </a:lnTo>
                  <a:lnTo>
                    <a:pt x="1786" y="2660"/>
                  </a:lnTo>
                  <a:lnTo>
                    <a:pt x="1721" y="2661"/>
                  </a:lnTo>
                  <a:lnTo>
                    <a:pt x="1711" y="2661"/>
                  </a:lnTo>
                  <a:lnTo>
                    <a:pt x="1702" y="2663"/>
                  </a:lnTo>
                  <a:lnTo>
                    <a:pt x="1695" y="2665"/>
                  </a:lnTo>
                  <a:lnTo>
                    <a:pt x="1689" y="2669"/>
                  </a:lnTo>
                  <a:lnTo>
                    <a:pt x="1680" y="2676"/>
                  </a:lnTo>
                  <a:lnTo>
                    <a:pt x="1673" y="2685"/>
                  </a:lnTo>
                  <a:lnTo>
                    <a:pt x="1665" y="2694"/>
                  </a:lnTo>
                  <a:lnTo>
                    <a:pt x="1655" y="2702"/>
                  </a:lnTo>
                  <a:lnTo>
                    <a:pt x="1650" y="2705"/>
                  </a:lnTo>
                  <a:lnTo>
                    <a:pt x="1642" y="2707"/>
                  </a:lnTo>
                  <a:lnTo>
                    <a:pt x="1634" y="2709"/>
                  </a:lnTo>
                  <a:lnTo>
                    <a:pt x="1624" y="2710"/>
                  </a:lnTo>
                  <a:lnTo>
                    <a:pt x="1608" y="2710"/>
                  </a:lnTo>
                  <a:lnTo>
                    <a:pt x="1590" y="2709"/>
                  </a:lnTo>
                  <a:lnTo>
                    <a:pt x="1571" y="2706"/>
                  </a:lnTo>
                  <a:lnTo>
                    <a:pt x="1563" y="2704"/>
                  </a:lnTo>
                  <a:lnTo>
                    <a:pt x="1555" y="2702"/>
                  </a:lnTo>
                  <a:lnTo>
                    <a:pt x="1547" y="2699"/>
                  </a:lnTo>
                  <a:lnTo>
                    <a:pt x="1540" y="2696"/>
                  </a:lnTo>
                  <a:lnTo>
                    <a:pt x="1533" y="2691"/>
                  </a:lnTo>
                  <a:lnTo>
                    <a:pt x="1528" y="2687"/>
                  </a:lnTo>
                  <a:lnTo>
                    <a:pt x="1523" y="2682"/>
                  </a:lnTo>
                  <a:lnTo>
                    <a:pt x="1518" y="2676"/>
                  </a:lnTo>
                  <a:lnTo>
                    <a:pt x="1515" y="2670"/>
                  </a:lnTo>
                  <a:lnTo>
                    <a:pt x="1513" y="2662"/>
                  </a:lnTo>
                  <a:lnTo>
                    <a:pt x="1511" y="2653"/>
                  </a:lnTo>
                  <a:lnTo>
                    <a:pt x="1511" y="2645"/>
                  </a:lnTo>
                  <a:lnTo>
                    <a:pt x="1511" y="2633"/>
                  </a:lnTo>
                  <a:lnTo>
                    <a:pt x="1513" y="2623"/>
                  </a:lnTo>
                  <a:lnTo>
                    <a:pt x="1515" y="2616"/>
                  </a:lnTo>
                  <a:lnTo>
                    <a:pt x="1519" y="2609"/>
                  </a:lnTo>
                  <a:lnTo>
                    <a:pt x="1529" y="2597"/>
                  </a:lnTo>
                  <a:lnTo>
                    <a:pt x="1543" y="2580"/>
                  </a:lnTo>
                  <a:lnTo>
                    <a:pt x="1523" y="2552"/>
                  </a:lnTo>
                  <a:lnTo>
                    <a:pt x="1496" y="2515"/>
                  </a:lnTo>
                  <a:lnTo>
                    <a:pt x="1483" y="2496"/>
                  </a:lnTo>
                  <a:lnTo>
                    <a:pt x="1472" y="2477"/>
                  </a:lnTo>
                  <a:lnTo>
                    <a:pt x="1468" y="2469"/>
                  </a:lnTo>
                  <a:lnTo>
                    <a:pt x="1464" y="2462"/>
                  </a:lnTo>
                  <a:lnTo>
                    <a:pt x="1462" y="2456"/>
                  </a:lnTo>
                  <a:lnTo>
                    <a:pt x="1462" y="2450"/>
                  </a:lnTo>
                  <a:lnTo>
                    <a:pt x="1462" y="2439"/>
                  </a:lnTo>
                  <a:lnTo>
                    <a:pt x="1464" y="2429"/>
                  </a:lnTo>
                  <a:lnTo>
                    <a:pt x="1466" y="2421"/>
                  </a:lnTo>
                  <a:lnTo>
                    <a:pt x="1471" y="2415"/>
                  </a:lnTo>
                  <a:lnTo>
                    <a:pt x="1480" y="2403"/>
                  </a:lnTo>
                  <a:lnTo>
                    <a:pt x="1495" y="2386"/>
                  </a:lnTo>
                  <a:lnTo>
                    <a:pt x="1478" y="2376"/>
                  </a:lnTo>
                  <a:lnTo>
                    <a:pt x="1468" y="2372"/>
                  </a:lnTo>
                  <a:lnTo>
                    <a:pt x="1464" y="2367"/>
                  </a:lnTo>
                  <a:lnTo>
                    <a:pt x="1462" y="2361"/>
                  </a:lnTo>
                  <a:lnTo>
                    <a:pt x="1461" y="2351"/>
                  </a:lnTo>
                  <a:lnTo>
                    <a:pt x="1461" y="2337"/>
                  </a:lnTo>
                  <a:lnTo>
                    <a:pt x="1461" y="2321"/>
                  </a:lnTo>
                  <a:lnTo>
                    <a:pt x="1463" y="2311"/>
                  </a:lnTo>
                  <a:lnTo>
                    <a:pt x="1466" y="2306"/>
                  </a:lnTo>
                  <a:lnTo>
                    <a:pt x="1470" y="2302"/>
                  </a:lnTo>
                  <a:lnTo>
                    <a:pt x="1475" y="2297"/>
                  </a:lnTo>
                  <a:lnTo>
                    <a:pt x="1480" y="2289"/>
                  </a:lnTo>
                  <a:lnTo>
                    <a:pt x="1483" y="2284"/>
                  </a:lnTo>
                  <a:lnTo>
                    <a:pt x="1486" y="2277"/>
                  </a:lnTo>
                  <a:lnTo>
                    <a:pt x="1489" y="2267"/>
                  </a:lnTo>
                  <a:lnTo>
                    <a:pt x="1493" y="2256"/>
                  </a:lnTo>
                  <a:lnTo>
                    <a:pt x="1476" y="2251"/>
                  </a:lnTo>
                  <a:lnTo>
                    <a:pt x="1462" y="2244"/>
                  </a:lnTo>
                  <a:lnTo>
                    <a:pt x="1456" y="2241"/>
                  </a:lnTo>
                  <a:lnTo>
                    <a:pt x="1450" y="2237"/>
                  </a:lnTo>
                  <a:lnTo>
                    <a:pt x="1446" y="2232"/>
                  </a:lnTo>
                  <a:lnTo>
                    <a:pt x="1442" y="2227"/>
                  </a:lnTo>
                  <a:lnTo>
                    <a:pt x="1438" y="2220"/>
                  </a:lnTo>
                  <a:lnTo>
                    <a:pt x="1435" y="2215"/>
                  </a:lnTo>
                  <a:lnTo>
                    <a:pt x="1433" y="2207"/>
                  </a:lnTo>
                  <a:lnTo>
                    <a:pt x="1431" y="2200"/>
                  </a:lnTo>
                  <a:lnTo>
                    <a:pt x="1429" y="2180"/>
                  </a:lnTo>
                  <a:lnTo>
                    <a:pt x="1429" y="2159"/>
                  </a:lnTo>
                  <a:lnTo>
                    <a:pt x="1429" y="2126"/>
                  </a:lnTo>
                  <a:lnTo>
                    <a:pt x="1429" y="2108"/>
                  </a:lnTo>
                  <a:lnTo>
                    <a:pt x="1431" y="2093"/>
                  </a:lnTo>
                  <a:lnTo>
                    <a:pt x="1434" y="2081"/>
                  </a:lnTo>
                  <a:lnTo>
                    <a:pt x="1438" y="2069"/>
                  </a:lnTo>
                  <a:lnTo>
                    <a:pt x="1448" y="2050"/>
                  </a:lnTo>
                  <a:lnTo>
                    <a:pt x="1461" y="2027"/>
                  </a:lnTo>
                  <a:lnTo>
                    <a:pt x="1444" y="2007"/>
                  </a:lnTo>
                  <a:lnTo>
                    <a:pt x="1428" y="1989"/>
                  </a:lnTo>
                  <a:lnTo>
                    <a:pt x="1421" y="1981"/>
                  </a:lnTo>
                  <a:lnTo>
                    <a:pt x="1417" y="1971"/>
                  </a:lnTo>
                  <a:lnTo>
                    <a:pt x="1415" y="1965"/>
                  </a:lnTo>
                  <a:lnTo>
                    <a:pt x="1414" y="1960"/>
                  </a:lnTo>
                  <a:lnTo>
                    <a:pt x="1412" y="1954"/>
                  </a:lnTo>
                  <a:lnTo>
                    <a:pt x="1412" y="1946"/>
                  </a:lnTo>
                  <a:lnTo>
                    <a:pt x="1412" y="1943"/>
                  </a:lnTo>
                  <a:lnTo>
                    <a:pt x="1416" y="1937"/>
                  </a:lnTo>
                  <a:lnTo>
                    <a:pt x="1420" y="1931"/>
                  </a:lnTo>
                  <a:lnTo>
                    <a:pt x="1424" y="1923"/>
                  </a:lnTo>
                  <a:lnTo>
                    <a:pt x="1435" y="1909"/>
                  </a:lnTo>
                  <a:lnTo>
                    <a:pt x="1445" y="1897"/>
                  </a:lnTo>
                  <a:lnTo>
                    <a:pt x="1477" y="1900"/>
                  </a:lnTo>
                  <a:lnTo>
                    <a:pt x="1511" y="1902"/>
                  </a:lnTo>
                  <a:lnTo>
                    <a:pt x="1543" y="1905"/>
                  </a:lnTo>
                  <a:lnTo>
                    <a:pt x="1573" y="1907"/>
                  </a:lnTo>
                  <a:lnTo>
                    <a:pt x="1587" y="1906"/>
                  </a:lnTo>
                  <a:lnTo>
                    <a:pt x="1599" y="1905"/>
                  </a:lnTo>
                  <a:lnTo>
                    <a:pt x="1611" y="1903"/>
                  </a:lnTo>
                  <a:lnTo>
                    <a:pt x="1621" y="1899"/>
                  </a:lnTo>
                  <a:lnTo>
                    <a:pt x="1624" y="1896"/>
                  </a:lnTo>
                  <a:lnTo>
                    <a:pt x="1628" y="1893"/>
                  </a:lnTo>
                  <a:lnTo>
                    <a:pt x="1632" y="1890"/>
                  </a:lnTo>
                  <a:lnTo>
                    <a:pt x="1634" y="1887"/>
                  </a:lnTo>
                  <a:lnTo>
                    <a:pt x="1636" y="1882"/>
                  </a:lnTo>
                  <a:lnTo>
                    <a:pt x="1638" y="1877"/>
                  </a:lnTo>
                  <a:lnTo>
                    <a:pt x="1638" y="1872"/>
                  </a:lnTo>
                  <a:lnTo>
                    <a:pt x="1639" y="1865"/>
                  </a:lnTo>
                  <a:lnTo>
                    <a:pt x="1639" y="1833"/>
                  </a:lnTo>
                  <a:lnTo>
                    <a:pt x="1638" y="1824"/>
                  </a:lnTo>
                  <a:lnTo>
                    <a:pt x="1635" y="1815"/>
                  </a:lnTo>
                  <a:lnTo>
                    <a:pt x="1632" y="1807"/>
                  </a:lnTo>
                  <a:lnTo>
                    <a:pt x="1626" y="1798"/>
                  </a:lnTo>
                  <a:lnTo>
                    <a:pt x="1613" y="1780"/>
                  </a:lnTo>
                  <a:lnTo>
                    <a:pt x="1598" y="1762"/>
                  </a:lnTo>
                  <a:lnTo>
                    <a:pt x="1583" y="1745"/>
                  </a:lnTo>
                  <a:lnTo>
                    <a:pt x="1570" y="1727"/>
                  </a:lnTo>
                  <a:lnTo>
                    <a:pt x="1566" y="1717"/>
                  </a:lnTo>
                  <a:lnTo>
                    <a:pt x="1561" y="1707"/>
                  </a:lnTo>
                  <a:lnTo>
                    <a:pt x="1558" y="1698"/>
                  </a:lnTo>
                  <a:lnTo>
                    <a:pt x="1558" y="1687"/>
                  </a:lnTo>
                  <a:lnTo>
                    <a:pt x="1558" y="1654"/>
                  </a:lnTo>
                  <a:lnTo>
                    <a:pt x="1558" y="1644"/>
                  </a:lnTo>
                  <a:lnTo>
                    <a:pt x="1559" y="1634"/>
                  </a:lnTo>
                  <a:lnTo>
                    <a:pt x="1560" y="1625"/>
                  </a:lnTo>
                  <a:lnTo>
                    <a:pt x="1563" y="1617"/>
                  </a:lnTo>
                  <a:lnTo>
                    <a:pt x="1567" y="1602"/>
                  </a:lnTo>
                  <a:lnTo>
                    <a:pt x="1573" y="1589"/>
                  </a:lnTo>
                  <a:lnTo>
                    <a:pt x="1588" y="1566"/>
                  </a:lnTo>
                  <a:lnTo>
                    <a:pt x="1607" y="1541"/>
                  </a:lnTo>
                  <a:lnTo>
                    <a:pt x="1599" y="1526"/>
                  </a:lnTo>
                  <a:lnTo>
                    <a:pt x="1594" y="1515"/>
                  </a:lnTo>
                  <a:lnTo>
                    <a:pt x="1592" y="1509"/>
                  </a:lnTo>
                  <a:lnTo>
                    <a:pt x="1591" y="1500"/>
                  </a:lnTo>
                  <a:lnTo>
                    <a:pt x="1591" y="1490"/>
                  </a:lnTo>
                  <a:lnTo>
                    <a:pt x="1591" y="1476"/>
                  </a:lnTo>
                  <a:lnTo>
                    <a:pt x="1592" y="1467"/>
                  </a:lnTo>
                  <a:lnTo>
                    <a:pt x="1595" y="1457"/>
                  </a:lnTo>
                  <a:lnTo>
                    <a:pt x="1599" y="1446"/>
                  </a:lnTo>
                  <a:lnTo>
                    <a:pt x="1606" y="1435"/>
                  </a:lnTo>
                  <a:lnTo>
                    <a:pt x="1614" y="1424"/>
                  </a:lnTo>
                  <a:lnTo>
                    <a:pt x="1624" y="1414"/>
                  </a:lnTo>
                  <a:lnTo>
                    <a:pt x="1635" y="1403"/>
                  </a:lnTo>
                  <a:lnTo>
                    <a:pt x="1647" y="1393"/>
                  </a:lnTo>
                  <a:lnTo>
                    <a:pt x="1659" y="1383"/>
                  </a:lnTo>
                  <a:lnTo>
                    <a:pt x="1672" y="1375"/>
                  </a:lnTo>
                  <a:lnTo>
                    <a:pt x="1686" y="1367"/>
                  </a:lnTo>
                  <a:lnTo>
                    <a:pt x="1699" y="1360"/>
                  </a:lnTo>
                  <a:lnTo>
                    <a:pt x="1713" y="1354"/>
                  </a:lnTo>
                  <a:lnTo>
                    <a:pt x="1727" y="1350"/>
                  </a:lnTo>
                  <a:lnTo>
                    <a:pt x="1740" y="1348"/>
                  </a:lnTo>
                  <a:lnTo>
                    <a:pt x="1753" y="1347"/>
                  </a:lnTo>
                  <a:lnTo>
                    <a:pt x="1771" y="1348"/>
                  </a:lnTo>
                  <a:lnTo>
                    <a:pt x="1784" y="1349"/>
                  </a:lnTo>
                  <a:lnTo>
                    <a:pt x="1793" y="1350"/>
                  </a:lnTo>
                  <a:lnTo>
                    <a:pt x="1799" y="1353"/>
                  </a:lnTo>
                  <a:lnTo>
                    <a:pt x="1806" y="1355"/>
                  </a:lnTo>
                  <a:lnTo>
                    <a:pt x="1815" y="1359"/>
                  </a:lnTo>
                  <a:lnTo>
                    <a:pt x="1829" y="1361"/>
                  </a:lnTo>
                  <a:lnTo>
                    <a:pt x="1850" y="1363"/>
                  </a:lnTo>
                  <a:lnTo>
                    <a:pt x="1850" y="1282"/>
                  </a:lnTo>
                  <a:lnTo>
                    <a:pt x="1850" y="1268"/>
                  </a:lnTo>
                  <a:lnTo>
                    <a:pt x="1851" y="1256"/>
                  </a:lnTo>
                  <a:lnTo>
                    <a:pt x="1853" y="1246"/>
                  </a:lnTo>
                  <a:lnTo>
                    <a:pt x="1854" y="1239"/>
                  </a:lnTo>
                  <a:lnTo>
                    <a:pt x="1860" y="1222"/>
                  </a:lnTo>
                  <a:lnTo>
                    <a:pt x="1866" y="1201"/>
                  </a:lnTo>
                  <a:lnTo>
                    <a:pt x="1844" y="1200"/>
                  </a:lnTo>
                  <a:lnTo>
                    <a:pt x="1826" y="1199"/>
                  </a:lnTo>
                  <a:lnTo>
                    <a:pt x="1817" y="1197"/>
                  </a:lnTo>
                  <a:lnTo>
                    <a:pt x="1809" y="1195"/>
                  </a:lnTo>
                  <a:lnTo>
                    <a:pt x="1802" y="1192"/>
                  </a:lnTo>
                  <a:lnTo>
                    <a:pt x="1795" y="1190"/>
                  </a:lnTo>
                  <a:lnTo>
                    <a:pt x="1789" y="1186"/>
                  </a:lnTo>
                  <a:lnTo>
                    <a:pt x="1784" y="1181"/>
                  </a:lnTo>
                  <a:lnTo>
                    <a:pt x="1780" y="1176"/>
                  </a:lnTo>
                  <a:lnTo>
                    <a:pt x="1775" y="1171"/>
                  </a:lnTo>
                  <a:lnTo>
                    <a:pt x="1772" y="1163"/>
                  </a:lnTo>
                  <a:lnTo>
                    <a:pt x="1770" y="1155"/>
                  </a:lnTo>
                  <a:lnTo>
                    <a:pt x="1769" y="1146"/>
                  </a:lnTo>
                  <a:lnTo>
                    <a:pt x="1769" y="1136"/>
                  </a:lnTo>
                  <a:lnTo>
                    <a:pt x="1770" y="1128"/>
                  </a:lnTo>
                  <a:lnTo>
                    <a:pt x="1772" y="1123"/>
                  </a:lnTo>
                  <a:lnTo>
                    <a:pt x="1776" y="1118"/>
                  </a:lnTo>
                  <a:lnTo>
                    <a:pt x="1782" y="1113"/>
                  </a:lnTo>
                  <a:lnTo>
                    <a:pt x="1795" y="1106"/>
                  </a:lnTo>
                  <a:lnTo>
                    <a:pt x="1809" y="1099"/>
                  </a:lnTo>
                  <a:lnTo>
                    <a:pt x="1816" y="1095"/>
                  </a:lnTo>
                  <a:lnTo>
                    <a:pt x="1824" y="1091"/>
                  </a:lnTo>
                  <a:lnTo>
                    <a:pt x="1830" y="1085"/>
                  </a:lnTo>
                  <a:lnTo>
                    <a:pt x="1837" y="1079"/>
                  </a:lnTo>
                  <a:lnTo>
                    <a:pt x="1842" y="1071"/>
                  </a:lnTo>
                  <a:lnTo>
                    <a:pt x="1847" y="1063"/>
                  </a:lnTo>
                  <a:lnTo>
                    <a:pt x="1849" y="1052"/>
                  </a:lnTo>
                  <a:lnTo>
                    <a:pt x="1850" y="1039"/>
                  </a:lnTo>
                  <a:lnTo>
                    <a:pt x="1848" y="1033"/>
                  </a:lnTo>
                  <a:lnTo>
                    <a:pt x="1843" y="1027"/>
                  </a:lnTo>
                  <a:lnTo>
                    <a:pt x="1838" y="1018"/>
                  </a:lnTo>
                  <a:lnTo>
                    <a:pt x="1830" y="1010"/>
                  </a:lnTo>
                  <a:lnTo>
                    <a:pt x="1813" y="990"/>
                  </a:lnTo>
                  <a:lnTo>
                    <a:pt x="1800" y="974"/>
                  </a:lnTo>
                  <a:lnTo>
                    <a:pt x="1830" y="761"/>
                  </a:lnTo>
                  <a:lnTo>
                    <a:pt x="1814" y="741"/>
                  </a:lnTo>
                  <a:lnTo>
                    <a:pt x="1799" y="723"/>
                  </a:lnTo>
                  <a:lnTo>
                    <a:pt x="1793" y="715"/>
                  </a:lnTo>
                  <a:lnTo>
                    <a:pt x="1788" y="705"/>
                  </a:lnTo>
                  <a:lnTo>
                    <a:pt x="1786" y="700"/>
                  </a:lnTo>
                  <a:lnTo>
                    <a:pt x="1785" y="694"/>
                  </a:lnTo>
                  <a:lnTo>
                    <a:pt x="1784" y="688"/>
                  </a:lnTo>
                  <a:lnTo>
                    <a:pt x="1784" y="681"/>
                  </a:lnTo>
                  <a:lnTo>
                    <a:pt x="1785" y="673"/>
                  </a:lnTo>
                  <a:lnTo>
                    <a:pt x="1789" y="664"/>
                  </a:lnTo>
                  <a:lnTo>
                    <a:pt x="1795" y="653"/>
                  </a:lnTo>
                  <a:lnTo>
                    <a:pt x="1802" y="641"/>
                  </a:lnTo>
                  <a:lnTo>
                    <a:pt x="1823" y="614"/>
                  </a:lnTo>
                  <a:lnTo>
                    <a:pt x="1847" y="587"/>
                  </a:lnTo>
                  <a:lnTo>
                    <a:pt x="1871" y="560"/>
                  </a:lnTo>
                  <a:lnTo>
                    <a:pt x="1895" y="536"/>
                  </a:lnTo>
                  <a:lnTo>
                    <a:pt x="1916" y="516"/>
                  </a:lnTo>
                  <a:lnTo>
                    <a:pt x="1930" y="503"/>
                  </a:lnTo>
                  <a:lnTo>
                    <a:pt x="1907" y="497"/>
                  </a:lnTo>
                  <a:lnTo>
                    <a:pt x="1888" y="489"/>
                  </a:lnTo>
                  <a:lnTo>
                    <a:pt x="1879" y="486"/>
                  </a:lnTo>
                  <a:lnTo>
                    <a:pt x="1871" y="480"/>
                  </a:lnTo>
                  <a:lnTo>
                    <a:pt x="1864" y="475"/>
                  </a:lnTo>
                  <a:lnTo>
                    <a:pt x="1857" y="470"/>
                  </a:lnTo>
                  <a:lnTo>
                    <a:pt x="1852" y="462"/>
                  </a:lnTo>
                  <a:lnTo>
                    <a:pt x="1847" y="455"/>
                  </a:lnTo>
                  <a:lnTo>
                    <a:pt x="1842" y="447"/>
                  </a:lnTo>
                  <a:lnTo>
                    <a:pt x="1839" y="437"/>
                  </a:lnTo>
                  <a:lnTo>
                    <a:pt x="1836" y="428"/>
                  </a:lnTo>
                  <a:lnTo>
                    <a:pt x="1834" y="416"/>
                  </a:lnTo>
                  <a:lnTo>
                    <a:pt x="1833" y="403"/>
                  </a:lnTo>
                  <a:lnTo>
                    <a:pt x="1833" y="390"/>
                  </a:lnTo>
                  <a:lnTo>
                    <a:pt x="1834" y="380"/>
                  </a:lnTo>
                  <a:lnTo>
                    <a:pt x="1836" y="370"/>
                  </a:lnTo>
                  <a:lnTo>
                    <a:pt x="1840" y="361"/>
                  </a:lnTo>
                  <a:lnTo>
                    <a:pt x="1847" y="351"/>
                  </a:lnTo>
                  <a:lnTo>
                    <a:pt x="1853" y="341"/>
                  </a:lnTo>
                  <a:lnTo>
                    <a:pt x="1862" y="331"/>
                  </a:lnTo>
                  <a:lnTo>
                    <a:pt x="1870" y="322"/>
                  </a:lnTo>
                  <a:lnTo>
                    <a:pt x="1879" y="312"/>
                  </a:lnTo>
                  <a:lnTo>
                    <a:pt x="1898" y="294"/>
                  </a:lnTo>
                  <a:lnTo>
                    <a:pt x="1917" y="275"/>
                  </a:lnTo>
                  <a:lnTo>
                    <a:pt x="1933" y="259"/>
                  </a:lnTo>
                  <a:lnTo>
                    <a:pt x="1946" y="243"/>
                  </a:lnTo>
                  <a:lnTo>
                    <a:pt x="1933" y="241"/>
                  </a:lnTo>
                  <a:lnTo>
                    <a:pt x="1923" y="237"/>
                  </a:lnTo>
                  <a:lnTo>
                    <a:pt x="1915" y="235"/>
                  </a:lnTo>
                  <a:lnTo>
                    <a:pt x="1908" y="232"/>
                  </a:lnTo>
                  <a:lnTo>
                    <a:pt x="1905" y="230"/>
                  </a:lnTo>
                  <a:lnTo>
                    <a:pt x="1903" y="228"/>
                  </a:lnTo>
                  <a:lnTo>
                    <a:pt x="1902" y="223"/>
                  </a:lnTo>
                  <a:lnTo>
                    <a:pt x="1900" y="220"/>
                  </a:lnTo>
                  <a:lnTo>
                    <a:pt x="1897" y="209"/>
                  </a:lnTo>
                  <a:lnTo>
                    <a:pt x="1897" y="194"/>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4"/>
            <p:cNvSpPr>
              <a:spLocks/>
            </p:cNvSpPr>
            <p:nvPr/>
          </p:nvSpPr>
          <p:spPr bwMode="auto">
            <a:xfrm>
              <a:off x="7192963" y="5621337"/>
              <a:ext cx="38100" cy="38100"/>
            </a:xfrm>
            <a:custGeom>
              <a:avLst/>
              <a:gdLst>
                <a:gd name="T0" fmla="*/ 0 w 98"/>
                <a:gd name="T1" fmla="*/ 16 h 97"/>
                <a:gd name="T2" fmla="*/ 0 w 98"/>
                <a:gd name="T3" fmla="*/ 81 h 97"/>
                <a:gd name="T4" fmla="*/ 16 w 98"/>
                <a:gd name="T5" fmla="*/ 97 h 97"/>
                <a:gd name="T6" fmla="*/ 82 w 98"/>
                <a:gd name="T7" fmla="*/ 97 h 97"/>
                <a:gd name="T8" fmla="*/ 98 w 98"/>
                <a:gd name="T9" fmla="*/ 81 h 97"/>
                <a:gd name="T10" fmla="*/ 97 w 98"/>
                <a:gd name="T11" fmla="*/ 16 h 97"/>
                <a:gd name="T12" fmla="*/ 81 w 98"/>
                <a:gd name="T13" fmla="*/ 0 h 97"/>
                <a:gd name="T14" fmla="*/ 16 w 98"/>
                <a:gd name="T15" fmla="*/ 0 h 97"/>
                <a:gd name="T16" fmla="*/ 0 w 98"/>
                <a:gd name="T17" fmla="*/ 1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97">
                  <a:moveTo>
                    <a:pt x="0" y="16"/>
                  </a:moveTo>
                  <a:lnTo>
                    <a:pt x="0" y="81"/>
                  </a:lnTo>
                  <a:lnTo>
                    <a:pt x="16" y="97"/>
                  </a:lnTo>
                  <a:lnTo>
                    <a:pt x="82" y="97"/>
                  </a:lnTo>
                  <a:lnTo>
                    <a:pt x="98" y="81"/>
                  </a:lnTo>
                  <a:lnTo>
                    <a:pt x="97" y="16"/>
                  </a:lnTo>
                  <a:lnTo>
                    <a:pt x="81" y="0"/>
                  </a:lnTo>
                  <a:lnTo>
                    <a:pt x="16" y="0"/>
                  </a:lnTo>
                  <a:lnTo>
                    <a:pt x="0" y="16"/>
                  </a:lnTo>
                  <a:close/>
                </a:path>
              </a:pathLst>
            </a:custGeom>
            <a:solidFill>
              <a:srgbClr val="1212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5"/>
            <p:cNvSpPr>
              <a:spLocks/>
            </p:cNvSpPr>
            <p:nvPr/>
          </p:nvSpPr>
          <p:spPr bwMode="auto">
            <a:xfrm>
              <a:off x="3368675" y="4219574"/>
              <a:ext cx="1722438" cy="1474788"/>
            </a:xfrm>
            <a:custGeom>
              <a:avLst/>
              <a:gdLst>
                <a:gd name="T0" fmla="*/ 967 w 4342"/>
                <a:gd name="T1" fmla="*/ 3528 h 3718"/>
                <a:gd name="T2" fmla="*/ 1272 w 4342"/>
                <a:gd name="T3" fmla="*/ 3475 h 3718"/>
                <a:gd name="T4" fmla="*/ 1428 w 4342"/>
                <a:gd name="T5" fmla="*/ 3338 h 3718"/>
                <a:gd name="T6" fmla="*/ 1531 w 4342"/>
                <a:gd name="T7" fmla="*/ 3328 h 3718"/>
                <a:gd name="T8" fmla="*/ 1709 w 4342"/>
                <a:gd name="T9" fmla="*/ 3342 h 3718"/>
                <a:gd name="T10" fmla="*/ 1865 w 4342"/>
                <a:gd name="T11" fmla="*/ 3167 h 3718"/>
                <a:gd name="T12" fmla="*/ 1835 w 4342"/>
                <a:gd name="T13" fmla="*/ 2906 h 3718"/>
                <a:gd name="T14" fmla="*/ 1782 w 4342"/>
                <a:gd name="T15" fmla="*/ 2362 h 3718"/>
                <a:gd name="T16" fmla="*/ 1904 w 4342"/>
                <a:gd name="T17" fmla="*/ 2022 h 3718"/>
                <a:gd name="T18" fmla="*/ 2164 w 4342"/>
                <a:gd name="T19" fmla="*/ 1851 h 3718"/>
                <a:gd name="T20" fmla="*/ 2239 w 4342"/>
                <a:gd name="T21" fmla="*/ 1939 h 3718"/>
                <a:gd name="T22" fmla="*/ 2314 w 4342"/>
                <a:gd name="T23" fmla="*/ 1930 h 3718"/>
                <a:gd name="T24" fmla="*/ 2402 w 4342"/>
                <a:gd name="T25" fmla="*/ 1822 h 3718"/>
                <a:gd name="T26" fmla="*/ 2522 w 4342"/>
                <a:gd name="T27" fmla="*/ 1587 h 3718"/>
                <a:gd name="T28" fmla="*/ 2888 w 4342"/>
                <a:gd name="T29" fmla="*/ 1539 h 3718"/>
                <a:gd name="T30" fmla="*/ 3061 w 4342"/>
                <a:gd name="T31" fmla="*/ 1322 h 3718"/>
                <a:gd name="T32" fmla="*/ 3003 w 4342"/>
                <a:gd name="T33" fmla="*/ 1221 h 3718"/>
                <a:gd name="T34" fmla="*/ 3373 w 4342"/>
                <a:gd name="T35" fmla="*/ 941 h 3718"/>
                <a:gd name="T36" fmla="*/ 3636 w 4342"/>
                <a:gd name="T37" fmla="*/ 722 h 3718"/>
                <a:gd name="T38" fmla="*/ 3939 w 4342"/>
                <a:gd name="T39" fmla="*/ 485 h 3718"/>
                <a:gd name="T40" fmla="*/ 4250 w 4342"/>
                <a:gd name="T41" fmla="*/ 138 h 3718"/>
                <a:gd name="T42" fmla="*/ 4177 w 4342"/>
                <a:gd name="T43" fmla="*/ 162 h 3718"/>
                <a:gd name="T44" fmla="*/ 3898 w 4342"/>
                <a:gd name="T45" fmla="*/ 168 h 3718"/>
                <a:gd name="T46" fmla="*/ 3704 w 4342"/>
                <a:gd name="T47" fmla="*/ 39 h 3718"/>
                <a:gd name="T48" fmla="*/ 3484 w 4342"/>
                <a:gd name="T49" fmla="*/ 247 h 3718"/>
                <a:gd name="T50" fmla="*/ 3465 w 4342"/>
                <a:gd name="T51" fmla="*/ 437 h 3718"/>
                <a:gd name="T52" fmla="*/ 3223 w 4342"/>
                <a:gd name="T53" fmla="*/ 537 h 3718"/>
                <a:gd name="T54" fmla="*/ 3127 w 4342"/>
                <a:gd name="T55" fmla="*/ 400 h 3718"/>
                <a:gd name="T56" fmla="*/ 2799 w 4342"/>
                <a:gd name="T57" fmla="*/ 699 h 3718"/>
                <a:gd name="T58" fmla="*/ 2395 w 4342"/>
                <a:gd name="T59" fmla="*/ 796 h 3718"/>
                <a:gd name="T60" fmla="*/ 2468 w 4342"/>
                <a:gd name="T61" fmla="*/ 981 h 3718"/>
                <a:gd name="T62" fmla="*/ 2556 w 4342"/>
                <a:gd name="T63" fmla="*/ 1084 h 3718"/>
                <a:gd name="T64" fmla="*/ 2314 w 4342"/>
                <a:gd name="T65" fmla="*/ 1203 h 3718"/>
                <a:gd name="T66" fmla="*/ 2175 w 4342"/>
                <a:gd name="T67" fmla="*/ 1313 h 3718"/>
                <a:gd name="T68" fmla="*/ 2152 w 4342"/>
                <a:gd name="T69" fmla="*/ 1365 h 3718"/>
                <a:gd name="T70" fmla="*/ 2014 w 4342"/>
                <a:gd name="T71" fmla="*/ 1448 h 3718"/>
                <a:gd name="T72" fmla="*/ 1849 w 4342"/>
                <a:gd name="T73" fmla="*/ 1333 h 3718"/>
                <a:gd name="T74" fmla="*/ 1815 w 4342"/>
                <a:gd name="T75" fmla="*/ 1498 h 3718"/>
                <a:gd name="T76" fmla="*/ 1566 w 4342"/>
                <a:gd name="T77" fmla="*/ 1520 h 3718"/>
                <a:gd name="T78" fmla="*/ 1334 w 4342"/>
                <a:gd name="T79" fmla="*/ 1777 h 3718"/>
                <a:gd name="T80" fmla="*/ 1180 w 4342"/>
                <a:gd name="T81" fmla="*/ 1790 h 3718"/>
                <a:gd name="T82" fmla="*/ 1034 w 4342"/>
                <a:gd name="T83" fmla="*/ 1932 h 3718"/>
                <a:gd name="T84" fmla="*/ 909 w 4342"/>
                <a:gd name="T85" fmla="*/ 1870 h 3718"/>
                <a:gd name="T86" fmla="*/ 693 w 4342"/>
                <a:gd name="T87" fmla="*/ 2012 h 3718"/>
                <a:gd name="T88" fmla="*/ 438 w 4342"/>
                <a:gd name="T89" fmla="*/ 2012 h 3718"/>
                <a:gd name="T90" fmla="*/ 289 w 4342"/>
                <a:gd name="T91" fmla="*/ 1905 h 3718"/>
                <a:gd name="T92" fmla="*/ 158 w 4342"/>
                <a:gd name="T93" fmla="*/ 1902 h 3718"/>
                <a:gd name="T94" fmla="*/ 147 w 4342"/>
                <a:gd name="T95" fmla="*/ 2040 h 3718"/>
                <a:gd name="T96" fmla="*/ 201 w 4342"/>
                <a:gd name="T97" fmla="*/ 2214 h 3718"/>
                <a:gd name="T98" fmla="*/ 153 w 4342"/>
                <a:gd name="T99" fmla="*/ 2403 h 3718"/>
                <a:gd name="T100" fmla="*/ 70 w 4342"/>
                <a:gd name="T101" fmla="*/ 2629 h 3718"/>
                <a:gd name="T102" fmla="*/ 62 w 4342"/>
                <a:gd name="T103" fmla="*/ 2740 h 3718"/>
                <a:gd name="T104" fmla="*/ 208 w 4342"/>
                <a:gd name="T105" fmla="*/ 2732 h 3718"/>
                <a:gd name="T106" fmla="*/ 403 w 4342"/>
                <a:gd name="T107" fmla="*/ 2819 h 3718"/>
                <a:gd name="T108" fmla="*/ 332 w 4342"/>
                <a:gd name="T109" fmla="*/ 2893 h 3718"/>
                <a:gd name="T110" fmla="*/ 245 w 4342"/>
                <a:gd name="T111" fmla="*/ 3019 h 3718"/>
                <a:gd name="T112" fmla="*/ 516 w 4342"/>
                <a:gd name="T113" fmla="*/ 3008 h 3718"/>
                <a:gd name="T114" fmla="*/ 635 w 4342"/>
                <a:gd name="T115" fmla="*/ 2973 h 3718"/>
                <a:gd name="T116" fmla="*/ 746 w 4342"/>
                <a:gd name="T117" fmla="*/ 3055 h 3718"/>
                <a:gd name="T118" fmla="*/ 904 w 4342"/>
                <a:gd name="T119" fmla="*/ 3263 h 3718"/>
                <a:gd name="T120" fmla="*/ 980 w 4342"/>
                <a:gd name="T121" fmla="*/ 3359 h 3718"/>
                <a:gd name="T122" fmla="*/ 908 w 4342"/>
                <a:gd name="T123" fmla="*/ 3596 h 3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42" h="3718">
                  <a:moveTo>
                    <a:pt x="857" y="3718"/>
                  </a:moveTo>
                  <a:lnTo>
                    <a:pt x="877" y="3703"/>
                  </a:lnTo>
                  <a:lnTo>
                    <a:pt x="894" y="3689"/>
                  </a:lnTo>
                  <a:lnTo>
                    <a:pt x="908" y="3675"/>
                  </a:lnTo>
                  <a:lnTo>
                    <a:pt x="920" y="3660"/>
                  </a:lnTo>
                  <a:lnTo>
                    <a:pt x="930" y="3648"/>
                  </a:lnTo>
                  <a:lnTo>
                    <a:pt x="937" y="3635"/>
                  </a:lnTo>
                  <a:lnTo>
                    <a:pt x="943" y="3623"/>
                  </a:lnTo>
                  <a:lnTo>
                    <a:pt x="948" y="3611"/>
                  </a:lnTo>
                  <a:lnTo>
                    <a:pt x="951" y="3600"/>
                  </a:lnTo>
                  <a:lnTo>
                    <a:pt x="954" y="3589"/>
                  </a:lnTo>
                  <a:lnTo>
                    <a:pt x="956" y="3578"/>
                  </a:lnTo>
                  <a:lnTo>
                    <a:pt x="958" y="3569"/>
                  </a:lnTo>
                  <a:lnTo>
                    <a:pt x="960" y="3551"/>
                  </a:lnTo>
                  <a:lnTo>
                    <a:pt x="964" y="3535"/>
                  </a:lnTo>
                  <a:lnTo>
                    <a:pt x="967" y="3528"/>
                  </a:lnTo>
                  <a:lnTo>
                    <a:pt x="971" y="3521"/>
                  </a:lnTo>
                  <a:lnTo>
                    <a:pt x="976" y="3515"/>
                  </a:lnTo>
                  <a:lnTo>
                    <a:pt x="983" y="3508"/>
                  </a:lnTo>
                  <a:lnTo>
                    <a:pt x="991" y="3503"/>
                  </a:lnTo>
                  <a:lnTo>
                    <a:pt x="1001" y="3498"/>
                  </a:lnTo>
                  <a:lnTo>
                    <a:pt x="1014" y="3494"/>
                  </a:lnTo>
                  <a:lnTo>
                    <a:pt x="1029" y="3490"/>
                  </a:lnTo>
                  <a:lnTo>
                    <a:pt x="1046" y="3487"/>
                  </a:lnTo>
                  <a:lnTo>
                    <a:pt x="1067" y="3483"/>
                  </a:lnTo>
                  <a:lnTo>
                    <a:pt x="1089" y="3480"/>
                  </a:lnTo>
                  <a:lnTo>
                    <a:pt x="1116" y="3479"/>
                  </a:lnTo>
                  <a:lnTo>
                    <a:pt x="1148" y="3477"/>
                  </a:lnTo>
                  <a:lnTo>
                    <a:pt x="1181" y="3476"/>
                  </a:lnTo>
                  <a:lnTo>
                    <a:pt x="1220" y="3475"/>
                  </a:lnTo>
                  <a:lnTo>
                    <a:pt x="1263" y="3475"/>
                  </a:lnTo>
                  <a:lnTo>
                    <a:pt x="1272" y="3475"/>
                  </a:lnTo>
                  <a:lnTo>
                    <a:pt x="1281" y="3473"/>
                  </a:lnTo>
                  <a:lnTo>
                    <a:pt x="1287" y="3470"/>
                  </a:lnTo>
                  <a:lnTo>
                    <a:pt x="1293" y="3467"/>
                  </a:lnTo>
                  <a:lnTo>
                    <a:pt x="1304" y="3460"/>
                  </a:lnTo>
                  <a:lnTo>
                    <a:pt x="1316" y="3451"/>
                  </a:lnTo>
                  <a:lnTo>
                    <a:pt x="1323" y="3446"/>
                  </a:lnTo>
                  <a:lnTo>
                    <a:pt x="1331" y="3441"/>
                  </a:lnTo>
                  <a:lnTo>
                    <a:pt x="1341" y="3437"/>
                  </a:lnTo>
                  <a:lnTo>
                    <a:pt x="1353" y="3434"/>
                  </a:lnTo>
                  <a:lnTo>
                    <a:pt x="1367" y="3430"/>
                  </a:lnTo>
                  <a:lnTo>
                    <a:pt x="1383" y="3428"/>
                  </a:lnTo>
                  <a:lnTo>
                    <a:pt x="1403" y="3427"/>
                  </a:lnTo>
                  <a:lnTo>
                    <a:pt x="1425" y="3426"/>
                  </a:lnTo>
                  <a:lnTo>
                    <a:pt x="1425" y="3361"/>
                  </a:lnTo>
                  <a:lnTo>
                    <a:pt x="1425" y="3348"/>
                  </a:lnTo>
                  <a:lnTo>
                    <a:pt x="1428" y="3338"/>
                  </a:lnTo>
                  <a:lnTo>
                    <a:pt x="1429" y="3333"/>
                  </a:lnTo>
                  <a:lnTo>
                    <a:pt x="1431" y="3330"/>
                  </a:lnTo>
                  <a:lnTo>
                    <a:pt x="1433" y="3326"/>
                  </a:lnTo>
                  <a:lnTo>
                    <a:pt x="1435" y="3324"/>
                  </a:lnTo>
                  <a:lnTo>
                    <a:pt x="1438" y="3320"/>
                  </a:lnTo>
                  <a:lnTo>
                    <a:pt x="1442" y="3318"/>
                  </a:lnTo>
                  <a:lnTo>
                    <a:pt x="1446" y="3316"/>
                  </a:lnTo>
                  <a:lnTo>
                    <a:pt x="1450" y="3315"/>
                  </a:lnTo>
                  <a:lnTo>
                    <a:pt x="1461" y="3313"/>
                  </a:lnTo>
                  <a:lnTo>
                    <a:pt x="1474" y="3313"/>
                  </a:lnTo>
                  <a:lnTo>
                    <a:pt x="1490" y="3313"/>
                  </a:lnTo>
                  <a:lnTo>
                    <a:pt x="1500" y="3313"/>
                  </a:lnTo>
                  <a:lnTo>
                    <a:pt x="1509" y="3315"/>
                  </a:lnTo>
                  <a:lnTo>
                    <a:pt x="1516" y="3317"/>
                  </a:lnTo>
                  <a:lnTo>
                    <a:pt x="1522" y="3320"/>
                  </a:lnTo>
                  <a:lnTo>
                    <a:pt x="1531" y="3328"/>
                  </a:lnTo>
                  <a:lnTo>
                    <a:pt x="1539" y="3336"/>
                  </a:lnTo>
                  <a:lnTo>
                    <a:pt x="1542" y="3342"/>
                  </a:lnTo>
                  <a:lnTo>
                    <a:pt x="1546" y="3346"/>
                  </a:lnTo>
                  <a:lnTo>
                    <a:pt x="1551" y="3351"/>
                  </a:lnTo>
                  <a:lnTo>
                    <a:pt x="1555" y="3354"/>
                  </a:lnTo>
                  <a:lnTo>
                    <a:pt x="1561" y="3357"/>
                  </a:lnTo>
                  <a:lnTo>
                    <a:pt x="1568" y="3359"/>
                  </a:lnTo>
                  <a:lnTo>
                    <a:pt x="1577" y="3359"/>
                  </a:lnTo>
                  <a:lnTo>
                    <a:pt x="1587" y="3360"/>
                  </a:lnTo>
                  <a:lnTo>
                    <a:pt x="1668" y="3360"/>
                  </a:lnTo>
                  <a:lnTo>
                    <a:pt x="1676" y="3359"/>
                  </a:lnTo>
                  <a:lnTo>
                    <a:pt x="1682" y="3358"/>
                  </a:lnTo>
                  <a:lnTo>
                    <a:pt x="1690" y="3356"/>
                  </a:lnTo>
                  <a:lnTo>
                    <a:pt x="1696" y="3352"/>
                  </a:lnTo>
                  <a:lnTo>
                    <a:pt x="1703" y="3347"/>
                  </a:lnTo>
                  <a:lnTo>
                    <a:pt x="1709" y="3342"/>
                  </a:lnTo>
                  <a:lnTo>
                    <a:pt x="1715" y="3336"/>
                  </a:lnTo>
                  <a:lnTo>
                    <a:pt x="1721" y="3330"/>
                  </a:lnTo>
                  <a:lnTo>
                    <a:pt x="1733" y="3315"/>
                  </a:lnTo>
                  <a:lnTo>
                    <a:pt x="1744" y="3299"/>
                  </a:lnTo>
                  <a:lnTo>
                    <a:pt x="1755" y="3281"/>
                  </a:lnTo>
                  <a:lnTo>
                    <a:pt x="1765" y="3263"/>
                  </a:lnTo>
                  <a:lnTo>
                    <a:pt x="1785" y="3227"/>
                  </a:lnTo>
                  <a:lnTo>
                    <a:pt x="1804" y="3196"/>
                  </a:lnTo>
                  <a:lnTo>
                    <a:pt x="1815" y="3184"/>
                  </a:lnTo>
                  <a:lnTo>
                    <a:pt x="1825" y="3174"/>
                  </a:lnTo>
                  <a:lnTo>
                    <a:pt x="1830" y="3170"/>
                  </a:lnTo>
                  <a:lnTo>
                    <a:pt x="1836" y="3168"/>
                  </a:lnTo>
                  <a:lnTo>
                    <a:pt x="1841" y="3166"/>
                  </a:lnTo>
                  <a:lnTo>
                    <a:pt x="1847" y="3166"/>
                  </a:lnTo>
                  <a:lnTo>
                    <a:pt x="1857" y="3166"/>
                  </a:lnTo>
                  <a:lnTo>
                    <a:pt x="1865" y="3167"/>
                  </a:lnTo>
                  <a:lnTo>
                    <a:pt x="1870" y="3168"/>
                  </a:lnTo>
                  <a:lnTo>
                    <a:pt x="1876" y="3170"/>
                  </a:lnTo>
                  <a:lnTo>
                    <a:pt x="1888" y="3174"/>
                  </a:lnTo>
                  <a:lnTo>
                    <a:pt x="1911" y="3182"/>
                  </a:lnTo>
                  <a:lnTo>
                    <a:pt x="1911" y="3069"/>
                  </a:lnTo>
                  <a:lnTo>
                    <a:pt x="1910" y="3054"/>
                  </a:lnTo>
                  <a:lnTo>
                    <a:pt x="1908" y="3038"/>
                  </a:lnTo>
                  <a:lnTo>
                    <a:pt x="1904" y="3024"/>
                  </a:lnTo>
                  <a:lnTo>
                    <a:pt x="1897" y="3010"/>
                  </a:lnTo>
                  <a:lnTo>
                    <a:pt x="1891" y="2997"/>
                  </a:lnTo>
                  <a:lnTo>
                    <a:pt x="1883" y="2984"/>
                  </a:lnTo>
                  <a:lnTo>
                    <a:pt x="1876" y="2973"/>
                  </a:lnTo>
                  <a:lnTo>
                    <a:pt x="1868" y="2961"/>
                  </a:lnTo>
                  <a:lnTo>
                    <a:pt x="1853" y="2938"/>
                  </a:lnTo>
                  <a:lnTo>
                    <a:pt x="1840" y="2916"/>
                  </a:lnTo>
                  <a:lnTo>
                    <a:pt x="1835" y="2906"/>
                  </a:lnTo>
                  <a:lnTo>
                    <a:pt x="1831" y="2895"/>
                  </a:lnTo>
                  <a:lnTo>
                    <a:pt x="1830" y="2884"/>
                  </a:lnTo>
                  <a:lnTo>
                    <a:pt x="1830" y="2874"/>
                  </a:lnTo>
                  <a:lnTo>
                    <a:pt x="1861" y="2614"/>
                  </a:lnTo>
                  <a:lnTo>
                    <a:pt x="1851" y="2598"/>
                  </a:lnTo>
                  <a:lnTo>
                    <a:pt x="1838" y="2576"/>
                  </a:lnTo>
                  <a:lnTo>
                    <a:pt x="1825" y="2552"/>
                  </a:lnTo>
                  <a:lnTo>
                    <a:pt x="1812" y="2525"/>
                  </a:lnTo>
                  <a:lnTo>
                    <a:pt x="1800" y="2498"/>
                  </a:lnTo>
                  <a:lnTo>
                    <a:pt x="1789" y="2470"/>
                  </a:lnTo>
                  <a:lnTo>
                    <a:pt x="1786" y="2457"/>
                  </a:lnTo>
                  <a:lnTo>
                    <a:pt x="1783" y="2444"/>
                  </a:lnTo>
                  <a:lnTo>
                    <a:pt x="1782" y="2431"/>
                  </a:lnTo>
                  <a:lnTo>
                    <a:pt x="1781" y="2420"/>
                  </a:lnTo>
                  <a:lnTo>
                    <a:pt x="1781" y="2403"/>
                  </a:lnTo>
                  <a:lnTo>
                    <a:pt x="1782" y="2362"/>
                  </a:lnTo>
                  <a:lnTo>
                    <a:pt x="1784" y="2326"/>
                  </a:lnTo>
                  <a:lnTo>
                    <a:pt x="1788" y="2295"/>
                  </a:lnTo>
                  <a:lnTo>
                    <a:pt x="1795" y="2268"/>
                  </a:lnTo>
                  <a:lnTo>
                    <a:pt x="1801" y="2245"/>
                  </a:lnTo>
                  <a:lnTo>
                    <a:pt x="1809" y="2225"/>
                  </a:lnTo>
                  <a:lnTo>
                    <a:pt x="1817" y="2207"/>
                  </a:lnTo>
                  <a:lnTo>
                    <a:pt x="1826" y="2191"/>
                  </a:lnTo>
                  <a:lnTo>
                    <a:pt x="1846" y="2161"/>
                  </a:lnTo>
                  <a:lnTo>
                    <a:pt x="1865" y="2131"/>
                  </a:lnTo>
                  <a:lnTo>
                    <a:pt x="1874" y="2115"/>
                  </a:lnTo>
                  <a:lnTo>
                    <a:pt x="1881" y="2096"/>
                  </a:lnTo>
                  <a:lnTo>
                    <a:pt x="1889" y="2074"/>
                  </a:lnTo>
                  <a:lnTo>
                    <a:pt x="1895" y="2048"/>
                  </a:lnTo>
                  <a:lnTo>
                    <a:pt x="1897" y="2039"/>
                  </a:lnTo>
                  <a:lnTo>
                    <a:pt x="1901" y="2031"/>
                  </a:lnTo>
                  <a:lnTo>
                    <a:pt x="1904" y="2022"/>
                  </a:lnTo>
                  <a:lnTo>
                    <a:pt x="1909" y="2013"/>
                  </a:lnTo>
                  <a:lnTo>
                    <a:pt x="1920" y="1995"/>
                  </a:lnTo>
                  <a:lnTo>
                    <a:pt x="1934" y="1978"/>
                  </a:lnTo>
                  <a:lnTo>
                    <a:pt x="1950" y="1962"/>
                  </a:lnTo>
                  <a:lnTo>
                    <a:pt x="1968" y="1945"/>
                  </a:lnTo>
                  <a:lnTo>
                    <a:pt x="1986" y="1929"/>
                  </a:lnTo>
                  <a:lnTo>
                    <a:pt x="2006" y="1915"/>
                  </a:lnTo>
                  <a:lnTo>
                    <a:pt x="2026" y="1901"/>
                  </a:lnTo>
                  <a:lnTo>
                    <a:pt x="2048" y="1889"/>
                  </a:lnTo>
                  <a:lnTo>
                    <a:pt x="2067" y="1878"/>
                  </a:lnTo>
                  <a:lnTo>
                    <a:pt x="2087" y="1870"/>
                  </a:lnTo>
                  <a:lnTo>
                    <a:pt x="2106" y="1862"/>
                  </a:lnTo>
                  <a:lnTo>
                    <a:pt x="2124" y="1856"/>
                  </a:lnTo>
                  <a:lnTo>
                    <a:pt x="2139" y="1853"/>
                  </a:lnTo>
                  <a:lnTo>
                    <a:pt x="2153" y="1851"/>
                  </a:lnTo>
                  <a:lnTo>
                    <a:pt x="2164" y="1851"/>
                  </a:lnTo>
                  <a:lnTo>
                    <a:pt x="2174" y="1853"/>
                  </a:lnTo>
                  <a:lnTo>
                    <a:pt x="2183" y="1855"/>
                  </a:lnTo>
                  <a:lnTo>
                    <a:pt x="2190" y="1857"/>
                  </a:lnTo>
                  <a:lnTo>
                    <a:pt x="2198" y="1859"/>
                  </a:lnTo>
                  <a:lnTo>
                    <a:pt x="2203" y="1862"/>
                  </a:lnTo>
                  <a:lnTo>
                    <a:pt x="2208" y="1866"/>
                  </a:lnTo>
                  <a:lnTo>
                    <a:pt x="2213" y="1870"/>
                  </a:lnTo>
                  <a:lnTo>
                    <a:pt x="2217" y="1873"/>
                  </a:lnTo>
                  <a:lnTo>
                    <a:pt x="2220" y="1878"/>
                  </a:lnTo>
                  <a:lnTo>
                    <a:pt x="2222" y="1883"/>
                  </a:lnTo>
                  <a:lnTo>
                    <a:pt x="2225" y="1887"/>
                  </a:lnTo>
                  <a:lnTo>
                    <a:pt x="2229" y="1898"/>
                  </a:lnTo>
                  <a:lnTo>
                    <a:pt x="2231" y="1909"/>
                  </a:lnTo>
                  <a:lnTo>
                    <a:pt x="2233" y="1918"/>
                  </a:lnTo>
                  <a:lnTo>
                    <a:pt x="2237" y="1929"/>
                  </a:lnTo>
                  <a:lnTo>
                    <a:pt x="2239" y="1939"/>
                  </a:lnTo>
                  <a:lnTo>
                    <a:pt x="2243" y="1948"/>
                  </a:lnTo>
                  <a:lnTo>
                    <a:pt x="2246" y="1951"/>
                  </a:lnTo>
                  <a:lnTo>
                    <a:pt x="2249" y="1954"/>
                  </a:lnTo>
                  <a:lnTo>
                    <a:pt x="2254" y="1957"/>
                  </a:lnTo>
                  <a:lnTo>
                    <a:pt x="2258" y="1961"/>
                  </a:lnTo>
                  <a:lnTo>
                    <a:pt x="2264" y="1963"/>
                  </a:lnTo>
                  <a:lnTo>
                    <a:pt x="2269" y="1964"/>
                  </a:lnTo>
                  <a:lnTo>
                    <a:pt x="2275" y="1965"/>
                  </a:lnTo>
                  <a:lnTo>
                    <a:pt x="2283" y="1965"/>
                  </a:lnTo>
                  <a:lnTo>
                    <a:pt x="2292" y="1964"/>
                  </a:lnTo>
                  <a:lnTo>
                    <a:pt x="2298" y="1962"/>
                  </a:lnTo>
                  <a:lnTo>
                    <a:pt x="2303" y="1957"/>
                  </a:lnTo>
                  <a:lnTo>
                    <a:pt x="2307" y="1952"/>
                  </a:lnTo>
                  <a:lnTo>
                    <a:pt x="2310" y="1945"/>
                  </a:lnTo>
                  <a:lnTo>
                    <a:pt x="2312" y="1939"/>
                  </a:lnTo>
                  <a:lnTo>
                    <a:pt x="2314" y="1930"/>
                  </a:lnTo>
                  <a:lnTo>
                    <a:pt x="2315" y="1922"/>
                  </a:lnTo>
                  <a:lnTo>
                    <a:pt x="2319" y="1903"/>
                  </a:lnTo>
                  <a:lnTo>
                    <a:pt x="2324" y="1884"/>
                  </a:lnTo>
                  <a:lnTo>
                    <a:pt x="2327" y="1874"/>
                  </a:lnTo>
                  <a:lnTo>
                    <a:pt x="2333" y="1866"/>
                  </a:lnTo>
                  <a:lnTo>
                    <a:pt x="2338" y="1857"/>
                  </a:lnTo>
                  <a:lnTo>
                    <a:pt x="2346" y="1849"/>
                  </a:lnTo>
                  <a:lnTo>
                    <a:pt x="2355" y="1842"/>
                  </a:lnTo>
                  <a:lnTo>
                    <a:pt x="2363" y="1836"/>
                  </a:lnTo>
                  <a:lnTo>
                    <a:pt x="2370" y="1833"/>
                  </a:lnTo>
                  <a:lnTo>
                    <a:pt x="2376" y="1832"/>
                  </a:lnTo>
                  <a:lnTo>
                    <a:pt x="2384" y="1831"/>
                  </a:lnTo>
                  <a:lnTo>
                    <a:pt x="2392" y="1831"/>
                  </a:lnTo>
                  <a:lnTo>
                    <a:pt x="2395" y="1830"/>
                  </a:lnTo>
                  <a:lnTo>
                    <a:pt x="2399" y="1827"/>
                  </a:lnTo>
                  <a:lnTo>
                    <a:pt x="2402" y="1822"/>
                  </a:lnTo>
                  <a:lnTo>
                    <a:pt x="2406" y="1815"/>
                  </a:lnTo>
                  <a:lnTo>
                    <a:pt x="2416" y="1792"/>
                  </a:lnTo>
                  <a:lnTo>
                    <a:pt x="2430" y="1755"/>
                  </a:lnTo>
                  <a:lnTo>
                    <a:pt x="2442" y="1720"/>
                  </a:lnTo>
                  <a:lnTo>
                    <a:pt x="2450" y="1686"/>
                  </a:lnTo>
                  <a:lnTo>
                    <a:pt x="2456" y="1671"/>
                  </a:lnTo>
                  <a:lnTo>
                    <a:pt x="2460" y="1656"/>
                  </a:lnTo>
                  <a:lnTo>
                    <a:pt x="2467" y="1642"/>
                  </a:lnTo>
                  <a:lnTo>
                    <a:pt x="2473" y="1629"/>
                  </a:lnTo>
                  <a:lnTo>
                    <a:pt x="2481" y="1617"/>
                  </a:lnTo>
                  <a:lnTo>
                    <a:pt x="2490" y="1607"/>
                  </a:lnTo>
                  <a:lnTo>
                    <a:pt x="2495" y="1602"/>
                  </a:lnTo>
                  <a:lnTo>
                    <a:pt x="2501" y="1598"/>
                  </a:lnTo>
                  <a:lnTo>
                    <a:pt x="2508" y="1594"/>
                  </a:lnTo>
                  <a:lnTo>
                    <a:pt x="2514" y="1590"/>
                  </a:lnTo>
                  <a:lnTo>
                    <a:pt x="2522" y="1587"/>
                  </a:lnTo>
                  <a:lnTo>
                    <a:pt x="2529" y="1585"/>
                  </a:lnTo>
                  <a:lnTo>
                    <a:pt x="2538" y="1581"/>
                  </a:lnTo>
                  <a:lnTo>
                    <a:pt x="2547" y="1579"/>
                  </a:lnTo>
                  <a:lnTo>
                    <a:pt x="2568" y="1577"/>
                  </a:lnTo>
                  <a:lnTo>
                    <a:pt x="2592" y="1576"/>
                  </a:lnTo>
                  <a:lnTo>
                    <a:pt x="2632" y="1576"/>
                  </a:lnTo>
                  <a:lnTo>
                    <a:pt x="2673" y="1575"/>
                  </a:lnTo>
                  <a:lnTo>
                    <a:pt x="2714" y="1573"/>
                  </a:lnTo>
                  <a:lnTo>
                    <a:pt x="2755" y="1569"/>
                  </a:lnTo>
                  <a:lnTo>
                    <a:pt x="2774" y="1566"/>
                  </a:lnTo>
                  <a:lnTo>
                    <a:pt x="2795" y="1563"/>
                  </a:lnTo>
                  <a:lnTo>
                    <a:pt x="2814" y="1559"/>
                  </a:lnTo>
                  <a:lnTo>
                    <a:pt x="2833" y="1556"/>
                  </a:lnTo>
                  <a:lnTo>
                    <a:pt x="2852" y="1550"/>
                  </a:lnTo>
                  <a:lnTo>
                    <a:pt x="2871" y="1546"/>
                  </a:lnTo>
                  <a:lnTo>
                    <a:pt x="2888" y="1539"/>
                  </a:lnTo>
                  <a:lnTo>
                    <a:pt x="2905" y="1533"/>
                  </a:lnTo>
                  <a:lnTo>
                    <a:pt x="2921" y="1525"/>
                  </a:lnTo>
                  <a:lnTo>
                    <a:pt x="2937" y="1518"/>
                  </a:lnTo>
                  <a:lnTo>
                    <a:pt x="2953" y="1508"/>
                  </a:lnTo>
                  <a:lnTo>
                    <a:pt x="2967" y="1498"/>
                  </a:lnTo>
                  <a:lnTo>
                    <a:pt x="2981" y="1488"/>
                  </a:lnTo>
                  <a:lnTo>
                    <a:pt x="2994" y="1477"/>
                  </a:lnTo>
                  <a:lnTo>
                    <a:pt x="3006" y="1464"/>
                  </a:lnTo>
                  <a:lnTo>
                    <a:pt x="3016" y="1450"/>
                  </a:lnTo>
                  <a:lnTo>
                    <a:pt x="3026" y="1436"/>
                  </a:lnTo>
                  <a:lnTo>
                    <a:pt x="3035" y="1419"/>
                  </a:lnTo>
                  <a:lnTo>
                    <a:pt x="3042" y="1402"/>
                  </a:lnTo>
                  <a:lnTo>
                    <a:pt x="3049" y="1385"/>
                  </a:lnTo>
                  <a:lnTo>
                    <a:pt x="3054" y="1365"/>
                  </a:lnTo>
                  <a:lnTo>
                    <a:pt x="3057" y="1345"/>
                  </a:lnTo>
                  <a:lnTo>
                    <a:pt x="3061" y="1322"/>
                  </a:lnTo>
                  <a:lnTo>
                    <a:pt x="3062" y="1300"/>
                  </a:lnTo>
                  <a:lnTo>
                    <a:pt x="3046" y="1299"/>
                  </a:lnTo>
                  <a:lnTo>
                    <a:pt x="3033" y="1297"/>
                  </a:lnTo>
                  <a:lnTo>
                    <a:pt x="3021" y="1295"/>
                  </a:lnTo>
                  <a:lnTo>
                    <a:pt x="3012" y="1292"/>
                  </a:lnTo>
                  <a:lnTo>
                    <a:pt x="3009" y="1290"/>
                  </a:lnTo>
                  <a:lnTo>
                    <a:pt x="3006" y="1287"/>
                  </a:lnTo>
                  <a:lnTo>
                    <a:pt x="3002" y="1283"/>
                  </a:lnTo>
                  <a:lnTo>
                    <a:pt x="3000" y="1278"/>
                  </a:lnTo>
                  <a:lnTo>
                    <a:pt x="2999" y="1273"/>
                  </a:lnTo>
                  <a:lnTo>
                    <a:pt x="2998" y="1267"/>
                  </a:lnTo>
                  <a:lnTo>
                    <a:pt x="2997" y="1260"/>
                  </a:lnTo>
                  <a:lnTo>
                    <a:pt x="2997" y="1251"/>
                  </a:lnTo>
                  <a:lnTo>
                    <a:pt x="2998" y="1241"/>
                  </a:lnTo>
                  <a:lnTo>
                    <a:pt x="3000" y="1230"/>
                  </a:lnTo>
                  <a:lnTo>
                    <a:pt x="3003" y="1221"/>
                  </a:lnTo>
                  <a:lnTo>
                    <a:pt x="3008" y="1210"/>
                  </a:lnTo>
                  <a:lnTo>
                    <a:pt x="3014" y="1200"/>
                  </a:lnTo>
                  <a:lnTo>
                    <a:pt x="3022" y="1189"/>
                  </a:lnTo>
                  <a:lnTo>
                    <a:pt x="3029" y="1179"/>
                  </a:lnTo>
                  <a:lnTo>
                    <a:pt x="3039" y="1168"/>
                  </a:lnTo>
                  <a:lnTo>
                    <a:pt x="3060" y="1146"/>
                  </a:lnTo>
                  <a:lnTo>
                    <a:pt x="3083" y="1124"/>
                  </a:lnTo>
                  <a:lnTo>
                    <a:pt x="3110" y="1102"/>
                  </a:lnTo>
                  <a:lnTo>
                    <a:pt x="3138" y="1081"/>
                  </a:lnTo>
                  <a:lnTo>
                    <a:pt x="3168" y="1061"/>
                  </a:lnTo>
                  <a:lnTo>
                    <a:pt x="3197" y="1041"/>
                  </a:lnTo>
                  <a:lnTo>
                    <a:pt x="3226" y="1023"/>
                  </a:lnTo>
                  <a:lnTo>
                    <a:pt x="3255" y="1006"/>
                  </a:lnTo>
                  <a:lnTo>
                    <a:pt x="3307" y="976"/>
                  </a:lnTo>
                  <a:lnTo>
                    <a:pt x="3349" y="954"/>
                  </a:lnTo>
                  <a:lnTo>
                    <a:pt x="3373" y="941"/>
                  </a:lnTo>
                  <a:lnTo>
                    <a:pt x="3397" y="925"/>
                  </a:lnTo>
                  <a:lnTo>
                    <a:pt x="3420" y="908"/>
                  </a:lnTo>
                  <a:lnTo>
                    <a:pt x="3444" y="889"/>
                  </a:lnTo>
                  <a:lnTo>
                    <a:pt x="3468" y="871"/>
                  </a:lnTo>
                  <a:lnTo>
                    <a:pt x="3492" y="852"/>
                  </a:lnTo>
                  <a:lnTo>
                    <a:pt x="3515" y="835"/>
                  </a:lnTo>
                  <a:lnTo>
                    <a:pt x="3540" y="820"/>
                  </a:lnTo>
                  <a:lnTo>
                    <a:pt x="3564" y="806"/>
                  </a:lnTo>
                  <a:lnTo>
                    <a:pt x="3582" y="793"/>
                  </a:lnTo>
                  <a:lnTo>
                    <a:pt x="3597" y="782"/>
                  </a:lnTo>
                  <a:lnTo>
                    <a:pt x="3609" y="773"/>
                  </a:lnTo>
                  <a:lnTo>
                    <a:pt x="3617" y="764"/>
                  </a:lnTo>
                  <a:lnTo>
                    <a:pt x="3623" y="755"/>
                  </a:lnTo>
                  <a:lnTo>
                    <a:pt x="3628" y="748"/>
                  </a:lnTo>
                  <a:lnTo>
                    <a:pt x="3631" y="739"/>
                  </a:lnTo>
                  <a:lnTo>
                    <a:pt x="3636" y="722"/>
                  </a:lnTo>
                  <a:lnTo>
                    <a:pt x="3644" y="702"/>
                  </a:lnTo>
                  <a:lnTo>
                    <a:pt x="3651" y="690"/>
                  </a:lnTo>
                  <a:lnTo>
                    <a:pt x="3660" y="678"/>
                  </a:lnTo>
                  <a:lnTo>
                    <a:pt x="3673" y="662"/>
                  </a:lnTo>
                  <a:lnTo>
                    <a:pt x="3689" y="645"/>
                  </a:lnTo>
                  <a:lnTo>
                    <a:pt x="3711" y="625"/>
                  </a:lnTo>
                  <a:lnTo>
                    <a:pt x="3734" y="606"/>
                  </a:lnTo>
                  <a:lnTo>
                    <a:pt x="3756" y="589"/>
                  </a:lnTo>
                  <a:lnTo>
                    <a:pt x="3779" y="573"/>
                  </a:lnTo>
                  <a:lnTo>
                    <a:pt x="3803" y="558"/>
                  </a:lnTo>
                  <a:lnTo>
                    <a:pt x="3829" y="544"/>
                  </a:lnTo>
                  <a:lnTo>
                    <a:pt x="3856" y="528"/>
                  </a:lnTo>
                  <a:lnTo>
                    <a:pt x="3884" y="514"/>
                  </a:lnTo>
                  <a:lnTo>
                    <a:pt x="3905" y="504"/>
                  </a:lnTo>
                  <a:lnTo>
                    <a:pt x="3924" y="494"/>
                  </a:lnTo>
                  <a:lnTo>
                    <a:pt x="3939" y="485"/>
                  </a:lnTo>
                  <a:lnTo>
                    <a:pt x="3952" y="477"/>
                  </a:lnTo>
                  <a:lnTo>
                    <a:pt x="3962" y="469"/>
                  </a:lnTo>
                  <a:lnTo>
                    <a:pt x="3971" y="462"/>
                  </a:lnTo>
                  <a:lnTo>
                    <a:pt x="3980" y="454"/>
                  </a:lnTo>
                  <a:lnTo>
                    <a:pt x="3986" y="447"/>
                  </a:lnTo>
                  <a:lnTo>
                    <a:pt x="3998" y="431"/>
                  </a:lnTo>
                  <a:lnTo>
                    <a:pt x="4011" y="413"/>
                  </a:lnTo>
                  <a:lnTo>
                    <a:pt x="4020" y="402"/>
                  </a:lnTo>
                  <a:lnTo>
                    <a:pt x="4029" y="390"/>
                  </a:lnTo>
                  <a:lnTo>
                    <a:pt x="4040" y="377"/>
                  </a:lnTo>
                  <a:lnTo>
                    <a:pt x="4054" y="362"/>
                  </a:lnTo>
                  <a:lnTo>
                    <a:pt x="4090" y="324"/>
                  </a:lnTo>
                  <a:lnTo>
                    <a:pt x="4128" y="282"/>
                  </a:lnTo>
                  <a:lnTo>
                    <a:pt x="4169" y="236"/>
                  </a:lnTo>
                  <a:lnTo>
                    <a:pt x="4210" y="188"/>
                  </a:lnTo>
                  <a:lnTo>
                    <a:pt x="4250" y="138"/>
                  </a:lnTo>
                  <a:lnTo>
                    <a:pt x="4284" y="90"/>
                  </a:lnTo>
                  <a:lnTo>
                    <a:pt x="4302" y="66"/>
                  </a:lnTo>
                  <a:lnTo>
                    <a:pt x="4317" y="44"/>
                  </a:lnTo>
                  <a:lnTo>
                    <a:pt x="4330" y="21"/>
                  </a:lnTo>
                  <a:lnTo>
                    <a:pt x="4342" y="0"/>
                  </a:lnTo>
                  <a:lnTo>
                    <a:pt x="4231" y="40"/>
                  </a:lnTo>
                  <a:lnTo>
                    <a:pt x="4228" y="81"/>
                  </a:lnTo>
                  <a:lnTo>
                    <a:pt x="4227" y="89"/>
                  </a:lnTo>
                  <a:lnTo>
                    <a:pt x="4225" y="98"/>
                  </a:lnTo>
                  <a:lnTo>
                    <a:pt x="4221" y="107"/>
                  </a:lnTo>
                  <a:lnTo>
                    <a:pt x="4216" y="117"/>
                  </a:lnTo>
                  <a:lnTo>
                    <a:pt x="4210" y="127"/>
                  </a:lnTo>
                  <a:lnTo>
                    <a:pt x="4202" y="135"/>
                  </a:lnTo>
                  <a:lnTo>
                    <a:pt x="4195" y="145"/>
                  </a:lnTo>
                  <a:lnTo>
                    <a:pt x="4186" y="154"/>
                  </a:lnTo>
                  <a:lnTo>
                    <a:pt x="4177" y="162"/>
                  </a:lnTo>
                  <a:lnTo>
                    <a:pt x="4168" y="170"/>
                  </a:lnTo>
                  <a:lnTo>
                    <a:pt x="4158" y="177"/>
                  </a:lnTo>
                  <a:lnTo>
                    <a:pt x="4150" y="184"/>
                  </a:lnTo>
                  <a:lnTo>
                    <a:pt x="4141" y="189"/>
                  </a:lnTo>
                  <a:lnTo>
                    <a:pt x="4132" y="193"/>
                  </a:lnTo>
                  <a:lnTo>
                    <a:pt x="4122" y="195"/>
                  </a:lnTo>
                  <a:lnTo>
                    <a:pt x="4115" y="196"/>
                  </a:lnTo>
                  <a:lnTo>
                    <a:pt x="4018" y="196"/>
                  </a:lnTo>
                  <a:lnTo>
                    <a:pt x="3999" y="196"/>
                  </a:lnTo>
                  <a:lnTo>
                    <a:pt x="3981" y="194"/>
                  </a:lnTo>
                  <a:lnTo>
                    <a:pt x="3965" y="192"/>
                  </a:lnTo>
                  <a:lnTo>
                    <a:pt x="3950" y="188"/>
                  </a:lnTo>
                  <a:lnTo>
                    <a:pt x="3935" y="184"/>
                  </a:lnTo>
                  <a:lnTo>
                    <a:pt x="3921" y="180"/>
                  </a:lnTo>
                  <a:lnTo>
                    <a:pt x="3910" y="174"/>
                  </a:lnTo>
                  <a:lnTo>
                    <a:pt x="3898" y="168"/>
                  </a:lnTo>
                  <a:lnTo>
                    <a:pt x="3887" y="161"/>
                  </a:lnTo>
                  <a:lnTo>
                    <a:pt x="3876" y="155"/>
                  </a:lnTo>
                  <a:lnTo>
                    <a:pt x="3866" y="147"/>
                  </a:lnTo>
                  <a:lnTo>
                    <a:pt x="3858" y="140"/>
                  </a:lnTo>
                  <a:lnTo>
                    <a:pt x="3842" y="123"/>
                  </a:lnTo>
                  <a:lnTo>
                    <a:pt x="3829" y="107"/>
                  </a:lnTo>
                  <a:lnTo>
                    <a:pt x="3805" y="74"/>
                  </a:lnTo>
                  <a:lnTo>
                    <a:pt x="3784" y="46"/>
                  </a:lnTo>
                  <a:lnTo>
                    <a:pt x="3775" y="34"/>
                  </a:lnTo>
                  <a:lnTo>
                    <a:pt x="3765" y="25"/>
                  </a:lnTo>
                  <a:lnTo>
                    <a:pt x="3759" y="22"/>
                  </a:lnTo>
                  <a:lnTo>
                    <a:pt x="3754" y="20"/>
                  </a:lnTo>
                  <a:lnTo>
                    <a:pt x="3748" y="19"/>
                  </a:lnTo>
                  <a:lnTo>
                    <a:pt x="3742" y="18"/>
                  </a:lnTo>
                  <a:lnTo>
                    <a:pt x="3730" y="24"/>
                  </a:lnTo>
                  <a:lnTo>
                    <a:pt x="3704" y="39"/>
                  </a:lnTo>
                  <a:lnTo>
                    <a:pt x="3678" y="57"/>
                  </a:lnTo>
                  <a:lnTo>
                    <a:pt x="3660" y="66"/>
                  </a:lnTo>
                  <a:lnTo>
                    <a:pt x="3681" y="163"/>
                  </a:lnTo>
                  <a:lnTo>
                    <a:pt x="3641" y="193"/>
                  </a:lnTo>
                  <a:lnTo>
                    <a:pt x="3620" y="194"/>
                  </a:lnTo>
                  <a:lnTo>
                    <a:pt x="3601" y="195"/>
                  </a:lnTo>
                  <a:lnTo>
                    <a:pt x="3583" y="197"/>
                  </a:lnTo>
                  <a:lnTo>
                    <a:pt x="3568" y="199"/>
                  </a:lnTo>
                  <a:lnTo>
                    <a:pt x="3554" y="202"/>
                  </a:lnTo>
                  <a:lnTo>
                    <a:pt x="3541" y="207"/>
                  </a:lnTo>
                  <a:lnTo>
                    <a:pt x="3529" y="211"/>
                  </a:lnTo>
                  <a:lnTo>
                    <a:pt x="3520" y="216"/>
                  </a:lnTo>
                  <a:lnTo>
                    <a:pt x="3510" y="223"/>
                  </a:lnTo>
                  <a:lnTo>
                    <a:pt x="3500" y="229"/>
                  </a:lnTo>
                  <a:lnTo>
                    <a:pt x="3493" y="238"/>
                  </a:lnTo>
                  <a:lnTo>
                    <a:pt x="3484" y="247"/>
                  </a:lnTo>
                  <a:lnTo>
                    <a:pt x="3468" y="268"/>
                  </a:lnTo>
                  <a:lnTo>
                    <a:pt x="3449" y="293"/>
                  </a:lnTo>
                  <a:lnTo>
                    <a:pt x="3463" y="310"/>
                  </a:lnTo>
                  <a:lnTo>
                    <a:pt x="3473" y="323"/>
                  </a:lnTo>
                  <a:lnTo>
                    <a:pt x="3478" y="330"/>
                  </a:lnTo>
                  <a:lnTo>
                    <a:pt x="3480" y="336"/>
                  </a:lnTo>
                  <a:lnTo>
                    <a:pt x="3482" y="346"/>
                  </a:lnTo>
                  <a:lnTo>
                    <a:pt x="3482" y="358"/>
                  </a:lnTo>
                  <a:lnTo>
                    <a:pt x="3482" y="390"/>
                  </a:lnTo>
                  <a:lnTo>
                    <a:pt x="3482" y="399"/>
                  </a:lnTo>
                  <a:lnTo>
                    <a:pt x="3481" y="406"/>
                  </a:lnTo>
                  <a:lnTo>
                    <a:pt x="3479" y="413"/>
                  </a:lnTo>
                  <a:lnTo>
                    <a:pt x="3476" y="419"/>
                  </a:lnTo>
                  <a:lnTo>
                    <a:pt x="3473" y="426"/>
                  </a:lnTo>
                  <a:lnTo>
                    <a:pt x="3469" y="431"/>
                  </a:lnTo>
                  <a:lnTo>
                    <a:pt x="3465" y="437"/>
                  </a:lnTo>
                  <a:lnTo>
                    <a:pt x="3460" y="441"/>
                  </a:lnTo>
                  <a:lnTo>
                    <a:pt x="3451" y="450"/>
                  </a:lnTo>
                  <a:lnTo>
                    <a:pt x="3439" y="457"/>
                  </a:lnTo>
                  <a:lnTo>
                    <a:pt x="3428" y="465"/>
                  </a:lnTo>
                  <a:lnTo>
                    <a:pt x="3417" y="471"/>
                  </a:lnTo>
                  <a:lnTo>
                    <a:pt x="3335" y="459"/>
                  </a:lnTo>
                  <a:lnTo>
                    <a:pt x="3327" y="468"/>
                  </a:lnTo>
                  <a:lnTo>
                    <a:pt x="3317" y="479"/>
                  </a:lnTo>
                  <a:lnTo>
                    <a:pt x="3301" y="493"/>
                  </a:lnTo>
                  <a:lnTo>
                    <a:pt x="3285" y="506"/>
                  </a:lnTo>
                  <a:lnTo>
                    <a:pt x="3269" y="518"/>
                  </a:lnTo>
                  <a:lnTo>
                    <a:pt x="3252" y="527"/>
                  </a:lnTo>
                  <a:lnTo>
                    <a:pt x="3244" y="532"/>
                  </a:lnTo>
                  <a:lnTo>
                    <a:pt x="3237" y="535"/>
                  </a:lnTo>
                  <a:lnTo>
                    <a:pt x="3229" y="537"/>
                  </a:lnTo>
                  <a:lnTo>
                    <a:pt x="3223" y="537"/>
                  </a:lnTo>
                  <a:lnTo>
                    <a:pt x="3206" y="537"/>
                  </a:lnTo>
                  <a:lnTo>
                    <a:pt x="3201" y="537"/>
                  </a:lnTo>
                  <a:lnTo>
                    <a:pt x="3196" y="536"/>
                  </a:lnTo>
                  <a:lnTo>
                    <a:pt x="3190" y="535"/>
                  </a:lnTo>
                  <a:lnTo>
                    <a:pt x="3186" y="533"/>
                  </a:lnTo>
                  <a:lnTo>
                    <a:pt x="3176" y="527"/>
                  </a:lnTo>
                  <a:lnTo>
                    <a:pt x="3169" y="521"/>
                  </a:lnTo>
                  <a:lnTo>
                    <a:pt x="3161" y="512"/>
                  </a:lnTo>
                  <a:lnTo>
                    <a:pt x="3155" y="503"/>
                  </a:lnTo>
                  <a:lnTo>
                    <a:pt x="3149" y="492"/>
                  </a:lnTo>
                  <a:lnTo>
                    <a:pt x="3144" y="480"/>
                  </a:lnTo>
                  <a:lnTo>
                    <a:pt x="3139" y="467"/>
                  </a:lnTo>
                  <a:lnTo>
                    <a:pt x="3136" y="454"/>
                  </a:lnTo>
                  <a:lnTo>
                    <a:pt x="3133" y="441"/>
                  </a:lnTo>
                  <a:lnTo>
                    <a:pt x="3130" y="427"/>
                  </a:lnTo>
                  <a:lnTo>
                    <a:pt x="3127" y="400"/>
                  </a:lnTo>
                  <a:lnTo>
                    <a:pt x="3125" y="375"/>
                  </a:lnTo>
                  <a:lnTo>
                    <a:pt x="3079" y="410"/>
                  </a:lnTo>
                  <a:lnTo>
                    <a:pt x="3077" y="602"/>
                  </a:lnTo>
                  <a:lnTo>
                    <a:pt x="3015" y="671"/>
                  </a:lnTo>
                  <a:lnTo>
                    <a:pt x="2990" y="669"/>
                  </a:lnTo>
                  <a:lnTo>
                    <a:pt x="2968" y="668"/>
                  </a:lnTo>
                  <a:lnTo>
                    <a:pt x="2945" y="668"/>
                  </a:lnTo>
                  <a:lnTo>
                    <a:pt x="2926" y="669"/>
                  </a:lnTo>
                  <a:lnTo>
                    <a:pt x="2906" y="670"/>
                  </a:lnTo>
                  <a:lnTo>
                    <a:pt x="2889" y="672"/>
                  </a:lnTo>
                  <a:lnTo>
                    <a:pt x="2872" y="675"/>
                  </a:lnTo>
                  <a:lnTo>
                    <a:pt x="2856" y="680"/>
                  </a:lnTo>
                  <a:lnTo>
                    <a:pt x="2841" y="684"/>
                  </a:lnTo>
                  <a:lnTo>
                    <a:pt x="2827" y="688"/>
                  </a:lnTo>
                  <a:lnTo>
                    <a:pt x="2813" y="694"/>
                  </a:lnTo>
                  <a:lnTo>
                    <a:pt x="2799" y="699"/>
                  </a:lnTo>
                  <a:lnTo>
                    <a:pt x="2773" y="711"/>
                  </a:lnTo>
                  <a:lnTo>
                    <a:pt x="2746" y="724"/>
                  </a:lnTo>
                  <a:lnTo>
                    <a:pt x="2719" y="737"/>
                  </a:lnTo>
                  <a:lnTo>
                    <a:pt x="2689" y="750"/>
                  </a:lnTo>
                  <a:lnTo>
                    <a:pt x="2672" y="756"/>
                  </a:lnTo>
                  <a:lnTo>
                    <a:pt x="2655" y="763"/>
                  </a:lnTo>
                  <a:lnTo>
                    <a:pt x="2636" y="768"/>
                  </a:lnTo>
                  <a:lnTo>
                    <a:pt x="2617" y="774"/>
                  </a:lnTo>
                  <a:lnTo>
                    <a:pt x="2595" y="778"/>
                  </a:lnTo>
                  <a:lnTo>
                    <a:pt x="2572" y="783"/>
                  </a:lnTo>
                  <a:lnTo>
                    <a:pt x="2549" y="787"/>
                  </a:lnTo>
                  <a:lnTo>
                    <a:pt x="2522" y="790"/>
                  </a:lnTo>
                  <a:lnTo>
                    <a:pt x="2494" y="793"/>
                  </a:lnTo>
                  <a:lnTo>
                    <a:pt x="2463" y="795"/>
                  </a:lnTo>
                  <a:lnTo>
                    <a:pt x="2431" y="796"/>
                  </a:lnTo>
                  <a:lnTo>
                    <a:pt x="2395" y="796"/>
                  </a:lnTo>
                  <a:lnTo>
                    <a:pt x="2305" y="871"/>
                  </a:lnTo>
                  <a:lnTo>
                    <a:pt x="2309" y="886"/>
                  </a:lnTo>
                  <a:lnTo>
                    <a:pt x="2314" y="899"/>
                  </a:lnTo>
                  <a:lnTo>
                    <a:pt x="2321" y="911"/>
                  </a:lnTo>
                  <a:lnTo>
                    <a:pt x="2327" y="922"/>
                  </a:lnTo>
                  <a:lnTo>
                    <a:pt x="2335" y="930"/>
                  </a:lnTo>
                  <a:lnTo>
                    <a:pt x="2343" y="939"/>
                  </a:lnTo>
                  <a:lnTo>
                    <a:pt x="2352" y="945"/>
                  </a:lnTo>
                  <a:lnTo>
                    <a:pt x="2362" y="952"/>
                  </a:lnTo>
                  <a:lnTo>
                    <a:pt x="2372" y="957"/>
                  </a:lnTo>
                  <a:lnTo>
                    <a:pt x="2381" y="962"/>
                  </a:lnTo>
                  <a:lnTo>
                    <a:pt x="2392" y="966"/>
                  </a:lnTo>
                  <a:lnTo>
                    <a:pt x="2403" y="969"/>
                  </a:lnTo>
                  <a:lnTo>
                    <a:pt x="2424" y="975"/>
                  </a:lnTo>
                  <a:lnTo>
                    <a:pt x="2446" y="977"/>
                  </a:lnTo>
                  <a:lnTo>
                    <a:pt x="2468" y="981"/>
                  </a:lnTo>
                  <a:lnTo>
                    <a:pt x="2488" y="984"/>
                  </a:lnTo>
                  <a:lnTo>
                    <a:pt x="2498" y="986"/>
                  </a:lnTo>
                  <a:lnTo>
                    <a:pt x="2508" y="990"/>
                  </a:lnTo>
                  <a:lnTo>
                    <a:pt x="2516" y="993"/>
                  </a:lnTo>
                  <a:lnTo>
                    <a:pt x="2524" y="996"/>
                  </a:lnTo>
                  <a:lnTo>
                    <a:pt x="2531" y="1000"/>
                  </a:lnTo>
                  <a:lnTo>
                    <a:pt x="2538" y="1006"/>
                  </a:lnTo>
                  <a:lnTo>
                    <a:pt x="2544" y="1011"/>
                  </a:lnTo>
                  <a:lnTo>
                    <a:pt x="2549" y="1018"/>
                  </a:lnTo>
                  <a:lnTo>
                    <a:pt x="2553" y="1026"/>
                  </a:lnTo>
                  <a:lnTo>
                    <a:pt x="2555" y="1035"/>
                  </a:lnTo>
                  <a:lnTo>
                    <a:pt x="2557" y="1045"/>
                  </a:lnTo>
                  <a:lnTo>
                    <a:pt x="2558" y="1057"/>
                  </a:lnTo>
                  <a:lnTo>
                    <a:pt x="2558" y="1073"/>
                  </a:lnTo>
                  <a:lnTo>
                    <a:pt x="2557" y="1078"/>
                  </a:lnTo>
                  <a:lnTo>
                    <a:pt x="2556" y="1084"/>
                  </a:lnTo>
                  <a:lnTo>
                    <a:pt x="2554" y="1089"/>
                  </a:lnTo>
                  <a:lnTo>
                    <a:pt x="2551" y="1094"/>
                  </a:lnTo>
                  <a:lnTo>
                    <a:pt x="2542" y="1105"/>
                  </a:lnTo>
                  <a:lnTo>
                    <a:pt x="2530" y="1117"/>
                  </a:lnTo>
                  <a:lnTo>
                    <a:pt x="2516" y="1129"/>
                  </a:lnTo>
                  <a:lnTo>
                    <a:pt x="2500" y="1140"/>
                  </a:lnTo>
                  <a:lnTo>
                    <a:pt x="2483" y="1149"/>
                  </a:lnTo>
                  <a:lnTo>
                    <a:pt x="2464" y="1159"/>
                  </a:lnTo>
                  <a:lnTo>
                    <a:pt x="2444" y="1169"/>
                  </a:lnTo>
                  <a:lnTo>
                    <a:pt x="2424" y="1178"/>
                  </a:lnTo>
                  <a:lnTo>
                    <a:pt x="2404" y="1184"/>
                  </a:lnTo>
                  <a:lnTo>
                    <a:pt x="2383" y="1191"/>
                  </a:lnTo>
                  <a:lnTo>
                    <a:pt x="2365" y="1196"/>
                  </a:lnTo>
                  <a:lnTo>
                    <a:pt x="2347" y="1200"/>
                  </a:lnTo>
                  <a:lnTo>
                    <a:pt x="2329" y="1202"/>
                  </a:lnTo>
                  <a:lnTo>
                    <a:pt x="2314" y="1203"/>
                  </a:lnTo>
                  <a:lnTo>
                    <a:pt x="2309" y="1225"/>
                  </a:lnTo>
                  <a:lnTo>
                    <a:pt x="2301" y="1246"/>
                  </a:lnTo>
                  <a:lnTo>
                    <a:pt x="2296" y="1255"/>
                  </a:lnTo>
                  <a:lnTo>
                    <a:pt x="2291" y="1264"/>
                  </a:lnTo>
                  <a:lnTo>
                    <a:pt x="2285" y="1274"/>
                  </a:lnTo>
                  <a:lnTo>
                    <a:pt x="2279" y="1281"/>
                  </a:lnTo>
                  <a:lnTo>
                    <a:pt x="2271" y="1289"/>
                  </a:lnTo>
                  <a:lnTo>
                    <a:pt x="2264" y="1296"/>
                  </a:lnTo>
                  <a:lnTo>
                    <a:pt x="2255" y="1302"/>
                  </a:lnTo>
                  <a:lnTo>
                    <a:pt x="2245" y="1307"/>
                  </a:lnTo>
                  <a:lnTo>
                    <a:pt x="2235" y="1311"/>
                  </a:lnTo>
                  <a:lnTo>
                    <a:pt x="2225" y="1314"/>
                  </a:lnTo>
                  <a:lnTo>
                    <a:pt x="2214" y="1316"/>
                  </a:lnTo>
                  <a:lnTo>
                    <a:pt x="2201" y="1317"/>
                  </a:lnTo>
                  <a:lnTo>
                    <a:pt x="2189" y="1316"/>
                  </a:lnTo>
                  <a:lnTo>
                    <a:pt x="2175" y="1313"/>
                  </a:lnTo>
                  <a:lnTo>
                    <a:pt x="2161" y="1307"/>
                  </a:lnTo>
                  <a:lnTo>
                    <a:pt x="2146" y="1302"/>
                  </a:lnTo>
                  <a:lnTo>
                    <a:pt x="2130" y="1296"/>
                  </a:lnTo>
                  <a:lnTo>
                    <a:pt x="2111" y="1291"/>
                  </a:lnTo>
                  <a:lnTo>
                    <a:pt x="2092" y="1287"/>
                  </a:lnTo>
                  <a:lnTo>
                    <a:pt x="2071" y="1284"/>
                  </a:lnTo>
                  <a:lnTo>
                    <a:pt x="2099" y="1299"/>
                  </a:lnTo>
                  <a:lnTo>
                    <a:pt x="2125" y="1313"/>
                  </a:lnTo>
                  <a:lnTo>
                    <a:pt x="2131" y="1316"/>
                  </a:lnTo>
                  <a:lnTo>
                    <a:pt x="2136" y="1321"/>
                  </a:lnTo>
                  <a:lnTo>
                    <a:pt x="2140" y="1326"/>
                  </a:lnTo>
                  <a:lnTo>
                    <a:pt x="2145" y="1332"/>
                  </a:lnTo>
                  <a:lnTo>
                    <a:pt x="2148" y="1338"/>
                  </a:lnTo>
                  <a:lnTo>
                    <a:pt x="2150" y="1346"/>
                  </a:lnTo>
                  <a:lnTo>
                    <a:pt x="2152" y="1355"/>
                  </a:lnTo>
                  <a:lnTo>
                    <a:pt x="2152" y="1365"/>
                  </a:lnTo>
                  <a:lnTo>
                    <a:pt x="2152" y="1398"/>
                  </a:lnTo>
                  <a:lnTo>
                    <a:pt x="2152" y="1405"/>
                  </a:lnTo>
                  <a:lnTo>
                    <a:pt x="2151" y="1412"/>
                  </a:lnTo>
                  <a:lnTo>
                    <a:pt x="2150" y="1418"/>
                  </a:lnTo>
                  <a:lnTo>
                    <a:pt x="2149" y="1424"/>
                  </a:lnTo>
                  <a:lnTo>
                    <a:pt x="2147" y="1428"/>
                  </a:lnTo>
                  <a:lnTo>
                    <a:pt x="2144" y="1432"/>
                  </a:lnTo>
                  <a:lnTo>
                    <a:pt x="2141" y="1437"/>
                  </a:lnTo>
                  <a:lnTo>
                    <a:pt x="2138" y="1440"/>
                  </a:lnTo>
                  <a:lnTo>
                    <a:pt x="2123" y="1452"/>
                  </a:lnTo>
                  <a:lnTo>
                    <a:pt x="2104" y="1463"/>
                  </a:lnTo>
                  <a:lnTo>
                    <a:pt x="2083" y="1461"/>
                  </a:lnTo>
                  <a:lnTo>
                    <a:pt x="2064" y="1458"/>
                  </a:lnTo>
                  <a:lnTo>
                    <a:pt x="2046" y="1455"/>
                  </a:lnTo>
                  <a:lnTo>
                    <a:pt x="2029" y="1452"/>
                  </a:lnTo>
                  <a:lnTo>
                    <a:pt x="2014" y="1448"/>
                  </a:lnTo>
                  <a:lnTo>
                    <a:pt x="2000" y="1443"/>
                  </a:lnTo>
                  <a:lnTo>
                    <a:pt x="1986" y="1439"/>
                  </a:lnTo>
                  <a:lnTo>
                    <a:pt x="1974" y="1435"/>
                  </a:lnTo>
                  <a:lnTo>
                    <a:pt x="1963" y="1429"/>
                  </a:lnTo>
                  <a:lnTo>
                    <a:pt x="1952" y="1424"/>
                  </a:lnTo>
                  <a:lnTo>
                    <a:pt x="1944" y="1418"/>
                  </a:lnTo>
                  <a:lnTo>
                    <a:pt x="1935" y="1413"/>
                  </a:lnTo>
                  <a:lnTo>
                    <a:pt x="1920" y="1402"/>
                  </a:lnTo>
                  <a:lnTo>
                    <a:pt x="1908" y="1390"/>
                  </a:lnTo>
                  <a:lnTo>
                    <a:pt x="1890" y="1369"/>
                  </a:lnTo>
                  <a:lnTo>
                    <a:pt x="1875" y="1350"/>
                  </a:lnTo>
                  <a:lnTo>
                    <a:pt x="1868" y="1343"/>
                  </a:lnTo>
                  <a:lnTo>
                    <a:pt x="1862" y="1337"/>
                  </a:lnTo>
                  <a:lnTo>
                    <a:pt x="1857" y="1335"/>
                  </a:lnTo>
                  <a:lnTo>
                    <a:pt x="1853" y="1334"/>
                  </a:lnTo>
                  <a:lnTo>
                    <a:pt x="1849" y="1333"/>
                  </a:lnTo>
                  <a:lnTo>
                    <a:pt x="1844" y="1333"/>
                  </a:lnTo>
                  <a:lnTo>
                    <a:pt x="1836" y="1334"/>
                  </a:lnTo>
                  <a:lnTo>
                    <a:pt x="1828" y="1336"/>
                  </a:lnTo>
                  <a:lnTo>
                    <a:pt x="1823" y="1341"/>
                  </a:lnTo>
                  <a:lnTo>
                    <a:pt x="1819" y="1346"/>
                  </a:lnTo>
                  <a:lnTo>
                    <a:pt x="1816" y="1354"/>
                  </a:lnTo>
                  <a:lnTo>
                    <a:pt x="1815" y="1361"/>
                  </a:lnTo>
                  <a:lnTo>
                    <a:pt x="1815" y="1370"/>
                  </a:lnTo>
                  <a:lnTo>
                    <a:pt x="1816" y="1380"/>
                  </a:lnTo>
                  <a:lnTo>
                    <a:pt x="1823" y="1422"/>
                  </a:lnTo>
                  <a:lnTo>
                    <a:pt x="1828" y="1463"/>
                  </a:lnTo>
                  <a:lnTo>
                    <a:pt x="1828" y="1471"/>
                  </a:lnTo>
                  <a:lnTo>
                    <a:pt x="1826" y="1479"/>
                  </a:lnTo>
                  <a:lnTo>
                    <a:pt x="1824" y="1486"/>
                  </a:lnTo>
                  <a:lnTo>
                    <a:pt x="1820" y="1493"/>
                  </a:lnTo>
                  <a:lnTo>
                    <a:pt x="1815" y="1498"/>
                  </a:lnTo>
                  <a:lnTo>
                    <a:pt x="1811" y="1503"/>
                  </a:lnTo>
                  <a:lnTo>
                    <a:pt x="1804" y="1507"/>
                  </a:lnTo>
                  <a:lnTo>
                    <a:pt x="1798" y="1510"/>
                  </a:lnTo>
                  <a:lnTo>
                    <a:pt x="1790" y="1513"/>
                  </a:lnTo>
                  <a:lnTo>
                    <a:pt x="1783" y="1516"/>
                  </a:lnTo>
                  <a:lnTo>
                    <a:pt x="1774" y="1518"/>
                  </a:lnTo>
                  <a:lnTo>
                    <a:pt x="1766" y="1520"/>
                  </a:lnTo>
                  <a:lnTo>
                    <a:pt x="1747" y="1521"/>
                  </a:lnTo>
                  <a:lnTo>
                    <a:pt x="1728" y="1522"/>
                  </a:lnTo>
                  <a:lnTo>
                    <a:pt x="1687" y="1520"/>
                  </a:lnTo>
                  <a:lnTo>
                    <a:pt x="1648" y="1516"/>
                  </a:lnTo>
                  <a:lnTo>
                    <a:pt x="1630" y="1515"/>
                  </a:lnTo>
                  <a:lnTo>
                    <a:pt x="1613" y="1513"/>
                  </a:lnTo>
                  <a:lnTo>
                    <a:pt x="1599" y="1513"/>
                  </a:lnTo>
                  <a:lnTo>
                    <a:pt x="1588" y="1515"/>
                  </a:lnTo>
                  <a:lnTo>
                    <a:pt x="1566" y="1520"/>
                  </a:lnTo>
                  <a:lnTo>
                    <a:pt x="1537" y="1529"/>
                  </a:lnTo>
                  <a:lnTo>
                    <a:pt x="1503" y="1540"/>
                  </a:lnTo>
                  <a:lnTo>
                    <a:pt x="1470" y="1554"/>
                  </a:lnTo>
                  <a:lnTo>
                    <a:pt x="1435" y="1570"/>
                  </a:lnTo>
                  <a:lnTo>
                    <a:pt x="1404" y="1584"/>
                  </a:lnTo>
                  <a:lnTo>
                    <a:pt x="1378" y="1598"/>
                  </a:lnTo>
                  <a:lnTo>
                    <a:pt x="1358" y="1610"/>
                  </a:lnTo>
                  <a:lnTo>
                    <a:pt x="1358" y="1643"/>
                  </a:lnTo>
                  <a:lnTo>
                    <a:pt x="1357" y="1677"/>
                  </a:lnTo>
                  <a:lnTo>
                    <a:pt x="1356" y="1694"/>
                  </a:lnTo>
                  <a:lnTo>
                    <a:pt x="1355" y="1709"/>
                  </a:lnTo>
                  <a:lnTo>
                    <a:pt x="1353" y="1725"/>
                  </a:lnTo>
                  <a:lnTo>
                    <a:pt x="1350" y="1739"/>
                  </a:lnTo>
                  <a:lnTo>
                    <a:pt x="1345" y="1753"/>
                  </a:lnTo>
                  <a:lnTo>
                    <a:pt x="1340" y="1765"/>
                  </a:lnTo>
                  <a:lnTo>
                    <a:pt x="1334" y="1777"/>
                  </a:lnTo>
                  <a:lnTo>
                    <a:pt x="1326" y="1786"/>
                  </a:lnTo>
                  <a:lnTo>
                    <a:pt x="1321" y="1790"/>
                  </a:lnTo>
                  <a:lnTo>
                    <a:pt x="1316" y="1793"/>
                  </a:lnTo>
                  <a:lnTo>
                    <a:pt x="1311" y="1796"/>
                  </a:lnTo>
                  <a:lnTo>
                    <a:pt x="1304" y="1800"/>
                  </a:lnTo>
                  <a:lnTo>
                    <a:pt x="1299" y="1802"/>
                  </a:lnTo>
                  <a:lnTo>
                    <a:pt x="1291" y="1803"/>
                  </a:lnTo>
                  <a:lnTo>
                    <a:pt x="1285" y="1804"/>
                  </a:lnTo>
                  <a:lnTo>
                    <a:pt x="1277" y="1804"/>
                  </a:lnTo>
                  <a:lnTo>
                    <a:pt x="1258" y="1804"/>
                  </a:lnTo>
                  <a:lnTo>
                    <a:pt x="1243" y="1802"/>
                  </a:lnTo>
                  <a:lnTo>
                    <a:pt x="1230" y="1800"/>
                  </a:lnTo>
                  <a:lnTo>
                    <a:pt x="1218" y="1797"/>
                  </a:lnTo>
                  <a:lnTo>
                    <a:pt x="1207" y="1795"/>
                  </a:lnTo>
                  <a:lnTo>
                    <a:pt x="1194" y="1792"/>
                  </a:lnTo>
                  <a:lnTo>
                    <a:pt x="1180" y="1790"/>
                  </a:lnTo>
                  <a:lnTo>
                    <a:pt x="1164" y="1788"/>
                  </a:lnTo>
                  <a:lnTo>
                    <a:pt x="1160" y="1802"/>
                  </a:lnTo>
                  <a:lnTo>
                    <a:pt x="1156" y="1816"/>
                  </a:lnTo>
                  <a:lnTo>
                    <a:pt x="1151" y="1830"/>
                  </a:lnTo>
                  <a:lnTo>
                    <a:pt x="1147" y="1843"/>
                  </a:lnTo>
                  <a:lnTo>
                    <a:pt x="1140" y="1856"/>
                  </a:lnTo>
                  <a:lnTo>
                    <a:pt x="1134" y="1868"/>
                  </a:lnTo>
                  <a:lnTo>
                    <a:pt x="1127" y="1878"/>
                  </a:lnTo>
                  <a:lnTo>
                    <a:pt x="1119" y="1889"/>
                  </a:lnTo>
                  <a:lnTo>
                    <a:pt x="1110" y="1899"/>
                  </a:lnTo>
                  <a:lnTo>
                    <a:pt x="1100" y="1908"/>
                  </a:lnTo>
                  <a:lnTo>
                    <a:pt x="1089" y="1915"/>
                  </a:lnTo>
                  <a:lnTo>
                    <a:pt x="1078" y="1922"/>
                  </a:lnTo>
                  <a:lnTo>
                    <a:pt x="1065" y="1927"/>
                  </a:lnTo>
                  <a:lnTo>
                    <a:pt x="1050" y="1930"/>
                  </a:lnTo>
                  <a:lnTo>
                    <a:pt x="1034" y="1932"/>
                  </a:lnTo>
                  <a:lnTo>
                    <a:pt x="1017" y="1934"/>
                  </a:lnTo>
                  <a:lnTo>
                    <a:pt x="1012" y="1932"/>
                  </a:lnTo>
                  <a:lnTo>
                    <a:pt x="1006" y="1931"/>
                  </a:lnTo>
                  <a:lnTo>
                    <a:pt x="1002" y="1928"/>
                  </a:lnTo>
                  <a:lnTo>
                    <a:pt x="997" y="1924"/>
                  </a:lnTo>
                  <a:lnTo>
                    <a:pt x="988" y="1913"/>
                  </a:lnTo>
                  <a:lnTo>
                    <a:pt x="978" y="1901"/>
                  </a:lnTo>
                  <a:lnTo>
                    <a:pt x="973" y="1896"/>
                  </a:lnTo>
                  <a:lnTo>
                    <a:pt x="967" y="1889"/>
                  </a:lnTo>
                  <a:lnTo>
                    <a:pt x="962" y="1884"/>
                  </a:lnTo>
                  <a:lnTo>
                    <a:pt x="956" y="1880"/>
                  </a:lnTo>
                  <a:lnTo>
                    <a:pt x="948" y="1875"/>
                  </a:lnTo>
                  <a:lnTo>
                    <a:pt x="939" y="1872"/>
                  </a:lnTo>
                  <a:lnTo>
                    <a:pt x="931" y="1870"/>
                  </a:lnTo>
                  <a:lnTo>
                    <a:pt x="920" y="1869"/>
                  </a:lnTo>
                  <a:lnTo>
                    <a:pt x="909" y="1870"/>
                  </a:lnTo>
                  <a:lnTo>
                    <a:pt x="897" y="1871"/>
                  </a:lnTo>
                  <a:lnTo>
                    <a:pt x="886" y="1872"/>
                  </a:lnTo>
                  <a:lnTo>
                    <a:pt x="877" y="1875"/>
                  </a:lnTo>
                  <a:lnTo>
                    <a:pt x="866" y="1878"/>
                  </a:lnTo>
                  <a:lnTo>
                    <a:pt x="856" y="1883"/>
                  </a:lnTo>
                  <a:lnTo>
                    <a:pt x="846" y="1887"/>
                  </a:lnTo>
                  <a:lnTo>
                    <a:pt x="838" y="1891"/>
                  </a:lnTo>
                  <a:lnTo>
                    <a:pt x="819" y="1902"/>
                  </a:lnTo>
                  <a:lnTo>
                    <a:pt x="803" y="1915"/>
                  </a:lnTo>
                  <a:lnTo>
                    <a:pt x="787" y="1928"/>
                  </a:lnTo>
                  <a:lnTo>
                    <a:pt x="772" y="1942"/>
                  </a:lnTo>
                  <a:lnTo>
                    <a:pt x="745" y="1968"/>
                  </a:lnTo>
                  <a:lnTo>
                    <a:pt x="720" y="1993"/>
                  </a:lnTo>
                  <a:lnTo>
                    <a:pt x="709" y="2003"/>
                  </a:lnTo>
                  <a:lnTo>
                    <a:pt x="697" y="2009"/>
                  </a:lnTo>
                  <a:lnTo>
                    <a:pt x="693" y="2012"/>
                  </a:lnTo>
                  <a:lnTo>
                    <a:pt x="688" y="2015"/>
                  </a:lnTo>
                  <a:lnTo>
                    <a:pt x="682" y="2016"/>
                  </a:lnTo>
                  <a:lnTo>
                    <a:pt x="677" y="2016"/>
                  </a:lnTo>
                  <a:lnTo>
                    <a:pt x="644" y="2016"/>
                  </a:lnTo>
                  <a:lnTo>
                    <a:pt x="633" y="2016"/>
                  </a:lnTo>
                  <a:lnTo>
                    <a:pt x="623" y="2013"/>
                  </a:lnTo>
                  <a:lnTo>
                    <a:pt x="615" y="2011"/>
                  </a:lnTo>
                  <a:lnTo>
                    <a:pt x="610" y="2007"/>
                  </a:lnTo>
                  <a:lnTo>
                    <a:pt x="597" y="1997"/>
                  </a:lnTo>
                  <a:lnTo>
                    <a:pt x="580" y="1983"/>
                  </a:lnTo>
                  <a:lnTo>
                    <a:pt x="557" y="1989"/>
                  </a:lnTo>
                  <a:lnTo>
                    <a:pt x="534" y="1994"/>
                  </a:lnTo>
                  <a:lnTo>
                    <a:pt x="511" y="1999"/>
                  </a:lnTo>
                  <a:lnTo>
                    <a:pt x="488" y="2005"/>
                  </a:lnTo>
                  <a:lnTo>
                    <a:pt x="463" y="2009"/>
                  </a:lnTo>
                  <a:lnTo>
                    <a:pt x="438" y="2012"/>
                  </a:lnTo>
                  <a:lnTo>
                    <a:pt x="412" y="2015"/>
                  </a:lnTo>
                  <a:lnTo>
                    <a:pt x="385" y="2016"/>
                  </a:lnTo>
                  <a:lnTo>
                    <a:pt x="377" y="2016"/>
                  </a:lnTo>
                  <a:lnTo>
                    <a:pt x="368" y="2015"/>
                  </a:lnTo>
                  <a:lnTo>
                    <a:pt x="360" y="2012"/>
                  </a:lnTo>
                  <a:lnTo>
                    <a:pt x="354" y="2009"/>
                  </a:lnTo>
                  <a:lnTo>
                    <a:pt x="347" y="2005"/>
                  </a:lnTo>
                  <a:lnTo>
                    <a:pt x="341" y="2001"/>
                  </a:lnTo>
                  <a:lnTo>
                    <a:pt x="336" y="1996"/>
                  </a:lnTo>
                  <a:lnTo>
                    <a:pt x="331" y="1991"/>
                  </a:lnTo>
                  <a:lnTo>
                    <a:pt x="323" y="1978"/>
                  </a:lnTo>
                  <a:lnTo>
                    <a:pt x="315" y="1965"/>
                  </a:lnTo>
                  <a:lnTo>
                    <a:pt x="309" y="1950"/>
                  </a:lnTo>
                  <a:lnTo>
                    <a:pt x="302" y="1935"/>
                  </a:lnTo>
                  <a:lnTo>
                    <a:pt x="296" y="1920"/>
                  </a:lnTo>
                  <a:lnTo>
                    <a:pt x="289" y="1905"/>
                  </a:lnTo>
                  <a:lnTo>
                    <a:pt x="283" y="1891"/>
                  </a:lnTo>
                  <a:lnTo>
                    <a:pt x="274" y="1880"/>
                  </a:lnTo>
                  <a:lnTo>
                    <a:pt x="270" y="1874"/>
                  </a:lnTo>
                  <a:lnTo>
                    <a:pt x="264" y="1869"/>
                  </a:lnTo>
                  <a:lnTo>
                    <a:pt x="259" y="1864"/>
                  </a:lnTo>
                  <a:lnTo>
                    <a:pt x="252" y="1861"/>
                  </a:lnTo>
                  <a:lnTo>
                    <a:pt x="246" y="1858"/>
                  </a:lnTo>
                  <a:lnTo>
                    <a:pt x="239" y="1856"/>
                  </a:lnTo>
                  <a:lnTo>
                    <a:pt x="232" y="1855"/>
                  </a:lnTo>
                  <a:lnTo>
                    <a:pt x="223" y="1854"/>
                  </a:lnTo>
                  <a:lnTo>
                    <a:pt x="218" y="1856"/>
                  </a:lnTo>
                  <a:lnTo>
                    <a:pt x="211" y="1860"/>
                  </a:lnTo>
                  <a:lnTo>
                    <a:pt x="203" y="1866"/>
                  </a:lnTo>
                  <a:lnTo>
                    <a:pt x="193" y="1873"/>
                  </a:lnTo>
                  <a:lnTo>
                    <a:pt x="175" y="1889"/>
                  </a:lnTo>
                  <a:lnTo>
                    <a:pt x="158" y="1902"/>
                  </a:lnTo>
                  <a:lnTo>
                    <a:pt x="162" y="1917"/>
                  </a:lnTo>
                  <a:lnTo>
                    <a:pt x="165" y="1927"/>
                  </a:lnTo>
                  <a:lnTo>
                    <a:pt x="168" y="1934"/>
                  </a:lnTo>
                  <a:lnTo>
                    <a:pt x="170" y="1938"/>
                  </a:lnTo>
                  <a:lnTo>
                    <a:pt x="172" y="1942"/>
                  </a:lnTo>
                  <a:lnTo>
                    <a:pt x="174" y="1948"/>
                  </a:lnTo>
                  <a:lnTo>
                    <a:pt x="174" y="1955"/>
                  </a:lnTo>
                  <a:lnTo>
                    <a:pt x="175" y="1967"/>
                  </a:lnTo>
                  <a:lnTo>
                    <a:pt x="174" y="1976"/>
                  </a:lnTo>
                  <a:lnTo>
                    <a:pt x="172" y="1983"/>
                  </a:lnTo>
                  <a:lnTo>
                    <a:pt x="171" y="1990"/>
                  </a:lnTo>
                  <a:lnTo>
                    <a:pt x="169" y="1995"/>
                  </a:lnTo>
                  <a:lnTo>
                    <a:pt x="164" y="2006"/>
                  </a:lnTo>
                  <a:lnTo>
                    <a:pt x="158" y="2016"/>
                  </a:lnTo>
                  <a:lnTo>
                    <a:pt x="152" y="2026"/>
                  </a:lnTo>
                  <a:lnTo>
                    <a:pt x="147" y="2040"/>
                  </a:lnTo>
                  <a:lnTo>
                    <a:pt x="144" y="2048"/>
                  </a:lnTo>
                  <a:lnTo>
                    <a:pt x="143" y="2058"/>
                  </a:lnTo>
                  <a:lnTo>
                    <a:pt x="142" y="2069"/>
                  </a:lnTo>
                  <a:lnTo>
                    <a:pt x="142" y="2080"/>
                  </a:lnTo>
                  <a:lnTo>
                    <a:pt x="142" y="2113"/>
                  </a:lnTo>
                  <a:lnTo>
                    <a:pt x="142" y="2124"/>
                  </a:lnTo>
                  <a:lnTo>
                    <a:pt x="144" y="2132"/>
                  </a:lnTo>
                  <a:lnTo>
                    <a:pt x="148" y="2140"/>
                  </a:lnTo>
                  <a:lnTo>
                    <a:pt x="152" y="2147"/>
                  </a:lnTo>
                  <a:lnTo>
                    <a:pt x="163" y="2159"/>
                  </a:lnTo>
                  <a:lnTo>
                    <a:pt x="175" y="2172"/>
                  </a:lnTo>
                  <a:lnTo>
                    <a:pt x="180" y="2179"/>
                  </a:lnTo>
                  <a:lnTo>
                    <a:pt x="187" y="2185"/>
                  </a:lnTo>
                  <a:lnTo>
                    <a:pt x="192" y="2194"/>
                  </a:lnTo>
                  <a:lnTo>
                    <a:pt x="196" y="2204"/>
                  </a:lnTo>
                  <a:lnTo>
                    <a:pt x="201" y="2214"/>
                  </a:lnTo>
                  <a:lnTo>
                    <a:pt x="204" y="2227"/>
                  </a:lnTo>
                  <a:lnTo>
                    <a:pt x="206" y="2242"/>
                  </a:lnTo>
                  <a:lnTo>
                    <a:pt x="207" y="2259"/>
                  </a:lnTo>
                  <a:lnTo>
                    <a:pt x="207" y="2291"/>
                  </a:lnTo>
                  <a:lnTo>
                    <a:pt x="206" y="2300"/>
                  </a:lnTo>
                  <a:lnTo>
                    <a:pt x="205" y="2309"/>
                  </a:lnTo>
                  <a:lnTo>
                    <a:pt x="204" y="2319"/>
                  </a:lnTo>
                  <a:lnTo>
                    <a:pt x="201" y="2329"/>
                  </a:lnTo>
                  <a:lnTo>
                    <a:pt x="194" y="2348"/>
                  </a:lnTo>
                  <a:lnTo>
                    <a:pt x="185" y="2367"/>
                  </a:lnTo>
                  <a:lnTo>
                    <a:pt x="180" y="2375"/>
                  </a:lnTo>
                  <a:lnTo>
                    <a:pt x="176" y="2383"/>
                  </a:lnTo>
                  <a:lnTo>
                    <a:pt x="170" y="2389"/>
                  </a:lnTo>
                  <a:lnTo>
                    <a:pt x="165" y="2396"/>
                  </a:lnTo>
                  <a:lnTo>
                    <a:pt x="158" y="2400"/>
                  </a:lnTo>
                  <a:lnTo>
                    <a:pt x="153" y="2403"/>
                  </a:lnTo>
                  <a:lnTo>
                    <a:pt x="148" y="2404"/>
                  </a:lnTo>
                  <a:lnTo>
                    <a:pt x="142" y="2404"/>
                  </a:lnTo>
                  <a:lnTo>
                    <a:pt x="13" y="2386"/>
                  </a:lnTo>
                  <a:lnTo>
                    <a:pt x="29" y="2391"/>
                  </a:lnTo>
                  <a:lnTo>
                    <a:pt x="1" y="2584"/>
                  </a:lnTo>
                  <a:lnTo>
                    <a:pt x="0" y="2588"/>
                  </a:lnTo>
                  <a:lnTo>
                    <a:pt x="0" y="2591"/>
                  </a:lnTo>
                  <a:lnTo>
                    <a:pt x="0" y="2595"/>
                  </a:lnTo>
                  <a:lnTo>
                    <a:pt x="1" y="2598"/>
                  </a:lnTo>
                  <a:lnTo>
                    <a:pt x="5" y="2602"/>
                  </a:lnTo>
                  <a:lnTo>
                    <a:pt x="10" y="2606"/>
                  </a:lnTo>
                  <a:lnTo>
                    <a:pt x="25" y="2612"/>
                  </a:lnTo>
                  <a:lnTo>
                    <a:pt x="43" y="2617"/>
                  </a:lnTo>
                  <a:lnTo>
                    <a:pt x="52" y="2620"/>
                  </a:lnTo>
                  <a:lnTo>
                    <a:pt x="61" y="2625"/>
                  </a:lnTo>
                  <a:lnTo>
                    <a:pt x="70" y="2629"/>
                  </a:lnTo>
                  <a:lnTo>
                    <a:pt x="77" y="2636"/>
                  </a:lnTo>
                  <a:lnTo>
                    <a:pt x="81" y="2640"/>
                  </a:lnTo>
                  <a:lnTo>
                    <a:pt x="84" y="2643"/>
                  </a:lnTo>
                  <a:lnTo>
                    <a:pt x="86" y="2649"/>
                  </a:lnTo>
                  <a:lnTo>
                    <a:pt x="89" y="2654"/>
                  </a:lnTo>
                  <a:lnTo>
                    <a:pt x="90" y="2659"/>
                  </a:lnTo>
                  <a:lnTo>
                    <a:pt x="93" y="2666"/>
                  </a:lnTo>
                  <a:lnTo>
                    <a:pt x="93" y="2672"/>
                  </a:lnTo>
                  <a:lnTo>
                    <a:pt x="94" y="2681"/>
                  </a:lnTo>
                  <a:lnTo>
                    <a:pt x="93" y="2687"/>
                  </a:lnTo>
                  <a:lnTo>
                    <a:pt x="93" y="2694"/>
                  </a:lnTo>
                  <a:lnTo>
                    <a:pt x="90" y="2699"/>
                  </a:lnTo>
                  <a:lnTo>
                    <a:pt x="89" y="2705"/>
                  </a:lnTo>
                  <a:lnTo>
                    <a:pt x="84" y="2714"/>
                  </a:lnTo>
                  <a:lnTo>
                    <a:pt x="77" y="2723"/>
                  </a:lnTo>
                  <a:lnTo>
                    <a:pt x="62" y="2740"/>
                  </a:lnTo>
                  <a:lnTo>
                    <a:pt x="46" y="2763"/>
                  </a:lnTo>
                  <a:lnTo>
                    <a:pt x="60" y="2766"/>
                  </a:lnTo>
                  <a:lnTo>
                    <a:pt x="70" y="2768"/>
                  </a:lnTo>
                  <a:lnTo>
                    <a:pt x="76" y="2772"/>
                  </a:lnTo>
                  <a:lnTo>
                    <a:pt x="82" y="2774"/>
                  </a:lnTo>
                  <a:lnTo>
                    <a:pt x="86" y="2776"/>
                  </a:lnTo>
                  <a:lnTo>
                    <a:pt x="91" y="2777"/>
                  </a:lnTo>
                  <a:lnTo>
                    <a:pt x="99" y="2777"/>
                  </a:lnTo>
                  <a:lnTo>
                    <a:pt x="111" y="2778"/>
                  </a:lnTo>
                  <a:lnTo>
                    <a:pt x="115" y="2776"/>
                  </a:lnTo>
                  <a:lnTo>
                    <a:pt x="123" y="2772"/>
                  </a:lnTo>
                  <a:lnTo>
                    <a:pt x="130" y="2765"/>
                  </a:lnTo>
                  <a:lnTo>
                    <a:pt x="140" y="2758"/>
                  </a:lnTo>
                  <a:lnTo>
                    <a:pt x="160" y="2741"/>
                  </a:lnTo>
                  <a:lnTo>
                    <a:pt x="176" y="2730"/>
                  </a:lnTo>
                  <a:lnTo>
                    <a:pt x="208" y="2732"/>
                  </a:lnTo>
                  <a:lnTo>
                    <a:pt x="245" y="2736"/>
                  </a:lnTo>
                  <a:lnTo>
                    <a:pt x="263" y="2738"/>
                  </a:lnTo>
                  <a:lnTo>
                    <a:pt x="283" y="2741"/>
                  </a:lnTo>
                  <a:lnTo>
                    <a:pt x="301" y="2745"/>
                  </a:lnTo>
                  <a:lnTo>
                    <a:pt x="319" y="2749"/>
                  </a:lnTo>
                  <a:lnTo>
                    <a:pt x="336" y="2754"/>
                  </a:lnTo>
                  <a:lnTo>
                    <a:pt x="352" y="2761"/>
                  </a:lnTo>
                  <a:lnTo>
                    <a:pt x="366" y="2768"/>
                  </a:lnTo>
                  <a:lnTo>
                    <a:pt x="379" y="2777"/>
                  </a:lnTo>
                  <a:lnTo>
                    <a:pt x="383" y="2782"/>
                  </a:lnTo>
                  <a:lnTo>
                    <a:pt x="388" y="2787"/>
                  </a:lnTo>
                  <a:lnTo>
                    <a:pt x="393" y="2793"/>
                  </a:lnTo>
                  <a:lnTo>
                    <a:pt x="396" y="2799"/>
                  </a:lnTo>
                  <a:lnTo>
                    <a:pt x="398" y="2805"/>
                  </a:lnTo>
                  <a:lnTo>
                    <a:pt x="400" y="2812"/>
                  </a:lnTo>
                  <a:lnTo>
                    <a:pt x="403" y="2819"/>
                  </a:lnTo>
                  <a:lnTo>
                    <a:pt x="403" y="2827"/>
                  </a:lnTo>
                  <a:lnTo>
                    <a:pt x="403" y="2835"/>
                  </a:lnTo>
                  <a:lnTo>
                    <a:pt x="401" y="2844"/>
                  </a:lnTo>
                  <a:lnTo>
                    <a:pt x="400" y="2852"/>
                  </a:lnTo>
                  <a:lnTo>
                    <a:pt x="398" y="2857"/>
                  </a:lnTo>
                  <a:lnTo>
                    <a:pt x="397" y="2862"/>
                  </a:lnTo>
                  <a:lnTo>
                    <a:pt x="394" y="2867"/>
                  </a:lnTo>
                  <a:lnTo>
                    <a:pt x="392" y="2871"/>
                  </a:lnTo>
                  <a:lnTo>
                    <a:pt x="388" y="2874"/>
                  </a:lnTo>
                  <a:lnTo>
                    <a:pt x="382" y="2879"/>
                  </a:lnTo>
                  <a:lnTo>
                    <a:pt x="374" y="2882"/>
                  </a:lnTo>
                  <a:lnTo>
                    <a:pt x="366" y="2883"/>
                  </a:lnTo>
                  <a:lnTo>
                    <a:pt x="357" y="2885"/>
                  </a:lnTo>
                  <a:lnTo>
                    <a:pt x="349" y="2886"/>
                  </a:lnTo>
                  <a:lnTo>
                    <a:pt x="341" y="2888"/>
                  </a:lnTo>
                  <a:lnTo>
                    <a:pt x="332" y="2893"/>
                  </a:lnTo>
                  <a:lnTo>
                    <a:pt x="325" y="2898"/>
                  </a:lnTo>
                  <a:lnTo>
                    <a:pt x="322" y="2902"/>
                  </a:lnTo>
                  <a:lnTo>
                    <a:pt x="318" y="2908"/>
                  </a:lnTo>
                  <a:lnTo>
                    <a:pt x="315" y="2913"/>
                  </a:lnTo>
                  <a:lnTo>
                    <a:pt x="312" y="2920"/>
                  </a:lnTo>
                  <a:lnTo>
                    <a:pt x="310" y="2927"/>
                  </a:lnTo>
                  <a:lnTo>
                    <a:pt x="307" y="2936"/>
                  </a:lnTo>
                  <a:lnTo>
                    <a:pt x="306" y="2946"/>
                  </a:lnTo>
                  <a:lnTo>
                    <a:pt x="305" y="2956"/>
                  </a:lnTo>
                  <a:lnTo>
                    <a:pt x="225" y="2976"/>
                  </a:lnTo>
                  <a:lnTo>
                    <a:pt x="228" y="2987"/>
                  </a:lnTo>
                  <a:lnTo>
                    <a:pt x="231" y="2996"/>
                  </a:lnTo>
                  <a:lnTo>
                    <a:pt x="234" y="3004"/>
                  </a:lnTo>
                  <a:lnTo>
                    <a:pt x="237" y="3010"/>
                  </a:lnTo>
                  <a:lnTo>
                    <a:pt x="241" y="3016"/>
                  </a:lnTo>
                  <a:lnTo>
                    <a:pt x="245" y="3019"/>
                  </a:lnTo>
                  <a:lnTo>
                    <a:pt x="249" y="3021"/>
                  </a:lnTo>
                  <a:lnTo>
                    <a:pt x="255" y="3023"/>
                  </a:lnTo>
                  <a:lnTo>
                    <a:pt x="285" y="3023"/>
                  </a:lnTo>
                  <a:lnTo>
                    <a:pt x="338" y="3021"/>
                  </a:lnTo>
                  <a:lnTo>
                    <a:pt x="376" y="3083"/>
                  </a:lnTo>
                  <a:lnTo>
                    <a:pt x="392" y="3078"/>
                  </a:lnTo>
                  <a:lnTo>
                    <a:pt x="406" y="3074"/>
                  </a:lnTo>
                  <a:lnTo>
                    <a:pt x="420" y="3070"/>
                  </a:lnTo>
                  <a:lnTo>
                    <a:pt x="432" y="3065"/>
                  </a:lnTo>
                  <a:lnTo>
                    <a:pt x="444" y="3060"/>
                  </a:lnTo>
                  <a:lnTo>
                    <a:pt x="454" y="3055"/>
                  </a:lnTo>
                  <a:lnTo>
                    <a:pt x="465" y="3049"/>
                  </a:lnTo>
                  <a:lnTo>
                    <a:pt x="474" y="3044"/>
                  </a:lnTo>
                  <a:lnTo>
                    <a:pt x="490" y="3032"/>
                  </a:lnTo>
                  <a:lnTo>
                    <a:pt x="504" y="3020"/>
                  </a:lnTo>
                  <a:lnTo>
                    <a:pt x="516" y="3008"/>
                  </a:lnTo>
                  <a:lnTo>
                    <a:pt x="526" y="2996"/>
                  </a:lnTo>
                  <a:lnTo>
                    <a:pt x="543" y="2975"/>
                  </a:lnTo>
                  <a:lnTo>
                    <a:pt x="558" y="2956"/>
                  </a:lnTo>
                  <a:lnTo>
                    <a:pt x="566" y="2950"/>
                  </a:lnTo>
                  <a:lnTo>
                    <a:pt x="575" y="2944"/>
                  </a:lnTo>
                  <a:lnTo>
                    <a:pt x="580" y="2942"/>
                  </a:lnTo>
                  <a:lnTo>
                    <a:pt x="585" y="2941"/>
                  </a:lnTo>
                  <a:lnTo>
                    <a:pt x="590" y="2940"/>
                  </a:lnTo>
                  <a:lnTo>
                    <a:pt x="597" y="2940"/>
                  </a:lnTo>
                  <a:lnTo>
                    <a:pt x="602" y="2940"/>
                  </a:lnTo>
                  <a:lnTo>
                    <a:pt x="608" y="2941"/>
                  </a:lnTo>
                  <a:lnTo>
                    <a:pt x="612" y="2943"/>
                  </a:lnTo>
                  <a:lnTo>
                    <a:pt x="616" y="2947"/>
                  </a:lnTo>
                  <a:lnTo>
                    <a:pt x="624" y="2953"/>
                  </a:lnTo>
                  <a:lnTo>
                    <a:pt x="629" y="2962"/>
                  </a:lnTo>
                  <a:lnTo>
                    <a:pt x="635" y="2973"/>
                  </a:lnTo>
                  <a:lnTo>
                    <a:pt x="639" y="2983"/>
                  </a:lnTo>
                  <a:lnTo>
                    <a:pt x="642" y="2994"/>
                  </a:lnTo>
                  <a:lnTo>
                    <a:pt x="646" y="3005"/>
                  </a:lnTo>
                  <a:lnTo>
                    <a:pt x="694" y="3005"/>
                  </a:lnTo>
                  <a:lnTo>
                    <a:pt x="701" y="3005"/>
                  </a:lnTo>
                  <a:lnTo>
                    <a:pt x="707" y="3006"/>
                  </a:lnTo>
                  <a:lnTo>
                    <a:pt x="714" y="3007"/>
                  </a:lnTo>
                  <a:lnTo>
                    <a:pt x="718" y="3008"/>
                  </a:lnTo>
                  <a:lnTo>
                    <a:pt x="723" y="3010"/>
                  </a:lnTo>
                  <a:lnTo>
                    <a:pt x="728" y="3014"/>
                  </a:lnTo>
                  <a:lnTo>
                    <a:pt x="731" y="3016"/>
                  </a:lnTo>
                  <a:lnTo>
                    <a:pt x="734" y="3019"/>
                  </a:lnTo>
                  <a:lnTo>
                    <a:pt x="740" y="3027"/>
                  </a:lnTo>
                  <a:lnTo>
                    <a:pt x="743" y="3035"/>
                  </a:lnTo>
                  <a:lnTo>
                    <a:pt x="745" y="3045"/>
                  </a:lnTo>
                  <a:lnTo>
                    <a:pt x="746" y="3055"/>
                  </a:lnTo>
                  <a:lnTo>
                    <a:pt x="746" y="3065"/>
                  </a:lnTo>
                  <a:lnTo>
                    <a:pt x="745" y="3076"/>
                  </a:lnTo>
                  <a:lnTo>
                    <a:pt x="743" y="3087"/>
                  </a:lnTo>
                  <a:lnTo>
                    <a:pt x="741" y="3097"/>
                  </a:lnTo>
                  <a:lnTo>
                    <a:pt x="734" y="3117"/>
                  </a:lnTo>
                  <a:lnTo>
                    <a:pt x="727" y="3135"/>
                  </a:lnTo>
                  <a:lnTo>
                    <a:pt x="762" y="3164"/>
                  </a:lnTo>
                  <a:lnTo>
                    <a:pt x="856" y="3167"/>
                  </a:lnTo>
                  <a:lnTo>
                    <a:pt x="869" y="3183"/>
                  </a:lnTo>
                  <a:lnTo>
                    <a:pt x="885" y="3203"/>
                  </a:lnTo>
                  <a:lnTo>
                    <a:pt x="893" y="3211"/>
                  </a:lnTo>
                  <a:lnTo>
                    <a:pt x="899" y="3220"/>
                  </a:lnTo>
                  <a:lnTo>
                    <a:pt x="904" y="3226"/>
                  </a:lnTo>
                  <a:lnTo>
                    <a:pt x="905" y="3232"/>
                  </a:lnTo>
                  <a:lnTo>
                    <a:pt x="905" y="3250"/>
                  </a:lnTo>
                  <a:lnTo>
                    <a:pt x="904" y="3263"/>
                  </a:lnTo>
                  <a:lnTo>
                    <a:pt x="902" y="3272"/>
                  </a:lnTo>
                  <a:lnTo>
                    <a:pt x="899" y="3278"/>
                  </a:lnTo>
                  <a:lnTo>
                    <a:pt x="896" y="3285"/>
                  </a:lnTo>
                  <a:lnTo>
                    <a:pt x="894" y="3294"/>
                  </a:lnTo>
                  <a:lnTo>
                    <a:pt x="891" y="3308"/>
                  </a:lnTo>
                  <a:lnTo>
                    <a:pt x="889" y="3329"/>
                  </a:lnTo>
                  <a:lnTo>
                    <a:pt x="910" y="3330"/>
                  </a:lnTo>
                  <a:lnTo>
                    <a:pt x="929" y="3331"/>
                  </a:lnTo>
                  <a:lnTo>
                    <a:pt x="937" y="3333"/>
                  </a:lnTo>
                  <a:lnTo>
                    <a:pt x="946" y="3334"/>
                  </a:lnTo>
                  <a:lnTo>
                    <a:pt x="954" y="3338"/>
                  </a:lnTo>
                  <a:lnTo>
                    <a:pt x="961" y="3340"/>
                  </a:lnTo>
                  <a:lnTo>
                    <a:pt x="966" y="3344"/>
                  </a:lnTo>
                  <a:lnTo>
                    <a:pt x="972" y="3348"/>
                  </a:lnTo>
                  <a:lnTo>
                    <a:pt x="976" y="3354"/>
                  </a:lnTo>
                  <a:lnTo>
                    <a:pt x="980" y="3359"/>
                  </a:lnTo>
                  <a:lnTo>
                    <a:pt x="984" y="3367"/>
                  </a:lnTo>
                  <a:lnTo>
                    <a:pt x="986" y="3374"/>
                  </a:lnTo>
                  <a:lnTo>
                    <a:pt x="987" y="3384"/>
                  </a:lnTo>
                  <a:lnTo>
                    <a:pt x="987" y="3394"/>
                  </a:lnTo>
                  <a:lnTo>
                    <a:pt x="987" y="3442"/>
                  </a:lnTo>
                  <a:lnTo>
                    <a:pt x="987" y="3459"/>
                  </a:lnTo>
                  <a:lnTo>
                    <a:pt x="985" y="3475"/>
                  </a:lnTo>
                  <a:lnTo>
                    <a:pt x="981" y="3490"/>
                  </a:lnTo>
                  <a:lnTo>
                    <a:pt x="976" y="3506"/>
                  </a:lnTo>
                  <a:lnTo>
                    <a:pt x="971" y="3521"/>
                  </a:lnTo>
                  <a:lnTo>
                    <a:pt x="963" y="3535"/>
                  </a:lnTo>
                  <a:lnTo>
                    <a:pt x="954" y="3549"/>
                  </a:lnTo>
                  <a:lnTo>
                    <a:pt x="945" y="3562"/>
                  </a:lnTo>
                  <a:lnTo>
                    <a:pt x="934" y="3575"/>
                  </a:lnTo>
                  <a:lnTo>
                    <a:pt x="921" y="3586"/>
                  </a:lnTo>
                  <a:lnTo>
                    <a:pt x="908" y="3596"/>
                  </a:lnTo>
                  <a:lnTo>
                    <a:pt x="894" y="3604"/>
                  </a:lnTo>
                  <a:lnTo>
                    <a:pt x="878" y="3611"/>
                  </a:lnTo>
                  <a:lnTo>
                    <a:pt x="862" y="3616"/>
                  </a:lnTo>
                  <a:lnTo>
                    <a:pt x="844" y="3619"/>
                  </a:lnTo>
                  <a:lnTo>
                    <a:pt x="825" y="3621"/>
                  </a:lnTo>
                  <a:lnTo>
                    <a:pt x="805" y="3700"/>
                  </a:lnTo>
                  <a:lnTo>
                    <a:pt x="857" y="3718"/>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6"/>
            <p:cNvSpPr>
              <a:spLocks/>
            </p:cNvSpPr>
            <p:nvPr/>
          </p:nvSpPr>
          <p:spPr bwMode="auto">
            <a:xfrm>
              <a:off x="2214563" y="5697537"/>
              <a:ext cx="39688" cy="82550"/>
            </a:xfrm>
            <a:custGeom>
              <a:avLst/>
              <a:gdLst>
                <a:gd name="T0" fmla="*/ 16 w 97"/>
                <a:gd name="T1" fmla="*/ 16 h 211"/>
                <a:gd name="T2" fmla="*/ 0 w 97"/>
                <a:gd name="T3" fmla="*/ 32 h 211"/>
                <a:gd name="T4" fmla="*/ 0 w 97"/>
                <a:gd name="T5" fmla="*/ 194 h 211"/>
                <a:gd name="T6" fmla="*/ 16 w 97"/>
                <a:gd name="T7" fmla="*/ 211 h 211"/>
                <a:gd name="T8" fmla="*/ 81 w 97"/>
                <a:gd name="T9" fmla="*/ 211 h 211"/>
                <a:gd name="T10" fmla="*/ 97 w 97"/>
                <a:gd name="T11" fmla="*/ 194 h 211"/>
                <a:gd name="T12" fmla="*/ 97 w 97"/>
                <a:gd name="T13" fmla="*/ 32 h 211"/>
                <a:gd name="T14" fmla="*/ 81 w 97"/>
                <a:gd name="T15" fmla="*/ 16 h 211"/>
                <a:gd name="T16" fmla="*/ 65 w 97"/>
                <a:gd name="T17" fmla="*/ 0 h 211"/>
                <a:gd name="T18" fmla="*/ 33 w 97"/>
                <a:gd name="T19" fmla="*/ 0 h 211"/>
                <a:gd name="T20" fmla="*/ 16 w 97"/>
                <a:gd name="T21" fmla="*/ 1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211">
                  <a:moveTo>
                    <a:pt x="16" y="16"/>
                  </a:moveTo>
                  <a:lnTo>
                    <a:pt x="0" y="32"/>
                  </a:lnTo>
                  <a:lnTo>
                    <a:pt x="0" y="194"/>
                  </a:lnTo>
                  <a:lnTo>
                    <a:pt x="16" y="211"/>
                  </a:lnTo>
                  <a:lnTo>
                    <a:pt x="81" y="211"/>
                  </a:lnTo>
                  <a:lnTo>
                    <a:pt x="97" y="194"/>
                  </a:lnTo>
                  <a:lnTo>
                    <a:pt x="97" y="32"/>
                  </a:lnTo>
                  <a:lnTo>
                    <a:pt x="81" y="16"/>
                  </a:lnTo>
                  <a:lnTo>
                    <a:pt x="65" y="0"/>
                  </a:lnTo>
                  <a:lnTo>
                    <a:pt x="33" y="0"/>
                  </a:lnTo>
                  <a:lnTo>
                    <a:pt x="16" y="16"/>
                  </a:lnTo>
                  <a:close/>
                </a:path>
              </a:pathLst>
            </a:custGeom>
            <a:solidFill>
              <a:srgbClr val="1212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7"/>
            <p:cNvSpPr>
              <a:spLocks noEditPoints="1"/>
            </p:cNvSpPr>
            <p:nvPr/>
          </p:nvSpPr>
          <p:spPr bwMode="auto">
            <a:xfrm>
              <a:off x="6908800" y="5332412"/>
              <a:ext cx="161925" cy="611188"/>
            </a:xfrm>
            <a:custGeom>
              <a:avLst/>
              <a:gdLst>
                <a:gd name="T0" fmla="*/ 239 w 405"/>
                <a:gd name="T1" fmla="*/ 292 h 1540"/>
                <a:gd name="T2" fmla="*/ 239 w 405"/>
                <a:gd name="T3" fmla="*/ 366 h 1540"/>
                <a:gd name="T4" fmla="*/ 224 w 405"/>
                <a:gd name="T5" fmla="*/ 387 h 1540"/>
                <a:gd name="T6" fmla="*/ 199 w 405"/>
                <a:gd name="T7" fmla="*/ 407 h 1540"/>
                <a:gd name="T8" fmla="*/ 195 w 405"/>
                <a:gd name="T9" fmla="*/ 433 h 1540"/>
                <a:gd name="T10" fmla="*/ 210 w 405"/>
                <a:gd name="T11" fmla="*/ 498 h 1540"/>
                <a:gd name="T12" fmla="*/ 239 w 405"/>
                <a:gd name="T13" fmla="*/ 617 h 1540"/>
                <a:gd name="T14" fmla="*/ 243 w 405"/>
                <a:gd name="T15" fmla="*/ 826 h 1540"/>
                <a:gd name="T16" fmla="*/ 239 w 405"/>
                <a:gd name="T17" fmla="*/ 850 h 1540"/>
                <a:gd name="T18" fmla="*/ 212 w 405"/>
                <a:gd name="T19" fmla="*/ 887 h 1540"/>
                <a:gd name="T20" fmla="*/ 176 w 405"/>
                <a:gd name="T21" fmla="*/ 918 h 1540"/>
                <a:gd name="T22" fmla="*/ 150 w 405"/>
                <a:gd name="T23" fmla="*/ 960 h 1540"/>
                <a:gd name="T24" fmla="*/ 146 w 405"/>
                <a:gd name="T25" fmla="*/ 988 h 1540"/>
                <a:gd name="T26" fmla="*/ 156 w 405"/>
                <a:gd name="T27" fmla="*/ 1024 h 1540"/>
                <a:gd name="T28" fmla="*/ 178 w 405"/>
                <a:gd name="T29" fmla="*/ 1045 h 1540"/>
                <a:gd name="T30" fmla="*/ 200 w 405"/>
                <a:gd name="T31" fmla="*/ 1066 h 1540"/>
                <a:gd name="T32" fmla="*/ 211 w 405"/>
                <a:gd name="T33" fmla="*/ 1102 h 1540"/>
                <a:gd name="T34" fmla="*/ 206 w 405"/>
                <a:gd name="T35" fmla="*/ 1126 h 1540"/>
                <a:gd name="T36" fmla="*/ 161 w 405"/>
                <a:gd name="T37" fmla="*/ 1183 h 1540"/>
                <a:gd name="T38" fmla="*/ 94 w 405"/>
                <a:gd name="T39" fmla="*/ 1341 h 1540"/>
                <a:gd name="T40" fmla="*/ 95 w 405"/>
                <a:gd name="T41" fmla="*/ 1313 h 1540"/>
                <a:gd name="T42" fmla="*/ 94 w 405"/>
                <a:gd name="T43" fmla="*/ 1178 h 1540"/>
                <a:gd name="T44" fmla="*/ 75 w 405"/>
                <a:gd name="T45" fmla="*/ 1139 h 1540"/>
                <a:gd name="T46" fmla="*/ 66 w 405"/>
                <a:gd name="T47" fmla="*/ 1106 h 1540"/>
                <a:gd name="T48" fmla="*/ 96 w 405"/>
                <a:gd name="T49" fmla="*/ 960 h 1540"/>
                <a:gd name="T50" fmla="*/ 120 w 405"/>
                <a:gd name="T51" fmla="*/ 862 h 1540"/>
                <a:gd name="T52" fmla="*/ 127 w 405"/>
                <a:gd name="T53" fmla="*/ 782 h 1540"/>
                <a:gd name="T54" fmla="*/ 117 w 405"/>
                <a:gd name="T55" fmla="*/ 637 h 1540"/>
                <a:gd name="T56" fmla="*/ 114 w 405"/>
                <a:gd name="T57" fmla="*/ 470 h 1540"/>
                <a:gd name="T58" fmla="*/ 158 w 405"/>
                <a:gd name="T59" fmla="*/ 394 h 1540"/>
                <a:gd name="T60" fmla="*/ 162 w 405"/>
                <a:gd name="T61" fmla="*/ 356 h 1540"/>
                <a:gd name="T62" fmla="*/ 159 w 405"/>
                <a:gd name="T63" fmla="*/ 275 h 1540"/>
                <a:gd name="T64" fmla="*/ 139 w 405"/>
                <a:gd name="T65" fmla="*/ 231 h 1540"/>
                <a:gd name="T66" fmla="*/ 130 w 405"/>
                <a:gd name="T67" fmla="*/ 190 h 1540"/>
                <a:gd name="T68" fmla="*/ 136 w 405"/>
                <a:gd name="T69" fmla="*/ 152 h 1540"/>
                <a:gd name="T70" fmla="*/ 159 w 405"/>
                <a:gd name="T71" fmla="*/ 120 h 1540"/>
                <a:gd name="T72" fmla="*/ 214 w 405"/>
                <a:gd name="T73" fmla="*/ 73 h 1540"/>
                <a:gd name="T74" fmla="*/ 240 w 405"/>
                <a:gd name="T75" fmla="*/ 90 h 1540"/>
                <a:gd name="T76" fmla="*/ 239 w 405"/>
                <a:gd name="T77" fmla="*/ 292 h 1540"/>
                <a:gd name="T78" fmla="*/ 114 w 405"/>
                <a:gd name="T79" fmla="*/ 81 h 1540"/>
                <a:gd name="T80" fmla="*/ 97 w 405"/>
                <a:gd name="T81" fmla="*/ 292 h 1540"/>
                <a:gd name="T82" fmla="*/ 16 w 405"/>
                <a:gd name="T83" fmla="*/ 567 h 1540"/>
                <a:gd name="T84" fmla="*/ 65 w 405"/>
                <a:gd name="T85" fmla="*/ 826 h 1540"/>
                <a:gd name="T86" fmla="*/ 0 w 405"/>
                <a:gd name="T87" fmla="*/ 1069 h 1540"/>
                <a:gd name="T88" fmla="*/ 16 w 405"/>
                <a:gd name="T89" fmla="*/ 1280 h 1540"/>
                <a:gd name="T90" fmla="*/ 50 w 405"/>
                <a:gd name="T91" fmla="*/ 1427 h 1540"/>
                <a:gd name="T92" fmla="*/ 179 w 405"/>
                <a:gd name="T93" fmla="*/ 1540 h 1540"/>
                <a:gd name="T94" fmla="*/ 244 w 405"/>
                <a:gd name="T95" fmla="*/ 1426 h 1540"/>
                <a:gd name="T96" fmla="*/ 228 w 405"/>
                <a:gd name="T97" fmla="*/ 1199 h 1540"/>
                <a:gd name="T98" fmla="*/ 293 w 405"/>
                <a:gd name="T99" fmla="*/ 1118 h 1540"/>
                <a:gd name="T100" fmla="*/ 390 w 405"/>
                <a:gd name="T101" fmla="*/ 1102 h 1540"/>
                <a:gd name="T102" fmla="*/ 405 w 405"/>
                <a:gd name="T103" fmla="*/ 794 h 1540"/>
                <a:gd name="T104" fmla="*/ 324 w 405"/>
                <a:gd name="T105" fmla="*/ 745 h 1540"/>
                <a:gd name="T106" fmla="*/ 276 w 405"/>
                <a:gd name="T107" fmla="*/ 421 h 1540"/>
                <a:gd name="T108" fmla="*/ 292 w 405"/>
                <a:gd name="T109" fmla="*/ 49 h 1540"/>
                <a:gd name="T110" fmla="*/ 161 w 405"/>
                <a:gd name="T111" fmla="*/ 32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5" h="1540">
                  <a:moveTo>
                    <a:pt x="227" y="940"/>
                  </a:moveTo>
                  <a:lnTo>
                    <a:pt x="227" y="1004"/>
                  </a:lnTo>
                  <a:lnTo>
                    <a:pt x="227" y="940"/>
                  </a:lnTo>
                  <a:close/>
                  <a:moveTo>
                    <a:pt x="239" y="292"/>
                  </a:moveTo>
                  <a:lnTo>
                    <a:pt x="243" y="340"/>
                  </a:lnTo>
                  <a:lnTo>
                    <a:pt x="242" y="350"/>
                  </a:lnTo>
                  <a:lnTo>
                    <a:pt x="241" y="359"/>
                  </a:lnTo>
                  <a:lnTo>
                    <a:pt x="239" y="366"/>
                  </a:lnTo>
                  <a:lnTo>
                    <a:pt x="236" y="373"/>
                  </a:lnTo>
                  <a:lnTo>
                    <a:pt x="231" y="378"/>
                  </a:lnTo>
                  <a:lnTo>
                    <a:pt x="228" y="382"/>
                  </a:lnTo>
                  <a:lnTo>
                    <a:pt x="224" y="387"/>
                  </a:lnTo>
                  <a:lnTo>
                    <a:pt x="218" y="390"/>
                  </a:lnTo>
                  <a:lnTo>
                    <a:pt x="210" y="396"/>
                  </a:lnTo>
                  <a:lnTo>
                    <a:pt x="202" y="403"/>
                  </a:lnTo>
                  <a:lnTo>
                    <a:pt x="199" y="407"/>
                  </a:lnTo>
                  <a:lnTo>
                    <a:pt x="197" y="410"/>
                  </a:lnTo>
                  <a:lnTo>
                    <a:pt x="195" y="416"/>
                  </a:lnTo>
                  <a:lnTo>
                    <a:pt x="195" y="421"/>
                  </a:lnTo>
                  <a:lnTo>
                    <a:pt x="195" y="433"/>
                  </a:lnTo>
                  <a:lnTo>
                    <a:pt x="197" y="445"/>
                  </a:lnTo>
                  <a:lnTo>
                    <a:pt x="199" y="458"/>
                  </a:lnTo>
                  <a:lnTo>
                    <a:pt x="202" y="471"/>
                  </a:lnTo>
                  <a:lnTo>
                    <a:pt x="210" y="498"/>
                  </a:lnTo>
                  <a:lnTo>
                    <a:pt x="218" y="528"/>
                  </a:lnTo>
                  <a:lnTo>
                    <a:pt x="228" y="560"/>
                  </a:lnTo>
                  <a:lnTo>
                    <a:pt x="236" y="597"/>
                  </a:lnTo>
                  <a:lnTo>
                    <a:pt x="239" y="617"/>
                  </a:lnTo>
                  <a:lnTo>
                    <a:pt x="241" y="637"/>
                  </a:lnTo>
                  <a:lnTo>
                    <a:pt x="242" y="658"/>
                  </a:lnTo>
                  <a:lnTo>
                    <a:pt x="243" y="680"/>
                  </a:lnTo>
                  <a:lnTo>
                    <a:pt x="243" y="826"/>
                  </a:lnTo>
                  <a:lnTo>
                    <a:pt x="243" y="833"/>
                  </a:lnTo>
                  <a:lnTo>
                    <a:pt x="242" y="839"/>
                  </a:lnTo>
                  <a:lnTo>
                    <a:pt x="241" y="845"/>
                  </a:lnTo>
                  <a:lnTo>
                    <a:pt x="239" y="850"/>
                  </a:lnTo>
                  <a:lnTo>
                    <a:pt x="235" y="861"/>
                  </a:lnTo>
                  <a:lnTo>
                    <a:pt x="228" y="869"/>
                  </a:lnTo>
                  <a:lnTo>
                    <a:pt x="220" y="878"/>
                  </a:lnTo>
                  <a:lnTo>
                    <a:pt x="212" y="887"/>
                  </a:lnTo>
                  <a:lnTo>
                    <a:pt x="203" y="894"/>
                  </a:lnTo>
                  <a:lnTo>
                    <a:pt x="195" y="902"/>
                  </a:lnTo>
                  <a:lnTo>
                    <a:pt x="185" y="910"/>
                  </a:lnTo>
                  <a:lnTo>
                    <a:pt x="176" y="918"/>
                  </a:lnTo>
                  <a:lnTo>
                    <a:pt x="169" y="928"/>
                  </a:lnTo>
                  <a:lnTo>
                    <a:pt x="161" y="937"/>
                  </a:lnTo>
                  <a:lnTo>
                    <a:pt x="155" y="948"/>
                  </a:lnTo>
                  <a:lnTo>
                    <a:pt x="150" y="960"/>
                  </a:lnTo>
                  <a:lnTo>
                    <a:pt x="148" y="967"/>
                  </a:lnTo>
                  <a:lnTo>
                    <a:pt x="147" y="973"/>
                  </a:lnTo>
                  <a:lnTo>
                    <a:pt x="146" y="981"/>
                  </a:lnTo>
                  <a:lnTo>
                    <a:pt x="146" y="988"/>
                  </a:lnTo>
                  <a:lnTo>
                    <a:pt x="146" y="1000"/>
                  </a:lnTo>
                  <a:lnTo>
                    <a:pt x="148" y="1009"/>
                  </a:lnTo>
                  <a:lnTo>
                    <a:pt x="151" y="1017"/>
                  </a:lnTo>
                  <a:lnTo>
                    <a:pt x="156" y="1024"/>
                  </a:lnTo>
                  <a:lnTo>
                    <a:pt x="161" y="1030"/>
                  </a:lnTo>
                  <a:lnTo>
                    <a:pt x="166" y="1036"/>
                  </a:lnTo>
                  <a:lnTo>
                    <a:pt x="172" y="1040"/>
                  </a:lnTo>
                  <a:lnTo>
                    <a:pt x="178" y="1045"/>
                  </a:lnTo>
                  <a:lnTo>
                    <a:pt x="184" y="1050"/>
                  </a:lnTo>
                  <a:lnTo>
                    <a:pt x="190" y="1055"/>
                  </a:lnTo>
                  <a:lnTo>
                    <a:pt x="196" y="1061"/>
                  </a:lnTo>
                  <a:lnTo>
                    <a:pt x="200" y="1066"/>
                  </a:lnTo>
                  <a:lnTo>
                    <a:pt x="204" y="1073"/>
                  </a:lnTo>
                  <a:lnTo>
                    <a:pt x="208" y="1081"/>
                  </a:lnTo>
                  <a:lnTo>
                    <a:pt x="210" y="1091"/>
                  </a:lnTo>
                  <a:lnTo>
                    <a:pt x="211" y="1102"/>
                  </a:lnTo>
                  <a:lnTo>
                    <a:pt x="211" y="1109"/>
                  </a:lnTo>
                  <a:lnTo>
                    <a:pt x="210" y="1116"/>
                  </a:lnTo>
                  <a:lnTo>
                    <a:pt x="208" y="1121"/>
                  </a:lnTo>
                  <a:lnTo>
                    <a:pt x="206" y="1126"/>
                  </a:lnTo>
                  <a:lnTo>
                    <a:pt x="201" y="1136"/>
                  </a:lnTo>
                  <a:lnTo>
                    <a:pt x="195" y="1145"/>
                  </a:lnTo>
                  <a:lnTo>
                    <a:pt x="178" y="1162"/>
                  </a:lnTo>
                  <a:lnTo>
                    <a:pt x="161" y="1183"/>
                  </a:lnTo>
                  <a:lnTo>
                    <a:pt x="164" y="1389"/>
                  </a:lnTo>
                  <a:lnTo>
                    <a:pt x="82" y="1377"/>
                  </a:lnTo>
                  <a:lnTo>
                    <a:pt x="89" y="1354"/>
                  </a:lnTo>
                  <a:lnTo>
                    <a:pt x="94" y="1341"/>
                  </a:lnTo>
                  <a:lnTo>
                    <a:pt x="95" y="1336"/>
                  </a:lnTo>
                  <a:lnTo>
                    <a:pt x="96" y="1329"/>
                  </a:lnTo>
                  <a:lnTo>
                    <a:pt x="96" y="1323"/>
                  </a:lnTo>
                  <a:lnTo>
                    <a:pt x="95" y="1313"/>
                  </a:lnTo>
                  <a:lnTo>
                    <a:pt x="97" y="1199"/>
                  </a:lnTo>
                  <a:lnTo>
                    <a:pt x="96" y="1192"/>
                  </a:lnTo>
                  <a:lnTo>
                    <a:pt x="95" y="1185"/>
                  </a:lnTo>
                  <a:lnTo>
                    <a:pt x="94" y="1178"/>
                  </a:lnTo>
                  <a:lnTo>
                    <a:pt x="92" y="1172"/>
                  </a:lnTo>
                  <a:lnTo>
                    <a:pt x="87" y="1160"/>
                  </a:lnTo>
                  <a:lnTo>
                    <a:pt x="80" y="1149"/>
                  </a:lnTo>
                  <a:lnTo>
                    <a:pt x="75" y="1139"/>
                  </a:lnTo>
                  <a:lnTo>
                    <a:pt x="69" y="1131"/>
                  </a:lnTo>
                  <a:lnTo>
                    <a:pt x="66" y="1124"/>
                  </a:lnTo>
                  <a:lnTo>
                    <a:pt x="65" y="1118"/>
                  </a:lnTo>
                  <a:lnTo>
                    <a:pt x="66" y="1106"/>
                  </a:lnTo>
                  <a:lnTo>
                    <a:pt x="71" y="1079"/>
                  </a:lnTo>
                  <a:lnTo>
                    <a:pt x="79" y="1042"/>
                  </a:lnTo>
                  <a:lnTo>
                    <a:pt x="88" y="1001"/>
                  </a:lnTo>
                  <a:lnTo>
                    <a:pt x="96" y="960"/>
                  </a:lnTo>
                  <a:lnTo>
                    <a:pt x="105" y="922"/>
                  </a:lnTo>
                  <a:lnTo>
                    <a:pt x="111" y="893"/>
                  </a:lnTo>
                  <a:lnTo>
                    <a:pt x="116" y="877"/>
                  </a:lnTo>
                  <a:lnTo>
                    <a:pt x="120" y="862"/>
                  </a:lnTo>
                  <a:lnTo>
                    <a:pt x="123" y="847"/>
                  </a:lnTo>
                  <a:lnTo>
                    <a:pt x="125" y="830"/>
                  </a:lnTo>
                  <a:lnTo>
                    <a:pt x="127" y="814"/>
                  </a:lnTo>
                  <a:lnTo>
                    <a:pt x="127" y="782"/>
                  </a:lnTo>
                  <a:lnTo>
                    <a:pt x="124" y="747"/>
                  </a:lnTo>
                  <a:lnTo>
                    <a:pt x="121" y="713"/>
                  </a:lnTo>
                  <a:lnTo>
                    <a:pt x="118" y="675"/>
                  </a:lnTo>
                  <a:lnTo>
                    <a:pt x="117" y="637"/>
                  </a:lnTo>
                  <a:lnTo>
                    <a:pt x="116" y="597"/>
                  </a:lnTo>
                  <a:lnTo>
                    <a:pt x="65" y="535"/>
                  </a:lnTo>
                  <a:lnTo>
                    <a:pt x="64" y="455"/>
                  </a:lnTo>
                  <a:lnTo>
                    <a:pt x="114" y="470"/>
                  </a:lnTo>
                  <a:lnTo>
                    <a:pt x="131" y="446"/>
                  </a:lnTo>
                  <a:lnTo>
                    <a:pt x="146" y="422"/>
                  </a:lnTo>
                  <a:lnTo>
                    <a:pt x="152" y="409"/>
                  </a:lnTo>
                  <a:lnTo>
                    <a:pt x="158" y="394"/>
                  </a:lnTo>
                  <a:lnTo>
                    <a:pt x="159" y="386"/>
                  </a:lnTo>
                  <a:lnTo>
                    <a:pt x="161" y="377"/>
                  </a:lnTo>
                  <a:lnTo>
                    <a:pt x="161" y="367"/>
                  </a:lnTo>
                  <a:lnTo>
                    <a:pt x="162" y="356"/>
                  </a:lnTo>
                  <a:lnTo>
                    <a:pt x="162" y="308"/>
                  </a:lnTo>
                  <a:lnTo>
                    <a:pt x="161" y="295"/>
                  </a:lnTo>
                  <a:lnTo>
                    <a:pt x="160" y="285"/>
                  </a:lnTo>
                  <a:lnTo>
                    <a:pt x="159" y="275"/>
                  </a:lnTo>
                  <a:lnTo>
                    <a:pt x="157" y="268"/>
                  </a:lnTo>
                  <a:lnTo>
                    <a:pt x="151" y="254"/>
                  </a:lnTo>
                  <a:lnTo>
                    <a:pt x="146" y="243"/>
                  </a:lnTo>
                  <a:lnTo>
                    <a:pt x="139" y="231"/>
                  </a:lnTo>
                  <a:lnTo>
                    <a:pt x="134" y="218"/>
                  </a:lnTo>
                  <a:lnTo>
                    <a:pt x="132" y="211"/>
                  </a:lnTo>
                  <a:lnTo>
                    <a:pt x="131" y="201"/>
                  </a:lnTo>
                  <a:lnTo>
                    <a:pt x="130" y="190"/>
                  </a:lnTo>
                  <a:lnTo>
                    <a:pt x="130" y="178"/>
                  </a:lnTo>
                  <a:lnTo>
                    <a:pt x="130" y="170"/>
                  </a:lnTo>
                  <a:lnTo>
                    <a:pt x="132" y="161"/>
                  </a:lnTo>
                  <a:lnTo>
                    <a:pt x="136" y="152"/>
                  </a:lnTo>
                  <a:lnTo>
                    <a:pt x="141" y="144"/>
                  </a:lnTo>
                  <a:lnTo>
                    <a:pt x="146" y="136"/>
                  </a:lnTo>
                  <a:lnTo>
                    <a:pt x="152" y="127"/>
                  </a:lnTo>
                  <a:lnTo>
                    <a:pt x="159" y="120"/>
                  </a:lnTo>
                  <a:lnTo>
                    <a:pt x="166" y="111"/>
                  </a:lnTo>
                  <a:lnTo>
                    <a:pt x="183" y="97"/>
                  </a:lnTo>
                  <a:lnTo>
                    <a:pt x="199" y="84"/>
                  </a:lnTo>
                  <a:lnTo>
                    <a:pt x="214" y="73"/>
                  </a:lnTo>
                  <a:lnTo>
                    <a:pt x="227" y="65"/>
                  </a:lnTo>
                  <a:lnTo>
                    <a:pt x="233" y="76"/>
                  </a:lnTo>
                  <a:lnTo>
                    <a:pt x="239" y="84"/>
                  </a:lnTo>
                  <a:lnTo>
                    <a:pt x="240" y="90"/>
                  </a:lnTo>
                  <a:lnTo>
                    <a:pt x="240" y="95"/>
                  </a:lnTo>
                  <a:lnTo>
                    <a:pt x="240" y="103"/>
                  </a:lnTo>
                  <a:lnTo>
                    <a:pt x="239" y="113"/>
                  </a:lnTo>
                  <a:lnTo>
                    <a:pt x="239" y="292"/>
                  </a:lnTo>
                  <a:close/>
                  <a:moveTo>
                    <a:pt x="161" y="32"/>
                  </a:moveTo>
                  <a:lnTo>
                    <a:pt x="145" y="49"/>
                  </a:lnTo>
                  <a:lnTo>
                    <a:pt x="129" y="65"/>
                  </a:lnTo>
                  <a:lnTo>
                    <a:pt x="114" y="81"/>
                  </a:lnTo>
                  <a:lnTo>
                    <a:pt x="97" y="97"/>
                  </a:lnTo>
                  <a:lnTo>
                    <a:pt x="81" y="130"/>
                  </a:lnTo>
                  <a:lnTo>
                    <a:pt x="81" y="259"/>
                  </a:lnTo>
                  <a:lnTo>
                    <a:pt x="97" y="292"/>
                  </a:lnTo>
                  <a:lnTo>
                    <a:pt x="97" y="389"/>
                  </a:lnTo>
                  <a:lnTo>
                    <a:pt x="49" y="405"/>
                  </a:lnTo>
                  <a:lnTo>
                    <a:pt x="16" y="421"/>
                  </a:lnTo>
                  <a:lnTo>
                    <a:pt x="16" y="567"/>
                  </a:lnTo>
                  <a:lnTo>
                    <a:pt x="33" y="583"/>
                  </a:lnTo>
                  <a:lnTo>
                    <a:pt x="49" y="616"/>
                  </a:lnTo>
                  <a:lnTo>
                    <a:pt x="65" y="794"/>
                  </a:lnTo>
                  <a:lnTo>
                    <a:pt x="65" y="826"/>
                  </a:lnTo>
                  <a:lnTo>
                    <a:pt x="49" y="891"/>
                  </a:lnTo>
                  <a:lnTo>
                    <a:pt x="33" y="940"/>
                  </a:lnTo>
                  <a:lnTo>
                    <a:pt x="16" y="1037"/>
                  </a:lnTo>
                  <a:lnTo>
                    <a:pt x="0" y="1069"/>
                  </a:lnTo>
                  <a:lnTo>
                    <a:pt x="0" y="1118"/>
                  </a:lnTo>
                  <a:lnTo>
                    <a:pt x="16" y="1166"/>
                  </a:lnTo>
                  <a:lnTo>
                    <a:pt x="16" y="1231"/>
                  </a:lnTo>
                  <a:lnTo>
                    <a:pt x="16" y="1280"/>
                  </a:lnTo>
                  <a:lnTo>
                    <a:pt x="34" y="1296"/>
                  </a:lnTo>
                  <a:lnTo>
                    <a:pt x="34" y="1328"/>
                  </a:lnTo>
                  <a:lnTo>
                    <a:pt x="34" y="1410"/>
                  </a:lnTo>
                  <a:lnTo>
                    <a:pt x="50" y="1427"/>
                  </a:lnTo>
                  <a:lnTo>
                    <a:pt x="131" y="1426"/>
                  </a:lnTo>
                  <a:lnTo>
                    <a:pt x="131" y="1491"/>
                  </a:lnTo>
                  <a:lnTo>
                    <a:pt x="147" y="1524"/>
                  </a:lnTo>
                  <a:lnTo>
                    <a:pt x="179" y="1540"/>
                  </a:lnTo>
                  <a:lnTo>
                    <a:pt x="244" y="1540"/>
                  </a:lnTo>
                  <a:lnTo>
                    <a:pt x="260" y="1508"/>
                  </a:lnTo>
                  <a:lnTo>
                    <a:pt x="260" y="1459"/>
                  </a:lnTo>
                  <a:lnTo>
                    <a:pt x="244" y="1426"/>
                  </a:lnTo>
                  <a:lnTo>
                    <a:pt x="228" y="1393"/>
                  </a:lnTo>
                  <a:lnTo>
                    <a:pt x="212" y="1328"/>
                  </a:lnTo>
                  <a:lnTo>
                    <a:pt x="212" y="1312"/>
                  </a:lnTo>
                  <a:lnTo>
                    <a:pt x="228" y="1199"/>
                  </a:lnTo>
                  <a:lnTo>
                    <a:pt x="244" y="1166"/>
                  </a:lnTo>
                  <a:lnTo>
                    <a:pt x="260" y="1150"/>
                  </a:lnTo>
                  <a:lnTo>
                    <a:pt x="276" y="1118"/>
                  </a:lnTo>
                  <a:lnTo>
                    <a:pt x="293" y="1118"/>
                  </a:lnTo>
                  <a:lnTo>
                    <a:pt x="309" y="1134"/>
                  </a:lnTo>
                  <a:lnTo>
                    <a:pt x="358" y="1134"/>
                  </a:lnTo>
                  <a:lnTo>
                    <a:pt x="374" y="1118"/>
                  </a:lnTo>
                  <a:lnTo>
                    <a:pt x="390" y="1102"/>
                  </a:lnTo>
                  <a:lnTo>
                    <a:pt x="389" y="1021"/>
                  </a:lnTo>
                  <a:lnTo>
                    <a:pt x="389" y="988"/>
                  </a:lnTo>
                  <a:lnTo>
                    <a:pt x="405" y="940"/>
                  </a:lnTo>
                  <a:lnTo>
                    <a:pt x="405" y="794"/>
                  </a:lnTo>
                  <a:lnTo>
                    <a:pt x="389" y="778"/>
                  </a:lnTo>
                  <a:lnTo>
                    <a:pt x="373" y="761"/>
                  </a:lnTo>
                  <a:lnTo>
                    <a:pt x="340" y="745"/>
                  </a:lnTo>
                  <a:lnTo>
                    <a:pt x="324" y="745"/>
                  </a:lnTo>
                  <a:lnTo>
                    <a:pt x="308" y="761"/>
                  </a:lnTo>
                  <a:lnTo>
                    <a:pt x="292" y="551"/>
                  </a:lnTo>
                  <a:lnTo>
                    <a:pt x="276" y="486"/>
                  </a:lnTo>
                  <a:lnTo>
                    <a:pt x="276" y="421"/>
                  </a:lnTo>
                  <a:lnTo>
                    <a:pt x="292" y="405"/>
                  </a:lnTo>
                  <a:lnTo>
                    <a:pt x="292" y="211"/>
                  </a:lnTo>
                  <a:lnTo>
                    <a:pt x="292" y="194"/>
                  </a:lnTo>
                  <a:lnTo>
                    <a:pt x="292" y="49"/>
                  </a:lnTo>
                  <a:lnTo>
                    <a:pt x="276" y="16"/>
                  </a:lnTo>
                  <a:lnTo>
                    <a:pt x="259" y="0"/>
                  </a:lnTo>
                  <a:lnTo>
                    <a:pt x="177" y="0"/>
                  </a:lnTo>
                  <a:lnTo>
                    <a:pt x="161" y="32"/>
                  </a:lnTo>
                  <a:close/>
                </a:path>
              </a:pathLst>
            </a:custGeom>
            <a:solidFill>
              <a:srgbClr val="1212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8"/>
            <p:cNvSpPr>
              <a:spLocks/>
            </p:cNvSpPr>
            <p:nvPr/>
          </p:nvSpPr>
          <p:spPr bwMode="auto">
            <a:xfrm>
              <a:off x="2182813" y="5799137"/>
              <a:ext cx="44450" cy="52388"/>
            </a:xfrm>
            <a:custGeom>
              <a:avLst/>
              <a:gdLst>
                <a:gd name="T0" fmla="*/ 0 w 114"/>
                <a:gd name="T1" fmla="*/ 16 h 130"/>
                <a:gd name="T2" fmla="*/ 0 w 114"/>
                <a:gd name="T3" fmla="*/ 97 h 130"/>
                <a:gd name="T4" fmla="*/ 16 w 114"/>
                <a:gd name="T5" fmla="*/ 130 h 130"/>
                <a:gd name="T6" fmla="*/ 114 w 114"/>
                <a:gd name="T7" fmla="*/ 130 h 130"/>
                <a:gd name="T8" fmla="*/ 114 w 114"/>
                <a:gd name="T9" fmla="*/ 0 h 130"/>
                <a:gd name="T10" fmla="*/ 16 w 114"/>
                <a:gd name="T11" fmla="*/ 0 h 130"/>
                <a:gd name="T12" fmla="*/ 0 w 114"/>
                <a:gd name="T13" fmla="*/ 16 h 130"/>
              </a:gdLst>
              <a:ahLst/>
              <a:cxnLst>
                <a:cxn ang="0">
                  <a:pos x="T0" y="T1"/>
                </a:cxn>
                <a:cxn ang="0">
                  <a:pos x="T2" y="T3"/>
                </a:cxn>
                <a:cxn ang="0">
                  <a:pos x="T4" y="T5"/>
                </a:cxn>
                <a:cxn ang="0">
                  <a:pos x="T6" y="T7"/>
                </a:cxn>
                <a:cxn ang="0">
                  <a:pos x="T8" y="T9"/>
                </a:cxn>
                <a:cxn ang="0">
                  <a:pos x="T10" y="T11"/>
                </a:cxn>
                <a:cxn ang="0">
                  <a:pos x="T12" y="T13"/>
                </a:cxn>
              </a:cxnLst>
              <a:rect l="0" t="0" r="r" b="b"/>
              <a:pathLst>
                <a:path w="114" h="130">
                  <a:moveTo>
                    <a:pt x="0" y="16"/>
                  </a:moveTo>
                  <a:lnTo>
                    <a:pt x="0" y="97"/>
                  </a:lnTo>
                  <a:lnTo>
                    <a:pt x="16" y="130"/>
                  </a:lnTo>
                  <a:lnTo>
                    <a:pt x="114" y="130"/>
                  </a:lnTo>
                  <a:lnTo>
                    <a:pt x="114" y="0"/>
                  </a:lnTo>
                  <a:lnTo>
                    <a:pt x="16" y="0"/>
                  </a:lnTo>
                  <a:lnTo>
                    <a:pt x="0" y="16"/>
                  </a:lnTo>
                  <a:close/>
                </a:path>
              </a:pathLst>
            </a:custGeom>
            <a:solidFill>
              <a:srgbClr val="1212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9"/>
            <p:cNvSpPr>
              <a:spLocks/>
            </p:cNvSpPr>
            <p:nvPr/>
          </p:nvSpPr>
          <p:spPr bwMode="auto">
            <a:xfrm>
              <a:off x="6934200" y="5357812"/>
              <a:ext cx="71438" cy="525463"/>
            </a:xfrm>
            <a:custGeom>
              <a:avLst/>
              <a:gdLst>
                <a:gd name="T0" fmla="*/ 176 w 179"/>
                <a:gd name="T1" fmla="*/ 30 h 1324"/>
                <a:gd name="T2" fmla="*/ 169 w 179"/>
                <a:gd name="T3" fmla="*/ 11 h 1324"/>
                <a:gd name="T4" fmla="*/ 135 w 179"/>
                <a:gd name="T5" fmla="*/ 19 h 1324"/>
                <a:gd name="T6" fmla="*/ 95 w 179"/>
                <a:gd name="T7" fmla="*/ 55 h 1324"/>
                <a:gd name="T8" fmla="*/ 77 w 179"/>
                <a:gd name="T9" fmla="*/ 79 h 1324"/>
                <a:gd name="T10" fmla="*/ 66 w 179"/>
                <a:gd name="T11" fmla="*/ 105 h 1324"/>
                <a:gd name="T12" fmla="*/ 67 w 179"/>
                <a:gd name="T13" fmla="*/ 136 h 1324"/>
                <a:gd name="T14" fmla="*/ 75 w 179"/>
                <a:gd name="T15" fmla="*/ 166 h 1324"/>
                <a:gd name="T16" fmla="*/ 93 w 179"/>
                <a:gd name="T17" fmla="*/ 203 h 1324"/>
                <a:gd name="T18" fmla="*/ 97 w 179"/>
                <a:gd name="T19" fmla="*/ 230 h 1324"/>
                <a:gd name="T20" fmla="*/ 97 w 179"/>
                <a:gd name="T21" fmla="*/ 302 h 1324"/>
                <a:gd name="T22" fmla="*/ 94 w 179"/>
                <a:gd name="T23" fmla="*/ 329 h 1324"/>
                <a:gd name="T24" fmla="*/ 67 w 179"/>
                <a:gd name="T25" fmla="*/ 381 h 1324"/>
                <a:gd name="T26" fmla="*/ 1 w 179"/>
                <a:gd name="T27" fmla="*/ 470 h 1324"/>
                <a:gd name="T28" fmla="*/ 54 w 179"/>
                <a:gd name="T29" fmla="*/ 610 h 1324"/>
                <a:gd name="T30" fmla="*/ 63 w 179"/>
                <a:gd name="T31" fmla="*/ 717 h 1324"/>
                <a:gd name="T32" fmla="*/ 59 w 179"/>
                <a:gd name="T33" fmla="*/ 782 h 1324"/>
                <a:gd name="T34" fmla="*/ 47 w 179"/>
                <a:gd name="T35" fmla="*/ 828 h 1324"/>
                <a:gd name="T36" fmla="*/ 24 w 179"/>
                <a:gd name="T37" fmla="*/ 936 h 1324"/>
                <a:gd name="T38" fmla="*/ 2 w 179"/>
                <a:gd name="T39" fmla="*/ 1041 h 1324"/>
                <a:gd name="T40" fmla="*/ 5 w 179"/>
                <a:gd name="T41" fmla="*/ 1066 h 1324"/>
                <a:gd name="T42" fmla="*/ 23 w 179"/>
                <a:gd name="T43" fmla="*/ 1095 h 1324"/>
                <a:gd name="T44" fmla="*/ 31 w 179"/>
                <a:gd name="T45" fmla="*/ 1120 h 1324"/>
                <a:gd name="T46" fmla="*/ 31 w 179"/>
                <a:gd name="T47" fmla="*/ 1248 h 1324"/>
                <a:gd name="T48" fmla="*/ 31 w 179"/>
                <a:gd name="T49" fmla="*/ 1271 h 1324"/>
                <a:gd name="T50" fmla="*/ 18 w 179"/>
                <a:gd name="T51" fmla="*/ 1312 h 1324"/>
                <a:gd name="T52" fmla="*/ 114 w 179"/>
                <a:gd name="T53" fmla="*/ 1097 h 1324"/>
                <a:gd name="T54" fmla="*/ 142 w 179"/>
                <a:gd name="T55" fmla="*/ 1061 h 1324"/>
                <a:gd name="T56" fmla="*/ 147 w 179"/>
                <a:gd name="T57" fmla="*/ 1044 h 1324"/>
                <a:gd name="T58" fmla="*/ 144 w 179"/>
                <a:gd name="T59" fmla="*/ 1016 h 1324"/>
                <a:gd name="T60" fmla="*/ 132 w 179"/>
                <a:gd name="T61" fmla="*/ 996 h 1324"/>
                <a:gd name="T62" fmla="*/ 114 w 179"/>
                <a:gd name="T63" fmla="*/ 980 h 1324"/>
                <a:gd name="T64" fmla="*/ 97 w 179"/>
                <a:gd name="T65" fmla="*/ 965 h 1324"/>
                <a:gd name="T66" fmla="*/ 84 w 179"/>
                <a:gd name="T67" fmla="*/ 944 h 1324"/>
                <a:gd name="T68" fmla="*/ 82 w 179"/>
                <a:gd name="T69" fmla="*/ 916 h 1324"/>
                <a:gd name="T70" fmla="*/ 86 w 179"/>
                <a:gd name="T71" fmla="*/ 895 h 1324"/>
                <a:gd name="T72" fmla="*/ 105 w 179"/>
                <a:gd name="T73" fmla="*/ 863 h 1324"/>
                <a:gd name="T74" fmla="*/ 131 w 179"/>
                <a:gd name="T75" fmla="*/ 837 h 1324"/>
                <a:gd name="T76" fmla="*/ 156 w 179"/>
                <a:gd name="T77" fmla="*/ 813 h 1324"/>
                <a:gd name="T78" fmla="*/ 175 w 179"/>
                <a:gd name="T79" fmla="*/ 785 h 1324"/>
                <a:gd name="T80" fmla="*/ 179 w 179"/>
                <a:gd name="T81" fmla="*/ 768 h 1324"/>
                <a:gd name="T82" fmla="*/ 178 w 179"/>
                <a:gd name="T83" fmla="*/ 593 h 1324"/>
                <a:gd name="T84" fmla="*/ 172 w 179"/>
                <a:gd name="T85" fmla="*/ 532 h 1324"/>
                <a:gd name="T86" fmla="*/ 146 w 179"/>
                <a:gd name="T87" fmla="*/ 433 h 1324"/>
                <a:gd name="T88" fmla="*/ 133 w 179"/>
                <a:gd name="T89" fmla="*/ 380 h 1324"/>
                <a:gd name="T90" fmla="*/ 131 w 179"/>
                <a:gd name="T91" fmla="*/ 351 h 1324"/>
                <a:gd name="T92" fmla="*/ 138 w 179"/>
                <a:gd name="T93" fmla="*/ 338 h 1324"/>
                <a:gd name="T94" fmla="*/ 160 w 179"/>
                <a:gd name="T95" fmla="*/ 322 h 1324"/>
                <a:gd name="T96" fmla="*/ 172 w 179"/>
                <a:gd name="T97" fmla="*/ 308 h 1324"/>
                <a:gd name="T98" fmla="*/ 178 w 179"/>
                <a:gd name="T99" fmla="*/ 285 h 1324"/>
                <a:gd name="T100" fmla="*/ 175 w 179"/>
                <a:gd name="T101" fmla="*/ 48 h 1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9" h="1324">
                  <a:moveTo>
                    <a:pt x="175" y="48"/>
                  </a:moveTo>
                  <a:lnTo>
                    <a:pt x="176" y="38"/>
                  </a:lnTo>
                  <a:lnTo>
                    <a:pt x="176" y="30"/>
                  </a:lnTo>
                  <a:lnTo>
                    <a:pt x="176" y="25"/>
                  </a:lnTo>
                  <a:lnTo>
                    <a:pt x="175" y="19"/>
                  </a:lnTo>
                  <a:lnTo>
                    <a:pt x="169" y="11"/>
                  </a:lnTo>
                  <a:lnTo>
                    <a:pt x="163" y="0"/>
                  </a:lnTo>
                  <a:lnTo>
                    <a:pt x="150" y="8"/>
                  </a:lnTo>
                  <a:lnTo>
                    <a:pt x="135" y="19"/>
                  </a:lnTo>
                  <a:lnTo>
                    <a:pt x="119" y="32"/>
                  </a:lnTo>
                  <a:lnTo>
                    <a:pt x="102" y="46"/>
                  </a:lnTo>
                  <a:lnTo>
                    <a:pt x="95" y="55"/>
                  </a:lnTo>
                  <a:lnTo>
                    <a:pt x="88" y="62"/>
                  </a:lnTo>
                  <a:lnTo>
                    <a:pt x="82" y="71"/>
                  </a:lnTo>
                  <a:lnTo>
                    <a:pt x="77" y="79"/>
                  </a:lnTo>
                  <a:lnTo>
                    <a:pt x="72" y="87"/>
                  </a:lnTo>
                  <a:lnTo>
                    <a:pt x="68" y="96"/>
                  </a:lnTo>
                  <a:lnTo>
                    <a:pt x="66" y="105"/>
                  </a:lnTo>
                  <a:lnTo>
                    <a:pt x="66" y="113"/>
                  </a:lnTo>
                  <a:lnTo>
                    <a:pt x="66" y="125"/>
                  </a:lnTo>
                  <a:lnTo>
                    <a:pt x="67" y="136"/>
                  </a:lnTo>
                  <a:lnTo>
                    <a:pt x="68" y="146"/>
                  </a:lnTo>
                  <a:lnTo>
                    <a:pt x="70" y="153"/>
                  </a:lnTo>
                  <a:lnTo>
                    <a:pt x="75" y="166"/>
                  </a:lnTo>
                  <a:lnTo>
                    <a:pt x="82" y="178"/>
                  </a:lnTo>
                  <a:lnTo>
                    <a:pt x="87" y="189"/>
                  </a:lnTo>
                  <a:lnTo>
                    <a:pt x="93" y="203"/>
                  </a:lnTo>
                  <a:lnTo>
                    <a:pt x="95" y="210"/>
                  </a:lnTo>
                  <a:lnTo>
                    <a:pt x="96" y="220"/>
                  </a:lnTo>
                  <a:lnTo>
                    <a:pt x="97" y="230"/>
                  </a:lnTo>
                  <a:lnTo>
                    <a:pt x="98" y="243"/>
                  </a:lnTo>
                  <a:lnTo>
                    <a:pt x="98" y="291"/>
                  </a:lnTo>
                  <a:lnTo>
                    <a:pt x="97" y="302"/>
                  </a:lnTo>
                  <a:lnTo>
                    <a:pt x="97" y="312"/>
                  </a:lnTo>
                  <a:lnTo>
                    <a:pt x="95" y="321"/>
                  </a:lnTo>
                  <a:lnTo>
                    <a:pt x="94" y="329"/>
                  </a:lnTo>
                  <a:lnTo>
                    <a:pt x="88" y="344"/>
                  </a:lnTo>
                  <a:lnTo>
                    <a:pt x="82" y="357"/>
                  </a:lnTo>
                  <a:lnTo>
                    <a:pt x="67" y="381"/>
                  </a:lnTo>
                  <a:lnTo>
                    <a:pt x="50" y="405"/>
                  </a:lnTo>
                  <a:lnTo>
                    <a:pt x="0" y="390"/>
                  </a:lnTo>
                  <a:lnTo>
                    <a:pt x="1" y="470"/>
                  </a:lnTo>
                  <a:lnTo>
                    <a:pt x="52" y="532"/>
                  </a:lnTo>
                  <a:lnTo>
                    <a:pt x="53" y="572"/>
                  </a:lnTo>
                  <a:lnTo>
                    <a:pt x="54" y="610"/>
                  </a:lnTo>
                  <a:lnTo>
                    <a:pt x="57" y="648"/>
                  </a:lnTo>
                  <a:lnTo>
                    <a:pt x="60" y="682"/>
                  </a:lnTo>
                  <a:lnTo>
                    <a:pt x="63" y="717"/>
                  </a:lnTo>
                  <a:lnTo>
                    <a:pt x="63" y="749"/>
                  </a:lnTo>
                  <a:lnTo>
                    <a:pt x="61" y="765"/>
                  </a:lnTo>
                  <a:lnTo>
                    <a:pt x="59" y="782"/>
                  </a:lnTo>
                  <a:lnTo>
                    <a:pt x="56" y="797"/>
                  </a:lnTo>
                  <a:lnTo>
                    <a:pt x="52" y="812"/>
                  </a:lnTo>
                  <a:lnTo>
                    <a:pt x="47" y="828"/>
                  </a:lnTo>
                  <a:lnTo>
                    <a:pt x="41" y="857"/>
                  </a:lnTo>
                  <a:lnTo>
                    <a:pt x="32" y="895"/>
                  </a:lnTo>
                  <a:lnTo>
                    <a:pt x="24" y="936"/>
                  </a:lnTo>
                  <a:lnTo>
                    <a:pt x="15" y="977"/>
                  </a:lnTo>
                  <a:lnTo>
                    <a:pt x="7" y="1014"/>
                  </a:lnTo>
                  <a:lnTo>
                    <a:pt x="2" y="1041"/>
                  </a:lnTo>
                  <a:lnTo>
                    <a:pt x="1" y="1053"/>
                  </a:lnTo>
                  <a:lnTo>
                    <a:pt x="2" y="1059"/>
                  </a:lnTo>
                  <a:lnTo>
                    <a:pt x="5" y="1066"/>
                  </a:lnTo>
                  <a:lnTo>
                    <a:pt x="11" y="1074"/>
                  </a:lnTo>
                  <a:lnTo>
                    <a:pt x="16" y="1084"/>
                  </a:lnTo>
                  <a:lnTo>
                    <a:pt x="23" y="1095"/>
                  </a:lnTo>
                  <a:lnTo>
                    <a:pt x="28" y="1107"/>
                  </a:lnTo>
                  <a:lnTo>
                    <a:pt x="30" y="1113"/>
                  </a:lnTo>
                  <a:lnTo>
                    <a:pt x="31" y="1120"/>
                  </a:lnTo>
                  <a:lnTo>
                    <a:pt x="32" y="1127"/>
                  </a:lnTo>
                  <a:lnTo>
                    <a:pt x="33" y="1134"/>
                  </a:lnTo>
                  <a:lnTo>
                    <a:pt x="31" y="1248"/>
                  </a:lnTo>
                  <a:lnTo>
                    <a:pt x="32" y="1258"/>
                  </a:lnTo>
                  <a:lnTo>
                    <a:pt x="32" y="1264"/>
                  </a:lnTo>
                  <a:lnTo>
                    <a:pt x="31" y="1271"/>
                  </a:lnTo>
                  <a:lnTo>
                    <a:pt x="30" y="1276"/>
                  </a:lnTo>
                  <a:lnTo>
                    <a:pt x="25" y="1289"/>
                  </a:lnTo>
                  <a:lnTo>
                    <a:pt x="18" y="1312"/>
                  </a:lnTo>
                  <a:lnTo>
                    <a:pt x="100" y="1324"/>
                  </a:lnTo>
                  <a:lnTo>
                    <a:pt x="97" y="1118"/>
                  </a:lnTo>
                  <a:lnTo>
                    <a:pt x="114" y="1097"/>
                  </a:lnTo>
                  <a:lnTo>
                    <a:pt x="131" y="1080"/>
                  </a:lnTo>
                  <a:lnTo>
                    <a:pt x="137" y="1071"/>
                  </a:lnTo>
                  <a:lnTo>
                    <a:pt x="142" y="1061"/>
                  </a:lnTo>
                  <a:lnTo>
                    <a:pt x="144" y="1056"/>
                  </a:lnTo>
                  <a:lnTo>
                    <a:pt x="146" y="1051"/>
                  </a:lnTo>
                  <a:lnTo>
                    <a:pt x="147" y="1044"/>
                  </a:lnTo>
                  <a:lnTo>
                    <a:pt x="147" y="1037"/>
                  </a:lnTo>
                  <a:lnTo>
                    <a:pt x="146" y="1026"/>
                  </a:lnTo>
                  <a:lnTo>
                    <a:pt x="144" y="1016"/>
                  </a:lnTo>
                  <a:lnTo>
                    <a:pt x="140" y="1008"/>
                  </a:lnTo>
                  <a:lnTo>
                    <a:pt x="136" y="1001"/>
                  </a:lnTo>
                  <a:lnTo>
                    <a:pt x="132" y="996"/>
                  </a:lnTo>
                  <a:lnTo>
                    <a:pt x="126" y="990"/>
                  </a:lnTo>
                  <a:lnTo>
                    <a:pt x="120" y="985"/>
                  </a:lnTo>
                  <a:lnTo>
                    <a:pt x="114" y="980"/>
                  </a:lnTo>
                  <a:lnTo>
                    <a:pt x="108" y="975"/>
                  </a:lnTo>
                  <a:lnTo>
                    <a:pt x="102" y="971"/>
                  </a:lnTo>
                  <a:lnTo>
                    <a:pt x="97" y="965"/>
                  </a:lnTo>
                  <a:lnTo>
                    <a:pt x="92" y="959"/>
                  </a:lnTo>
                  <a:lnTo>
                    <a:pt x="87" y="952"/>
                  </a:lnTo>
                  <a:lnTo>
                    <a:pt x="84" y="944"/>
                  </a:lnTo>
                  <a:lnTo>
                    <a:pt x="82" y="935"/>
                  </a:lnTo>
                  <a:lnTo>
                    <a:pt x="82" y="923"/>
                  </a:lnTo>
                  <a:lnTo>
                    <a:pt x="82" y="916"/>
                  </a:lnTo>
                  <a:lnTo>
                    <a:pt x="83" y="908"/>
                  </a:lnTo>
                  <a:lnTo>
                    <a:pt x="84" y="902"/>
                  </a:lnTo>
                  <a:lnTo>
                    <a:pt x="86" y="895"/>
                  </a:lnTo>
                  <a:lnTo>
                    <a:pt x="91" y="883"/>
                  </a:lnTo>
                  <a:lnTo>
                    <a:pt x="97" y="872"/>
                  </a:lnTo>
                  <a:lnTo>
                    <a:pt x="105" y="863"/>
                  </a:lnTo>
                  <a:lnTo>
                    <a:pt x="112" y="853"/>
                  </a:lnTo>
                  <a:lnTo>
                    <a:pt x="121" y="845"/>
                  </a:lnTo>
                  <a:lnTo>
                    <a:pt x="131" y="837"/>
                  </a:lnTo>
                  <a:lnTo>
                    <a:pt x="139" y="829"/>
                  </a:lnTo>
                  <a:lnTo>
                    <a:pt x="148" y="822"/>
                  </a:lnTo>
                  <a:lnTo>
                    <a:pt x="156" y="813"/>
                  </a:lnTo>
                  <a:lnTo>
                    <a:pt x="164" y="804"/>
                  </a:lnTo>
                  <a:lnTo>
                    <a:pt x="171" y="796"/>
                  </a:lnTo>
                  <a:lnTo>
                    <a:pt x="175" y="785"/>
                  </a:lnTo>
                  <a:lnTo>
                    <a:pt x="177" y="780"/>
                  </a:lnTo>
                  <a:lnTo>
                    <a:pt x="178" y="774"/>
                  </a:lnTo>
                  <a:lnTo>
                    <a:pt x="179" y="768"/>
                  </a:lnTo>
                  <a:lnTo>
                    <a:pt x="179" y="761"/>
                  </a:lnTo>
                  <a:lnTo>
                    <a:pt x="179" y="615"/>
                  </a:lnTo>
                  <a:lnTo>
                    <a:pt x="178" y="593"/>
                  </a:lnTo>
                  <a:lnTo>
                    <a:pt x="177" y="572"/>
                  </a:lnTo>
                  <a:lnTo>
                    <a:pt x="175" y="552"/>
                  </a:lnTo>
                  <a:lnTo>
                    <a:pt x="172" y="532"/>
                  </a:lnTo>
                  <a:lnTo>
                    <a:pt x="164" y="495"/>
                  </a:lnTo>
                  <a:lnTo>
                    <a:pt x="154" y="463"/>
                  </a:lnTo>
                  <a:lnTo>
                    <a:pt x="146" y="433"/>
                  </a:lnTo>
                  <a:lnTo>
                    <a:pt x="138" y="406"/>
                  </a:lnTo>
                  <a:lnTo>
                    <a:pt x="135" y="393"/>
                  </a:lnTo>
                  <a:lnTo>
                    <a:pt x="133" y="380"/>
                  </a:lnTo>
                  <a:lnTo>
                    <a:pt x="131" y="368"/>
                  </a:lnTo>
                  <a:lnTo>
                    <a:pt x="131" y="356"/>
                  </a:lnTo>
                  <a:lnTo>
                    <a:pt x="131" y="351"/>
                  </a:lnTo>
                  <a:lnTo>
                    <a:pt x="133" y="345"/>
                  </a:lnTo>
                  <a:lnTo>
                    <a:pt x="135" y="342"/>
                  </a:lnTo>
                  <a:lnTo>
                    <a:pt x="138" y="338"/>
                  </a:lnTo>
                  <a:lnTo>
                    <a:pt x="146" y="331"/>
                  </a:lnTo>
                  <a:lnTo>
                    <a:pt x="154" y="325"/>
                  </a:lnTo>
                  <a:lnTo>
                    <a:pt x="160" y="322"/>
                  </a:lnTo>
                  <a:lnTo>
                    <a:pt x="164" y="317"/>
                  </a:lnTo>
                  <a:lnTo>
                    <a:pt x="167" y="313"/>
                  </a:lnTo>
                  <a:lnTo>
                    <a:pt x="172" y="308"/>
                  </a:lnTo>
                  <a:lnTo>
                    <a:pt x="175" y="301"/>
                  </a:lnTo>
                  <a:lnTo>
                    <a:pt x="177" y="294"/>
                  </a:lnTo>
                  <a:lnTo>
                    <a:pt x="178" y="285"/>
                  </a:lnTo>
                  <a:lnTo>
                    <a:pt x="179" y="275"/>
                  </a:lnTo>
                  <a:lnTo>
                    <a:pt x="175" y="227"/>
                  </a:lnTo>
                  <a:lnTo>
                    <a:pt x="175" y="48"/>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0"/>
            <p:cNvSpPr>
              <a:spLocks/>
            </p:cNvSpPr>
            <p:nvPr/>
          </p:nvSpPr>
          <p:spPr bwMode="auto">
            <a:xfrm>
              <a:off x="2395538" y="5864224"/>
              <a:ext cx="31750" cy="38100"/>
            </a:xfrm>
            <a:custGeom>
              <a:avLst/>
              <a:gdLst>
                <a:gd name="T0" fmla="*/ 0 w 81"/>
                <a:gd name="T1" fmla="*/ 16 h 97"/>
                <a:gd name="T2" fmla="*/ 0 w 81"/>
                <a:gd name="T3" fmla="*/ 81 h 97"/>
                <a:gd name="T4" fmla="*/ 16 w 81"/>
                <a:gd name="T5" fmla="*/ 97 h 97"/>
                <a:gd name="T6" fmla="*/ 81 w 81"/>
                <a:gd name="T7" fmla="*/ 97 h 97"/>
                <a:gd name="T8" fmla="*/ 81 w 81"/>
                <a:gd name="T9" fmla="*/ 16 h 97"/>
                <a:gd name="T10" fmla="*/ 65 w 81"/>
                <a:gd name="T11" fmla="*/ 0 h 97"/>
                <a:gd name="T12" fmla="*/ 32 w 81"/>
                <a:gd name="T13" fmla="*/ 0 h 97"/>
                <a:gd name="T14" fmla="*/ 0 w 81"/>
                <a:gd name="T15" fmla="*/ 16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97">
                  <a:moveTo>
                    <a:pt x="0" y="16"/>
                  </a:moveTo>
                  <a:lnTo>
                    <a:pt x="0" y="81"/>
                  </a:lnTo>
                  <a:lnTo>
                    <a:pt x="16" y="97"/>
                  </a:lnTo>
                  <a:lnTo>
                    <a:pt x="81" y="97"/>
                  </a:lnTo>
                  <a:lnTo>
                    <a:pt x="81" y="16"/>
                  </a:lnTo>
                  <a:lnTo>
                    <a:pt x="65" y="0"/>
                  </a:lnTo>
                  <a:lnTo>
                    <a:pt x="32" y="0"/>
                  </a:lnTo>
                  <a:lnTo>
                    <a:pt x="0" y="16"/>
                  </a:lnTo>
                  <a:close/>
                </a:path>
              </a:pathLst>
            </a:custGeom>
            <a:solidFill>
              <a:srgbClr val="1212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1"/>
            <p:cNvSpPr>
              <a:spLocks/>
            </p:cNvSpPr>
            <p:nvPr/>
          </p:nvSpPr>
          <p:spPr bwMode="auto">
            <a:xfrm>
              <a:off x="2266950" y="5889624"/>
              <a:ext cx="38100" cy="33338"/>
            </a:xfrm>
            <a:custGeom>
              <a:avLst/>
              <a:gdLst>
                <a:gd name="T0" fmla="*/ 0 w 97"/>
                <a:gd name="T1" fmla="*/ 16 h 82"/>
                <a:gd name="T2" fmla="*/ 0 w 97"/>
                <a:gd name="T3" fmla="*/ 66 h 82"/>
                <a:gd name="T4" fmla="*/ 16 w 97"/>
                <a:gd name="T5" fmla="*/ 82 h 82"/>
                <a:gd name="T6" fmla="*/ 81 w 97"/>
                <a:gd name="T7" fmla="*/ 82 h 82"/>
                <a:gd name="T8" fmla="*/ 97 w 97"/>
                <a:gd name="T9" fmla="*/ 66 h 82"/>
                <a:gd name="T10" fmla="*/ 97 w 97"/>
                <a:gd name="T11" fmla="*/ 16 h 82"/>
                <a:gd name="T12" fmla="*/ 81 w 97"/>
                <a:gd name="T13" fmla="*/ 0 h 82"/>
                <a:gd name="T14" fmla="*/ 16 w 97"/>
                <a:gd name="T15" fmla="*/ 0 h 82"/>
                <a:gd name="T16" fmla="*/ 0 w 97"/>
                <a:gd name="T17" fmla="*/ 1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82">
                  <a:moveTo>
                    <a:pt x="0" y="16"/>
                  </a:moveTo>
                  <a:lnTo>
                    <a:pt x="0" y="66"/>
                  </a:lnTo>
                  <a:lnTo>
                    <a:pt x="16" y="82"/>
                  </a:lnTo>
                  <a:lnTo>
                    <a:pt x="81" y="82"/>
                  </a:lnTo>
                  <a:lnTo>
                    <a:pt x="97" y="66"/>
                  </a:lnTo>
                  <a:lnTo>
                    <a:pt x="97" y="16"/>
                  </a:lnTo>
                  <a:lnTo>
                    <a:pt x="81" y="0"/>
                  </a:lnTo>
                  <a:lnTo>
                    <a:pt x="16" y="0"/>
                  </a:lnTo>
                  <a:lnTo>
                    <a:pt x="0" y="16"/>
                  </a:lnTo>
                  <a:close/>
                </a:path>
              </a:pathLst>
            </a:custGeom>
            <a:solidFill>
              <a:srgbClr val="1212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2"/>
            <p:cNvSpPr>
              <a:spLocks/>
            </p:cNvSpPr>
            <p:nvPr/>
          </p:nvSpPr>
          <p:spPr bwMode="auto">
            <a:xfrm>
              <a:off x="2454275" y="5927724"/>
              <a:ext cx="38100" cy="39688"/>
            </a:xfrm>
            <a:custGeom>
              <a:avLst/>
              <a:gdLst>
                <a:gd name="T0" fmla="*/ 0 w 97"/>
                <a:gd name="T1" fmla="*/ 16 h 97"/>
                <a:gd name="T2" fmla="*/ 0 w 97"/>
                <a:gd name="T3" fmla="*/ 81 h 97"/>
                <a:gd name="T4" fmla="*/ 16 w 97"/>
                <a:gd name="T5" fmla="*/ 97 h 97"/>
                <a:gd name="T6" fmla="*/ 65 w 97"/>
                <a:gd name="T7" fmla="*/ 97 h 97"/>
                <a:gd name="T8" fmla="*/ 81 w 97"/>
                <a:gd name="T9" fmla="*/ 81 h 97"/>
                <a:gd name="T10" fmla="*/ 97 w 97"/>
                <a:gd name="T11" fmla="*/ 65 h 97"/>
                <a:gd name="T12" fmla="*/ 97 w 97"/>
                <a:gd name="T13" fmla="*/ 16 h 97"/>
                <a:gd name="T14" fmla="*/ 81 w 97"/>
                <a:gd name="T15" fmla="*/ 0 h 97"/>
                <a:gd name="T16" fmla="*/ 16 w 97"/>
                <a:gd name="T17" fmla="*/ 0 h 97"/>
                <a:gd name="T18" fmla="*/ 0 w 97"/>
                <a:gd name="T19" fmla="*/ 1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97">
                  <a:moveTo>
                    <a:pt x="0" y="16"/>
                  </a:moveTo>
                  <a:lnTo>
                    <a:pt x="0" y="81"/>
                  </a:lnTo>
                  <a:lnTo>
                    <a:pt x="16" y="97"/>
                  </a:lnTo>
                  <a:lnTo>
                    <a:pt x="65" y="97"/>
                  </a:lnTo>
                  <a:lnTo>
                    <a:pt x="81" y="81"/>
                  </a:lnTo>
                  <a:lnTo>
                    <a:pt x="97" y="65"/>
                  </a:lnTo>
                  <a:lnTo>
                    <a:pt x="97" y="16"/>
                  </a:lnTo>
                  <a:lnTo>
                    <a:pt x="81" y="0"/>
                  </a:lnTo>
                  <a:lnTo>
                    <a:pt x="16" y="0"/>
                  </a:lnTo>
                  <a:lnTo>
                    <a:pt x="0" y="16"/>
                  </a:lnTo>
                  <a:close/>
                </a:path>
              </a:pathLst>
            </a:custGeom>
            <a:solidFill>
              <a:srgbClr val="1212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3"/>
            <p:cNvSpPr>
              <a:spLocks/>
            </p:cNvSpPr>
            <p:nvPr/>
          </p:nvSpPr>
          <p:spPr bwMode="auto">
            <a:xfrm>
              <a:off x="2227263" y="5980112"/>
              <a:ext cx="58738" cy="44450"/>
            </a:xfrm>
            <a:custGeom>
              <a:avLst/>
              <a:gdLst>
                <a:gd name="T0" fmla="*/ 0 w 146"/>
                <a:gd name="T1" fmla="*/ 16 h 113"/>
                <a:gd name="T2" fmla="*/ 0 w 146"/>
                <a:gd name="T3" fmla="*/ 113 h 113"/>
                <a:gd name="T4" fmla="*/ 130 w 146"/>
                <a:gd name="T5" fmla="*/ 113 h 113"/>
                <a:gd name="T6" fmla="*/ 146 w 146"/>
                <a:gd name="T7" fmla="*/ 81 h 113"/>
                <a:gd name="T8" fmla="*/ 145 w 146"/>
                <a:gd name="T9" fmla="*/ 32 h 113"/>
                <a:gd name="T10" fmla="*/ 129 w 146"/>
                <a:gd name="T11" fmla="*/ 16 h 113"/>
                <a:gd name="T12" fmla="*/ 113 w 146"/>
                <a:gd name="T13" fmla="*/ 0 h 113"/>
                <a:gd name="T14" fmla="*/ 32 w 146"/>
                <a:gd name="T15" fmla="*/ 0 h 113"/>
                <a:gd name="T16" fmla="*/ 0 w 146"/>
                <a:gd name="T17" fmla="*/ 1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113">
                  <a:moveTo>
                    <a:pt x="0" y="16"/>
                  </a:moveTo>
                  <a:lnTo>
                    <a:pt x="0" y="113"/>
                  </a:lnTo>
                  <a:lnTo>
                    <a:pt x="130" y="113"/>
                  </a:lnTo>
                  <a:lnTo>
                    <a:pt x="146" y="81"/>
                  </a:lnTo>
                  <a:lnTo>
                    <a:pt x="145" y="32"/>
                  </a:lnTo>
                  <a:lnTo>
                    <a:pt x="129" y="16"/>
                  </a:lnTo>
                  <a:lnTo>
                    <a:pt x="113" y="0"/>
                  </a:lnTo>
                  <a:lnTo>
                    <a:pt x="32" y="0"/>
                  </a:lnTo>
                  <a:lnTo>
                    <a:pt x="0" y="16"/>
                  </a:lnTo>
                  <a:close/>
                </a:path>
              </a:pathLst>
            </a:custGeom>
            <a:solidFill>
              <a:srgbClr val="1212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4"/>
            <p:cNvSpPr>
              <a:spLocks/>
            </p:cNvSpPr>
            <p:nvPr/>
          </p:nvSpPr>
          <p:spPr bwMode="auto">
            <a:xfrm>
              <a:off x="2389188" y="5973762"/>
              <a:ext cx="58738" cy="69850"/>
            </a:xfrm>
            <a:custGeom>
              <a:avLst/>
              <a:gdLst>
                <a:gd name="T0" fmla="*/ 32 w 146"/>
                <a:gd name="T1" fmla="*/ 17 h 179"/>
                <a:gd name="T2" fmla="*/ 16 w 146"/>
                <a:gd name="T3" fmla="*/ 33 h 179"/>
                <a:gd name="T4" fmla="*/ 0 w 146"/>
                <a:gd name="T5" fmla="*/ 66 h 179"/>
                <a:gd name="T6" fmla="*/ 0 w 146"/>
                <a:gd name="T7" fmla="*/ 163 h 179"/>
                <a:gd name="T8" fmla="*/ 16 w 146"/>
                <a:gd name="T9" fmla="*/ 179 h 179"/>
                <a:gd name="T10" fmla="*/ 81 w 146"/>
                <a:gd name="T11" fmla="*/ 179 h 179"/>
                <a:gd name="T12" fmla="*/ 97 w 146"/>
                <a:gd name="T13" fmla="*/ 163 h 179"/>
                <a:gd name="T14" fmla="*/ 113 w 146"/>
                <a:gd name="T15" fmla="*/ 130 h 179"/>
                <a:gd name="T16" fmla="*/ 129 w 146"/>
                <a:gd name="T17" fmla="*/ 114 h 179"/>
                <a:gd name="T18" fmla="*/ 146 w 146"/>
                <a:gd name="T19" fmla="*/ 81 h 179"/>
                <a:gd name="T20" fmla="*/ 146 w 146"/>
                <a:gd name="T21" fmla="*/ 32 h 179"/>
                <a:gd name="T22" fmla="*/ 113 w 146"/>
                <a:gd name="T23" fmla="*/ 16 h 179"/>
                <a:gd name="T24" fmla="*/ 97 w 146"/>
                <a:gd name="T25" fmla="*/ 0 h 179"/>
                <a:gd name="T26" fmla="*/ 65 w 146"/>
                <a:gd name="T27" fmla="*/ 1 h 179"/>
                <a:gd name="T28" fmla="*/ 32 w 146"/>
                <a:gd name="T29" fmla="*/ 1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6" h="179">
                  <a:moveTo>
                    <a:pt x="32" y="17"/>
                  </a:moveTo>
                  <a:lnTo>
                    <a:pt x="16" y="33"/>
                  </a:lnTo>
                  <a:lnTo>
                    <a:pt x="0" y="66"/>
                  </a:lnTo>
                  <a:lnTo>
                    <a:pt x="0" y="163"/>
                  </a:lnTo>
                  <a:lnTo>
                    <a:pt x="16" y="179"/>
                  </a:lnTo>
                  <a:lnTo>
                    <a:pt x="81" y="179"/>
                  </a:lnTo>
                  <a:lnTo>
                    <a:pt x="97" y="163"/>
                  </a:lnTo>
                  <a:lnTo>
                    <a:pt x="113" y="130"/>
                  </a:lnTo>
                  <a:lnTo>
                    <a:pt x="129" y="114"/>
                  </a:lnTo>
                  <a:lnTo>
                    <a:pt x="146" y="81"/>
                  </a:lnTo>
                  <a:lnTo>
                    <a:pt x="146" y="32"/>
                  </a:lnTo>
                  <a:lnTo>
                    <a:pt x="113" y="16"/>
                  </a:lnTo>
                  <a:lnTo>
                    <a:pt x="97" y="0"/>
                  </a:lnTo>
                  <a:lnTo>
                    <a:pt x="65" y="1"/>
                  </a:lnTo>
                  <a:lnTo>
                    <a:pt x="32" y="17"/>
                  </a:lnTo>
                  <a:close/>
                </a:path>
              </a:pathLst>
            </a:custGeom>
            <a:solidFill>
              <a:srgbClr val="1212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5"/>
            <p:cNvSpPr>
              <a:spLocks noEditPoints="1"/>
            </p:cNvSpPr>
            <p:nvPr/>
          </p:nvSpPr>
          <p:spPr bwMode="auto">
            <a:xfrm>
              <a:off x="6896100" y="5949949"/>
              <a:ext cx="103188" cy="147638"/>
            </a:xfrm>
            <a:custGeom>
              <a:avLst/>
              <a:gdLst>
                <a:gd name="T0" fmla="*/ 65 w 259"/>
                <a:gd name="T1" fmla="*/ 180 h 374"/>
                <a:gd name="T2" fmla="*/ 65 w 259"/>
                <a:gd name="T3" fmla="*/ 174 h 374"/>
                <a:gd name="T4" fmla="*/ 66 w 259"/>
                <a:gd name="T5" fmla="*/ 169 h 374"/>
                <a:gd name="T6" fmla="*/ 68 w 259"/>
                <a:gd name="T7" fmla="*/ 164 h 374"/>
                <a:gd name="T8" fmla="*/ 70 w 259"/>
                <a:gd name="T9" fmla="*/ 160 h 374"/>
                <a:gd name="T10" fmla="*/ 78 w 259"/>
                <a:gd name="T11" fmla="*/ 153 h 374"/>
                <a:gd name="T12" fmla="*/ 86 w 259"/>
                <a:gd name="T13" fmla="*/ 146 h 374"/>
                <a:gd name="T14" fmla="*/ 96 w 259"/>
                <a:gd name="T15" fmla="*/ 142 h 374"/>
                <a:gd name="T16" fmla="*/ 108 w 259"/>
                <a:gd name="T17" fmla="*/ 137 h 374"/>
                <a:gd name="T18" fmla="*/ 119 w 259"/>
                <a:gd name="T19" fmla="*/ 133 h 374"/>
                <a:gd name="T20" fmla="*/ 129 w 259"/>
                <a:gd name="T21" fmla="*/ 131 h 374"/>
                <a:gd name="T22" fmla="*/ 135 w 259"/>
                <a:gd name="T23" fmla="*/ 153 h 374"/>
                <a:gd name="T24" fmla="*/ 140 w 259"/>
                <a:gd name="T25" fmla="*/ 169 h 374"/>
                <a:gd name="T26" fmla="*/ 142 w 259"/>
                <a:gd name="T27" fmla="*/ 176 h 374"/>
                <a:gd name="T28" fmla="*/ 143 w 259"/>
                <a:gd name="T29" fmla="*/ 186 h 374"/>
                <a:gd name="T30" fmla="*/ 145 w 259"/>
                <a:gd name="T31" fmla="*/ 197 h 374"/>
                <a:gd name="T32" fmla="*/ 146 w 259"/>
                <a:gd name="T33" fmla="*/ 212 h 374"/>
                <a:gd name="T34" fmla="*/ 145 w 259"/>
                <a:gd name="T35" fmla="*/ 307 h 374"/>
                <a:gd name="T36" fmla="*/ 77 w 259"/>
                <a:gd name="T37" fmla="*/ 324 h 374"/>
                <a:gd name="T38" fmla="*/ 97 w 259"/>
                <a:gd name="T39" fmla="*/ 261 h 374"/>
                <a:gd name="T40" fmla="*/ 87 w 259"/>
                <a:gd name="T41" fmla="*/ 243 h 374"/>
                <a:gd name="T42" fmla="*/ 77 w 259"/>
                <a:gd name="T43" fmla="*/ 223 h 374"/>
                <a:gd name="T44" fmla="*/ 72 w 259"/>
                <a:gd name="T45" fmla="*/ 212 h 374"/>
                <a:gd name="T46" fmla="*/ 68 w 259"/>
                <a:gd name="T47" fmla="*/ 200 h 374"/>
                <a:gd name="T48" fmla="*/ 66 w 259"/>
                <a:gd name="T49" fmla="*/ 189 h 374"/>
                <a:gd name="T50" fmla="*/ 65 w 259"/>
                <a:gd name="T51" fmla="*/ 180 h 374"/>
                <a:gd name="T52" fmla="*/ 146 w 259"/>
                <a:gd name="T53" fmla="*/ 18 h 374"/>
                <a:gd name="T54" fmla="*/ 129 w 259"/>
                <a:gd name="T55" fmla="*/ 66 h 374"/>
                <a:gd name="T56" fmla="*/ 97 w 259"/>
                <a:gd name="T57" fmla="*/ 66 h 374"/>
                <a:gd name="T58" fmla="*/ 48 w 259"/>
                <a:gd name="T59" fmla="*/ 82 h 374"/>
                <a:gd name="T60" fmla="*/ 32 w 259"/>
                <a:gd name="T61" fmla="*/ 99 h 374"/>
                <a:gd name="T62" fmla="*/ 16 w 259"/>
                <a:gd name="T63" fmla="*/ 131 h 374"/>
                <a:gd name="T64" fmla="*/ 0 w 259"/>
                <a:gd name="T65" fmla="*/ 163 h 374"/>
                <a:gd name="T66" fmla="*/ 0 w 259"/>
                <a:gd name="T67" fmla="*/ 244 h 374"/>
                <a:gd name="T68" fmla="*/ 34 w 259"/>
                <a:gd name="T69" fmla="*/ 244 h 374"/>
                <a:gd name="T70" fmla="*/ 16 w 259"/>
                <a:gd name="T71" fmla="*/ 293 h 374"/>
                <a:gd name="T72" fmla="*/ 16 w 259"/>
                <a:gd name="T73" fmla="*/ 342 h 374"/>
                <a:gd name="T74" fmla="*/ 32 w 259"/>
                <a:gd name="T75" fmla="*/ 358 h 374"/>
                <a:gd name="T76" fmla="*/ 48 w 259"/>
                <a:gd name="T77" fmla="*/ 374 h 374"/>
                <a:gd name="T78" fmla="*/ 129 w 259"/>
                <a:gd name="T79" fmla="*/ 374 h 374"/>
                <a:gd name="T80" fmla="*/ 178 w 259"/>
                <a:gd name="T81" fmla="*/ 358 h 374"/>
                <a:gd name="T82" fmla="*/ 194 w 259"/>
                <a:gd name="T83" fmla="*/ 342 h 374"/>
                <a:gd name="T84" fmla="*/ 210 w 259"/>
                <a:gd name="T85" fmla="*/ 293 h 374"/>
                <a:gd name="T86" fmla="*/ 210 w 259"/>
                <a:gd name="T87" fmla="*/ 212 h 374"/>
                <a:gd name="T88" fmla="*/ 194 w 259"/>
                <a:gd name="T89" fmla="*/ 147 h 374"/>
                <a:gd name="T90" fmla="*/ 178 w 259"/>
                <a:gd name="T91" fmla="*/ 115 h 374"/>
                <a:gd name="T92" fmla="*/ 227 w 259"/>
                <a:gd name="T93" fmla="*/ 115 h 374"/>
                <a:gd name="T94" fmla="*/ 243 w 259"/>
                <a:gd name="T95" fmla="*/ 99 h 374"/>
                <a:gd name="T96" fmla="*/ 259 w 259"/>
                <a:gd name="T97" fmla="*/ 65 h 374"/>
                <a:gd name="T98" fmla="*/ 259 w 259"/>
                <a:gd name="T99" fmla="*/ 49 h 374"/>
                <a:gd name="T100" fmla="*/ 243 w 259"/>
                <a:gd name="T101" fmla="*/ 16 h 374"/>
                <a:gd name="T102" fmla="*/ 227 w 259"/>
                <a:gd name="T103" fmla="*/ 0 h 374"/>
                <a:gd name="T104" fmla="*/ 178 w 259"/>
                <a:gd name="T105" fmla="*/ 1 h 374"/>
                <a:gd name="T106" fmla="*/ 146 w 259"/>
                <a:gd name="T107" fmla="*/ 18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9" h="374">
                  <a:moveTo>
                    <a:pt x="65" y="180"/>
                  </a:moveTo>
                  <a:lnTo>
                    <a:pt x="65" y="174"/>
                  </a:lnTo>
                  <a:lnTo>
                    <a:pt x="66" y="169"/>
                  </a:lnTo>
                  <a:lnTo>
                    <a:pt x="68" y="164"/>
                  </a:lnTo>
                  <a:lnTo>
                    <a:pt x="70" y="160"/>
                  </a:lnTo>
                  <a:lnTo>
                    <a:pt x="78" y="153"/>
                  </a:lnTo>
                  <a:lnTo>
                    <a:pt x="86" y="146"/>
                  </a:lnTo>
                  <a:lnTo>
                    <a:pt x="96" y="142"/>
                  </a:lnTo>
                  <a:lnTo>
                    <a:pt x="108" y="137"/>
                  </a:lnTo>
                  <a:lnTo>
                    <a:pt x="119" y="133"/>
                  </a:lnTo>
                  <a:lnTo>
                    <a:pt x="129" y="131"/>
                  </a:lnTo>
                  <a:lnTo>
                    <a:pt x="135" y="153"/>
                  </a:lnTo>
                  <a:lnTo>
                    <a:pt x="140" y="169"/>
                  </a:lnTo>
                  <a:lnTo>
                    <a:pt x="142" y="176"/>
                  </a:lnTo>
                  <a:lnTo>
                    <a:pt x="143" y="186"/>
                  </a:lnTo>
                  <a:lnTo>
                    <a:pt x="145" y="197"/>
                  </a:lnTo>
                  <a:lnTo>
                    <a:pt x="146" y="212"/>
                  </a:lnTo>
                  <a:lnTo>
                    <a:pt x="145" y="307"/>
                  </a:lnTo>
                  <a:lnTo>
                    <a:pt x="77" y="324"/>
                  </a:lnTo>
                  <a:lnTo>
                    <a:pt x="97" y="261"/>
                  </a:lnTo>
                  <a:lnTo>
                    <a:pt x="87" y="243"/>
                  </a:lnTo>
                  <a:lnTo>
                    <a:pt x="77" y="223"/>
                  </a:lnTo>
                  <a:lnTo>
                    <a:pt x="72" y="212"/>
                  </a:lnTo>
                  <a:lnTo>
                    <a:pt x="68" y="200"/>
                  </a:lnTo>
                  <a:lnTo>
                    <a:pt x="66" y="189"/>
                  </a:lnTo>
                  <a:lnTo>
                    <a:pt x="65" y="180"/>
                  </a:lnTo>
                  <a:close/>
                  <a:moveTo>
                    <a:pt x="146" y="18"/>
                  </a:moveTo>
                  <a:lnTo>
                    <a:pt x="129" y="66"/>
                  </a:lnTo>
                  <a:lnTo>
                    <a:pt x="97" y="66"/>
                  </a:lnTo>
                  <a:lnTo>
                    <a:pt x="48" y="82"/>
                  </a:lnTo>
                  <a:lnTo>
                    <a:pt x="32" y="99"/>
                  </a:lnTo>
                  <a:lnTo>
                    <a:pt x="16" y="131"/>
                  </a:lnTo>
                  <a:lnTo>
                    <a:pt x="0" y="163"/>
                  </a:lnTo>
                  <a:lnTo>
                    <a:pt x="0" y="244"/>
                  </a:lnTo>
                  <a:lnTo>
                    <a:pt x="34" y="244"/>
                  </a:lnTo>
                  <a:lnTo>
                    <a:pt x="16" y="293"/>
                  </a:lnTo>
                  <a:lnTo>
                    <a:pt x="16" y="342"/>
                  </a:lnTo>
                  <a:lnTo>
                    <a:pt x="32" y="358"/>
                  </a:lnTo>
                  <a:lnTo>
                    <a:pt x="48" y="374"/>
                  </a:lnTo>
                  <a:lnTo>
                    <a:pt x="129" y="374"/>
                  </a:lnTo>
                  <a:lnTo>
                    <a:pt x="178" y="358"/>
                  </a:lnTo>
                  <a:lnTo>
                    <a:pt x="194" y="342"/>
                  </a:lnTo>
                  <a:lnTo>
                    <a:pt x="210" y="293"/>
                  </a:lnTo>
                  <a:lnTo>
                    <a:pt x="210" y="212"/>
                  </a:lnTo>
                  <a:lnTo>
                    <a:pt x="194" y="147"/>
                  </a:lnTo>
                  <a:lnTo>
                    <a:pt x="178" y="115"/>
                  </a:lnTo>
                  <a:lnTo>
                    <a:pt x="227" y="115"/>
                  </a:lnTo>
                  <a:lnTo>
                    <a:pt x="243" y="99"/>
                  </a:lnTo>
                  <a:lnTo>
                    <a:pt x="259" y="65"/>
                  </a:lnTo>
                  <a:lnTo>
                    <a:pt x="259" y="49"/>
                  </a:lnTo>
                  <a:lnTo>
                    <a:pt x="243" y="16"/>
                  </a:lnTo>
                  <a:lnTo>
                    <a:pt x="227" y="0"/>
                  </a:lnTo>
                  <a:lnTo>
                    <a:pt x="178" y="1"/>
                  </a:lnTo>
                  <a:lnTo>
                    <a:pt x="146" y="18"/>
                  </a:lnTo>
                  <a:close/>
                </a:path>
              </a:pathLst>
            </a:custGeom>
            <a:solidFill>
              <a:srgbClr val="1212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6"/>
            <p:cNvSpPr>
              <a:spLocks/>
            </p:cNvSpPr>
            <p:nvPr/>
          </p:nvSpPr>
          <p:spPr bwMode="auto">
            <a:xfrm>
              <a:off x="6923088" y="6000749"/>
              <a:ext cx="31750" cy="77788"/>
            </a:xfrm>
            <a:custGeom>
              <a:avLst/>
              <a:gdLst>
                <a:gd name="T0" fmla="*/ 81 w 81"/>
                <a:gd name="T1" fmla="*/ 81 h 193"/>
                <a:gd name="T2" fmla="*/ 80 w 81"/>
                <a:gd name="T3" fmla="*/ 66 h 193"/>
                <a:gd name="T4" fmla="*/ 78 w 81"/>
                <a:gd name="T5" fmla="*/ 55 h 193"/>
                <a:gd name="T6" fmla="*/ 77 w 81"/>
                <a:gd name="T7" fmla="*/ 45 h 193"/>
                <a:gd name="T8" fmla="*/ 75 w 81"/>
                <a:gd name="T9" fmla="*/ 38 h 193"/>
                <a:gd name="T10" fmla="*/ 70 w 81"/>
                <a:gd name="T11" fmla="*/ 22 h 193"/>
                <a:gd name="T12" fmla="*/ 64 w 81"/>
                <a:gd name="T13" fmla="*/ 0 h 193"/>
                <a:gd name="T14" fmla="*/ 54 w 81"/>
                <a:gd name="T15" fmla="*/ 2 h 193"/>
                <a:gd name="T16" fmla="*/ 43 w 81"/>
                <a:gd name="T17" fmla="*/ 6 h 193"/>
                <a:gd name="T18" fmla="*/ 31 w 81"/>
                <a:gd name="T19" fmla="*/ 11 h 193"/>
                <a:gd name="T20" fmla="*/ 21 w 81"/>
                <a:gd name="T21" fmla="*/ 15 h 193"/>
                <a:gd name="T22" fmla="*/ 13 w 81"/>
                <a:gd name="T23" fmla="*/ 22 h 193"/>
                <a:gd name="T24" fmla="*/ 5 w 81"/>
                <a:gd name="T25" fmla="*/ 29 h 193"/>
                <a:gd name="T26" fmla="*/ 3 w 81"/>
                <a:gd name="T27" fmla="*/ 33 h 193"/>
                <a:gd name="T28" fmla="*/ 1 w 81"/>
                <a:gd name="T29" fmla="*/ 38 h 193"/>
                <a:gd name="T30" fmla="*/ 0 w 81"/>
                <a:gd name="T31" fmla="*/ 43 h 193"/>
                <a:gd name="T32" fmla="*/ 0 w 81"/>
                <a:gd name="T33" fmla="*/ 49 h 193"/>
                <a:gd name="T34" fmla="*/ 1 w 81"/>
                <a:gd name="T35" fmla="*/ 58 h 193"/>
                <a:gd name="T36" fmla="*/ 3 w 81"/>
                <a:gd name="T37" fmla="*/ 69 h 193"/>
                <a:gd name="T38" fmla="*/ 7 w 81"/>
                <a:gd name="T39" fmla="*/ 81 h 193"/>
                <a:gd name="T40" fmla="*/ 12 w 81"/>
                <a:gd name="T41" fmla="*/ 92 h 193"/>
                <a:gd name="T42" fmla="*/ 22 w 81"/>
                <a:gd name="T43" fmla="*/ 112 h 193"/>
                <a:gd name="T44" fmla="*/ 32 w 81"/>
                <a:gd name="T45" fmla="*/ 130 h 193"/>
                <a:gd name="T46" fmla="*/ 12 w 81"/>
                <a:gd name="T47" fmla="*/ 193 h 193"/>
                <a:gd name="T48" fmla="*/ 80 w 81"/>
                <a:gd name="T49" fmla="*/ 176 h 193"/>
                <a:gd name="T50" fmla="*/ 81 w 81"/>
                <a:gd name="T51" fmla="*/ 8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1" h="193">
                  <a:moveTo>
                    <a:pt x="81" y="81"/>
                  </a:moveTo>
                  <a:lnTo>
                    <a:pt x="80" y="66"/>
                  </a:lnTo>
                  <a:lnTo>
                    <a:pt x="78" y="55"/>
                  </a:lnTo>
                  <a:lnTo>
                    <a:pt x="77" y="45"/>
                  </a:lnTo>
                  <a:lnTo>
                    <a:pt x="75" y="38"/>
                  </a:lnTo>
                  <a:lnTo>
                    <a:pt x="70" y="22"/>
                  </a:lnTo>
                  <a:lnTo>
                    <a:pt x="64" y="0"/>
                  </a:lnTo>
                  <a:lnTo>
                    <a:pt x="54" y="2"/>
                  </a:lnTo>
                  <a:lnTo>
                    <a:pt x="43" y="6"/>
                  </a:lnTo>
                  <a:lnTo>
                    <a:pt x="31" y="11"/>
                  </a:lnTo>
                  <a:lnTo>
                    <a:pt x="21" y="15"/>
                  </a:lnTo>
                  <a:lnTo>
                    <a:pt x="13" y="22"/>
                  </a:lnTo>
                  <a:lnTo>
                    <a:pt x="5" y="29"/>
                  </a:lnTo>
                  <a:lnTo>
                    <a:pt x="3" y="33"/>
                  </a:lnTo>
                  <a:lnTo>
                    <a:pt x="1" y="38"/>
                  </a:lnTo>
                  <a:lnTo>
                    <a:pt x="0" y="43"/>
                  </a:lnTo>
                  <a:lnTo>
                    <a:pt x="0" y="49"/>
                  </a:lnTo>
                  <a:lnTo>
                    <a:pt x="1" y="58"/>
                  </a:lnTo>
                  <a:lnTo>
                    <a:pt x="3" y="69"/>
                  </a:lnTo>
                  <a:lnTo>
                    <a:pt x="7" y="81"/>
                  </a:lnTo>
                  <a:lnTo>
                    <a:pt x="12" y="92"/>
                  </a:lnTo>
                  <a:lnTo>
                    <a:pt x="22" y="112"/>
                  </a:lnTo>
                  <a:lnTo>
                    <a:pt x="32" y="130"/>
                  </a:lnTo>
                  <a:lnTo>
                    <a:pt x="12" y="193"/>
                  </a:lnTo>
                  <a:lnTo>
                    <a:pt x="80" y="176"/>
                  </a:lnTo>
                  <a:lnTo>
                    <a:pt x="81" y="81"/>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7"/>
            <p:cNvSpPr>
              <a:spLocks/>
            </p:cNvSpPr>
            <p:nvPr/>
          </p:nvSpPr>
          <p:spPr bwMode="auto">
            <a:xfrm>
              <a:off x="2260600" y="6043612"/>
              <a:ext cx="71438" cy="58738"/>
            </a:xfrm>
            <a:custGeom>
              <a:avLst/>
              <a:gdLst>
                <a:gd name="T0" fmla="*/ 64 w 179"/>
                <a:gd name="T1" fmla="*/ 32 h 146"/>
                <a:gd name="T2" fmla="*/ 16 w 179"/>
                <a:gd name="T3" fmla="*/ 49 h 146"/>
                <a:gd name="T4" fmla="*/ 0 w 179"/>
                <a:gd name="T5" fmla="*/ 65 h 146"/>
                <a:gd name="T6" fmla="*/ 0 w 179"/>
                <a:gd name="T7" fmla="*/ 130 h 146"/>
                <a:gd name="T8" fmla="*/ 16 w 179"/>
                <a:gd name="T9" fmla="*/ 146 h 146"/>
                <a:gd name="T10" fmla="*/ 81 w 179"/>
                <a:gd name="T11" fmla="*/ 146 h 146"/>
                <a:gd name="T12" fmla="*/ 97 w 179"/>
                <a:gd name="T13" fmla="*/ 130 h 146"/>
                <a:gd name="T14" fmla="*/ 97 w 179"/>
                <a:gd name="T15" fmla="*/ 97 h 146"/>
                <a:gd name="T16" fmla="*/ 147 w 179"/>
                <a:gd name="T17" fmla="*/ 97 h 146"/>
                <a:gd name="T18" fmla="*/ 163 w 179"/>
                <a:gd name="T19" fmla="*/ 81 h 146"/>
                <a:gd name="T20" fmla="*/ 179 w 179"/>
                <a:gd name="T21" fmla="*/ 65 h 146"/>
                <a:gd name="T22" fmla="*/ 179 w 179"/>
                <a:gd name="T23" fmla="*/ 32 h 146"/>
                <a:gd name="T24" fmla="*/ 163 w 179"/>
                <a:gd name="T25" fmla="*/ 0 h 146"/>
                <a:gd name="T26" fmla="*/ 81 w 179"/>
                <a:gd name="T27" fmla="*/ 0 h 146"/>
                <a:gd name="T28" fmla="*/ 64 w 179"/>
                <a:gd name="T29" fmla="*/ 3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9" h="146">
                  <a:moveTo>
                    <a:pt x="64" y="32"/>
                  </a:moveTo>
                  <a:lnTo>
                    <a:pt x="16" y="49"/>
                  </a:lnTo>
                  <a:lnTo>
                    <a:pt x="0" y="65"/>
                  </a:lnTo>
                  <a:lnTo>
                    <a:pt x="0" y="130"/>
                  </a:lnTo>
                  <a:lnTo>
                    <a:pt x="16" y="146"/>
                  </a:lnTo>
                  <a:lnTo>
                    <a:pt x="81" y="146"/>
                  </a:lnTo>
                  <a:lnTo>
                    <a:pt x="97" y="130"/>
                  </a:lnTo>
                  <a:lnTo>
                    <a:pt x="97" y="97"/>
                  </a:lnTo>
                  <a:lnTo>
                    <a:pt x="147" y="97"/>
                  </a:lnTo>
                  <a:lnTo>
                    <a:pt x="163" y="81"/>
                  </a:lnTo>
                  <a:lnTo>
                    <a:pt x="179" y="65"/>
                  </a:lnTo>
                  <a:lnTo>
                    <a:pt x="179" y="32"/>
                  </a:lnTo>
                  <a:lnTo>
                    <a:pt x="163" y="0"/>
                  </a:lnTo>
                  <a:lnTo>
                    <a:pt x="81" y="0"/>
                  </a:lnTo>
                  <a:lnTo>
                    <a:pt x="64" y="32"/>
                  </a:lnTo>
                  <a:close/>
                </a:path>
              </a:pathLst>
            </a:custGeom>
            <a:solidFill>
              <a:srgbClr val="1212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8"/>
            <p:cNvSpPr>
              <a:spLocks/>
            </p:cNvSpPr>
            <p:nvPr/>
          </p:nvSpPr>
          <p:spPr bwMode="auto">
            <a:xfrm>
              <a:off x="2601913" y="6083299"/>
              <a:ext cx="44450" cy="38100"/>
            </a:xfrm>
            <a:custGeom>
              <a:avLst/>
              <a:gdLst>
                <a:gd name="T0" fmla="*/ 0 w 114"/>
                <a:gd name="T1" fmla="*/ 16 h 97"/>
                <a:gd name="T2" fmla="*/ 0 w 114"/>
                <a:gd name="T3" fmla="*/ 81 h 97"/>
                <a:gd name="T4" fmla="*/ 17 w 114"/>
                <a:gd name="T5" fmla="*/ 97 h 97"/>
                <a:gd name="T6" fmla="*/ 98 w 114"/>
                <a:gd name="T7" fmla="*/ 97 h 97"/>
                <a:gd name="T8" fmla="*/ 114 w 114"/>
                <a:gd name="T9" fmla="*/ 81 h 97"/>
                <a:gd name="T10" fmla="*/ 114 w 114"/>
                <a:gd name="T11" fmla="*/ 16 h 97"/>
                <a:gd name="T12" fmla="*/ 98 w 114"/>
                <a:gd name="T13" fmla="*/ 0 h 97"/>
                <a:gd name="T14" fmla="*/ 17 w 114"/>
                <a:gd name="T15" fmla="*/ 0 h 97"/>
                <a:gd name="T16" fmla="*/ 0 w 114"/>
                <a:gd name="T17" fmla="*/ 1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97">
                  <a:moveTo>
                    <a:pt x="0" y="16"/>
                  </a:moveTo>
                  <a:lnTo>
                    <a:pt x="0" y="81"/>
                  </a:lnTo>
                  <a:lnTo>
                    <a:pt x="17" y="97"/>
                  </a:lnTo>
                  <a:lnTo>
                    <a:pt x="98" y="97"/>
                  </a:lnTo>
                  <a:lnTo>
                    <a:pt x="114" y="81"/>
                  </a:lnTo>
                  <a:lnTo>
                    <a:pt x="114" y="16"/>
                  </a:lnTo>
                  <a:lnTo>
                    <a:pt x="98" y="0"/>
                  </a:lnTo>
                  <a:lnTo>
                    <a:pt x="17" y="0"/>
                  </a:lnTo>
                  <a:lnTo>
                    <a:pt x="0" y="16"/>
                  </a:lnTo>
                  <a:close/>
                </a:path>
              </a:pathLst>
            </a:custGeom>
            <a:solidFill>
              <a:srgbClr val="1212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9"/>
            <p:cNvSpPr>
              <a:spLocks/>
            </p:cNvSpPr>
            <p:nvPr/>
          </p:nvSpPr>
          <p:spPr bwMode="auto">
            <a:xfrm>
              <a:off x="2344738" y="6083299"/>
              <a:ext cx="57150" cy="69850"/>
            </a:xfrm>
            <a:custGeom>
              <a:avLst/>
              <a:gdLst>
                <a:gd name="T0" fmla="*/ 0 w 146"/>
                <a:gd name="T1" fmla="*/ 81 h 178"/>
                <a:gd name="T2" fmla="*/ 67 w 146"/>
                <a:gd name="T3" fmla="*/ 82 h 178"/>
                <a:gd name="T4" fmla="*/ 49 w 146"/>
                <a:gd name="T5" fmla="*/ 114 h 178"/>
                <a:gd name="T6" fmla="*/ 49 w 146"/>
                <a:gd name="T7" fmla="*/ 146 h 178"/>
                <a:gd name="T8" fmla="*/ 65 w 146"/>
                <a:gd name="T9" fmla="*/ 178 h 178"/>
                <a:gd name="T10" fmla="*/ 130 w 146"/>
                <a:gd name="T11" fmla="*/ 178 h 178"/>
                <a:gd name="T12" fmla="*/ 146 w 146"/>
                <a:gd name="T13" fmla="*/ 162 h 178"/>
                <a:gd name="T14" fmla="*/ 146 w 146"/>
                <a:gd name="T15" fmla="*/ 97 h 178"/>
                <a:gd name="T16" fmla="*/ 130 w 146"/>
                <a:gd name="T17" fmla="*/ 81 h 178"/>
                <a:gd name="T18" fmla="*/ 78 w 146"/>
                <a:gd name="T19" fmla="*/ 78 h 178"/>
                <a:gd name="T20" fmla="*/ 98 w 146"/>
                <a:gd name="T21" fmla="*/ 65 h 178"/>
                <a:gd name="T22" fmla="*/ 98 w 146"/>
                <a:gd name="T23" fmla="*/ 16 h 178"/>
                <a:gd name="T24" fmla="*/ 81 w 146"/>
                <a:gd name="T25" fmla="*/ 0 h 178"/>
                <a:gd name="T26" fmla="*/ 0 w 146"/>
                <a:gd name="T27" fmla="*/ 0 h 178"/>
                <a:gd name="T28" fmla="*/ 0 w 146"/>
                <a:gd name="T29" fmla="*/ 8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6" h="178">
                  <a:moveTo>
                    <a:pt x="0" y="81"/>
                  </a:moveTo>
                  <a:lnTo>
                    <a:pt x="67" y="82"/>
                  </a:lnTo>
                  <a:lnTo>
                    <a:pt x="49" y="114"/>
                  </a:lnTo>
                  <a:lnTo>
                    <a:pt x="49" y="146"/>
                  </a:lnTo>
                  <a:lnTo>
                    <a:pt x="65" y="178"/>
                  </a:lnTo>
                  <a:lnTo>
                    <a:pt x="130" y="178"/>
                  </a:lnTo>
                  <a:lnTo>
                    <a:pt x="146" y="162"/>
                  </a:lnTo>
                  <a:lnTo>
                    <a:pt x="146" y="97"/>
                  </a:lnTo>
                  <a:lnTo>
                    <a:pt x="130" y="81"/>
                  </a:lnTo>
                  <a:lnTo>
                    <a:pt x="78" y="78"/>
                  </a:lnTo>
                  <a:lnTo>
                    <a:pt x="98" y="65"/>
                  </a:lnTo>
                  <a:lnTo>
                    <a:pt x="98" y="16"/>
                  </a:lnTo>
                  <a:lnTo>
                    <a:pt x="81" y="0"/>
                  </a:lnTo>
                  <a:lnTo>
                    <a:pt x="0" y="0"/>
                  </a:lnTo>
                  <a:lnTo>
                    <a:pt x="0" y="81"/>
                  </a:lnTo>
                  <a:close/>
                </a:path>
              </a:pathLst>
            </a:custGeom>
            <a:solidFill>
              <a:srgbClr val="1212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60"/>
            <p:cNvSpPr>
              <a:spLocks/>
            </p:cNvSpPr>
            <p:nvPr/>
          </p:nvSpPr>
          <p:spPr bwMode="auto">
            <a:xfrm>
              <a:off x="3238500" y="5508624"/>
              <a:ext cx="908050" cy="1262063"/>
            </a:xfrm>
            <a:custGeom>
              <a:avLst/>
              <a:gdLst>
                <a:gd name="T0" fmla="*/ 1979 w 2287"/>
                <a:gd name="T1" fmla="*/ 1069 h 3180"/>
                <a:gd name="T2" fmla="*/ 2047 w 2287"/>
                <a:gd name="T3" fmla="*/ 836 h 3180"/>
                <a:gd name="T4" fmla="*/ 2200 w 2287"/>
                <a:gd name="T5" fmla="*/ 513 h 3180"/>
                <a:gd name="T6" fmla="*/ 2287 w 2287"/>
                <a:gd name="T7" fmla="*/ 65 h 3180"/>
                <a:gd name="T8" fmla="*/ 2227 w 2287"/>
                <a:gd name="T9" fmla="*/ 31 h 3180"/>
                <a:gd name="T10" fmla="*/ 2143 w 2287"/>
                <a:gd name="T11" fmla="*/ 60 h 3180"/>
                <a:gd name="T12" fmla="*/ 2044 w 2287"/>
                <a:gd name="T13" fmla="*/ 169 h 3180"/>
                <a:gd name="T14" fmla="*/ 1817 w 2287"/>
                <a:gd name="T15" fmla="*/ 163 h 3180"/>
                <a:gd name="T16" fmla="*/ 1662 w 2287"/>
                <a:gd name="T17" fmla="*/ 289 h 3180"/>
                <a:gd name="T18" fmla="*/ 1492 w 2287"/>
                <a:gd name="T19" fmla="*/ 308 h 3180"/>
                <a:gd name="T20" fmla="*/ 1453 w 2287"/>
                <a:gd name="T21" fmla="*/ 277 h 3180"/>
                <a:gd name="T22" fmla="*/ 1367 w 2287"/>
                <a:gd name="T23" fmla="*/ 317 h 3180"/>
                <a:gd name="T24" fmla="*/ 1278 w 2287"/>
                <a:gd name="T25" fmla="*/ 496 h 3180"/>
                <a:gd name="T26" fmla="*/ 1159 w 2287"/>
                <a:gd name="T27" fmla="*/ 534 h 3180"/>
                <a:gd name="T28" fmla="*/ 1022 w 2287"/>
                <a:gd name="T29" fmla="*/ 435 h 3180"/>
                <a:gd name="T30" fmla="*/ 911 w 2287"/>
                <a:gd name="T31" fmla="*/ 434 h 3180"/>
                <a:gd name="T32" fmla="*/ 858 w 2287"/>
                <a:gd name="T33" fmla="*/ 475 h 3180"/>
                <a:gd name="T34" fmla="*/ 803 w 2287"/>
                <a:gd name="T35" fmla="*/ 518 h 3180"/>
                <a:gd name="T36" fmla="*/ 779 w 2287"/>
                <a:gd name="T37" fmla="*/ 634 h 3180"/>
                <a:gd name="T38" fmla="*/ 725 w 2287"/>
                <a:gd name="T39" fmla="*/ 704 h 3180"/>
                <a:gd name="T40" fmla="*/ 827 w 2287"/>
                <a:gd name="T41" fmla="*/ 784 h 3180"/>
                <a:gd name="T42" fmla="*/ 788 w 2287"/>
                <a:gd name="T43" fmla="*/ 901 h 3180"/>
                <a:gd name="T44" fmla="*/ 661 w 2287"/>
                <a:gd name="T45" fmla="*/ 989 h 3180"/>
                <a:gd name="T46" fmla="*/ 601 w 2287"/>
                <a:gd name="T47" fmla="*/ 1040 h 3180"/>
                <a:gd name="T48" fmla="*/ 198 w 2287"/>
                <a:gd name="T49" fmla="*/ 1101 h 3180"/>
                <a:gd name="T50" fmla="*/ 0 w 2287"/>
                <a:gd name="T51" fmla="*/ 1154 h 3180"/>
                <a:gd name="T52" fmla="*/ 118 w 2287"/>
                <a:gd name="T53" fmla="*/ 1196 h 3180"/>
                <a:gd name="T54" fmla="*/ 114 w 2287"/>
                <a:gd name="T55" fmla="*/ 1316 h 3180"/>
                <a:gd name="T56" fmla="*/ 248 w 2287"/>
                <a:gd name="T57" fmla="*/ 1356 h 3180"/>
                <a:gd name="T58" fmla="*/ 249 w 2287"/>
                <a:gd name="T59" fmla="*/ 1436 h 3180"/>
                <a:gd name="T60" fmla="*/ 254 w 2287"/>
                <a:gd name="T61" fmla="*/ 1501 h 3180"/>
                <a:gd name="T62" fmla="*/ 325 w 2287"/>
                <a:gd name="T63" fmla="*/ 1565 h 3180"/>
                <a:gd name="T64" fmla="*/ 301 w 2287"/>
                <a:gd name="T65" fmla="*/ 1670 h 3180"/>
                <a:gd name="T66" fmla="*/ 281 w 2287"/>
                <a:gd name="T67" fmla="*/ 1830 h 3180"/>
                <a:gd name="T68" fmla="*/ 374 w 2287"/>
                <a:gd name="T69" fmla="*/ 1842 h 3180"/>
                <a:gd name="T70" fmla="*/ 481 w 2287"/>
                <a:gd name="T71" fmla="*/ 1802 h 3180"/>
                <a:gd name="T72" fmla="*/ 532 w 2287"/>
                <a:gd name="T73" fmla="*/ 1855 h 3180"/>
                <a:gd name="T74" fmla="*/ 505 w 2287"/>
                <a:gd name="T75" fmla="*/ 1997 h 3180"/>
                <a:gd name="T76" fmla="*/ 532 w 2287"/>
                <a:gd name="T77" fmla="*/ 2097 h 3180"/>
                <a:gd name="T78" fmla="*/ 490 w 2287"/>
                <a:gd name="T79" fmla="*/ 2230 h 3180"/>
                <a:gd name="T80" fmla="*/ 555 w 2287"/>
                <a:gd name="T81" fmla="*/ 2271 h 3180"/>
                <a:gd name="T82" fmla="*/ 634 w 2287"/>
                <a:gd name="T83" fmla="*/ 2353 h 3180"/>
                <a:gd name="T84" fmla="*/ 472 w 2287"/>
                <a:gd name="T85" fmla="*/ 2645 h 3180"/>
                <a:gd name="T86" fmla="*/ 526 w 2287"/>
                <a:gd name="T87" fmla="*/ 2707 h 3180"/>
                <a:gd name="T88" fmla="*/ 489 w 2287"/>
                <a:gd name="T89" fmla="*/ 2808 h 3180"/>
                <a:gd name="T90" fmla="*/ 534 w 2287"/>
                <a:gd name="T91" fmla="*/ 2900 h 3180"/>
                <a:gd name="T92" fmla="*/ 440 w 2287"/>
                <a:gd name="T93" fmla="*/ 3088 h 3180"/>
                <a:gd name="T94" fmla="*/ 568 w 2287"/>
                <a:gd name="T95" fmla="*/ 3170 h 3180"/>
                <a:gd name="T96" fmla="*/ 803 w 2287"/>
                <a:gd name="T97" fmla="*/ 3090 h 3180"/>
                <a:gd name="T98" fmla="*/ 951 w 2287"/>
                <a:gd name="T99" fmla="*/ 2975 h 3180"/>
                <a:gd name="T100" fmla="*/ 1007 w 2287"/>
                <a:gd name="T101" fmla="*/ 2778 h 3180"/>
                <a:gd name="T102" fmla="*/ 1081 w 2287"/>
                <a:gd name="T103" fmla="*/ 2616 h 3180"/>
                <a:gd name="T104" fmla="*/ 1275 w 2287"/>
                <a:gd name="T105" fmla="*/ 2550 h 3180"/>
                <a:gd name="T106" fmla="*/ 1474 w 2287"/>
                <a:gd name="T107" fmla="*/ 2499 h 3180"/>
                <a:gd name="T108" fmla="*/ 1447 w 2287"/>
                <a:gd name="T109" fmla="*/ 2426 h 3180"/>
                <a:gd name="T110" fmla="*/ 1467 w 2287"/>
                <a:gd name="T111" fmla="*/ 2293 h 3180"/>
                <a:gd name="T112" fmla="*/ 1612 w 2287"/>
                <a:gd name="T113" fmla="*/ 2112 h 3180"/>
                <a:gd name="T114" fmla="*/ 1626 w 2287"/>
                <a:gd name="T115" fmla="*/ 1979 h 3180"/>
                <a:gd name="T116" fmla="*/ 1725 w 2287"/>
                <a:gd name="T117" fmla="*/ 1889 h 3180"/>
                <a:gd name="T118" fmla="*/ 1896 w 2287"/>
                <a:gd name="T119" fmla="*/ 1850 h 3180"/>
                <a:gd name="T120" fmla="*/ 1996 w 2287"/>
                <a:gd name="T121" fmla="*/ 1897 h 3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87" h="3180">
                  <a:moveTo>
                    <a:pt x="1996" y="1622"/>
                  </a:moveTo>
                  <a:lnTo>
                    <a:pt x="1995" y="1559"/>
                  </a:lnTo>
                  <a:lnTo>
                    <a:pt x="1993" y="1498"/>
                  </a:lnTo>
                  <a:lnTo>
                    <a:pt x="1991" y="1436"/>
                  </a:lnTo>
                  <a:lnTo>
                    <a:pt x="1988" y="1377"/>
                  </a:lnTo>
                  <a:lnTo>
                    <a:pt x="1985" y="1319"/>
                  </a:lnTo>
                  <a:lnTo>
                    <a:pt x="1982" y="1261"/>
                  </a:lnTo>
                  <a:lnTo>
                    <a:pt x="1980" y="1205"/>
                  </a:lnTo>
                  <a:lnTo>
                    <a:pt x="1980" y="1152"/>
                  </a:lnTo>
                  <a:lnTo>
                    <a:pt x="1979" y="1069"/>
                  </a:lnTo>
                  <a:lnTo>
                    <a:pt x="1979" y="1007"/>
                  </a:lnTo>
                  <a:lnTo>
                    <a:pt x="1979" y="983"/>
                  </a:lnTo>
                  <a:lnTo>
                    <a:pt x="1980" y="962"/>
                  </a:lnTo>
                  <a:lnTo>
                    <a:pt x="1981" y="944"/>
                  </a:lnTo>
                  <a:lnTo>
                    <a:pt x="1985" y="928"/>
                  </a:lnTo>
                  <a:lnTo>
                    <a:pt x="1990" y="914"/>
                  </a:lnTo>
                  <a:lnTo>
                    <a:pt x="1996" y="899"/>
                  </a:lnTo>
                  <a:lnTo>
                    <a:pt x="2005" y="885"/>
                  </a:lnTo>
                  <a:lnTo>
                    <a:pt x="2016" y="870"/>
                  </a:lnTo>
                  <a:lnTo>
                    <a:pt x="2047" y="836"/>
                  </a:lnTo>
                  <a:lnTo>
                    <a:pt x="2090" y="791"/>
                  </a:lnTo>
                  <a:lnTo>
                    <a:pt x="2097" y="784"/>
                  </a:lnTo>
                  <a:lnTo>
                    <a:pt x="2104" y="773"/>
                  </a:lnTo>
                  <a:lnTo>
                    <a:pt x="2111" y="760"/>
                  </a:lnTo>
                  <a:lnTo>
                    <a:pt x="2119" y="745"/>
                  </a:lnTo>
                  <a:lnTo>
                    <a:pt x="2134" y="710"/>
                  </a:lnTo>
                  <a:lnTo>
                    <a:pt x="2150" y="668"/>
                  </a:lnTo>
                  <a:lnTo>
                    <a:pt x="2166" y="621"/>
                  </a:lnTo>
                  <a:lnTo>
                    <a:pt x="2183" y="568"/>
                  </a:lnTo>
                  <a:lnTo>
                    <a:pt x="2200" y="513"/>
                  </a:lnTo>
                  <a:lnTo>
                    <a:pt x="2215" y="455"/>
                  </a:lnTo>
                  <a:lnTo>
                    <a:pt x="2230" y="396"/>
                  </a:lnTo>
                  <a:lnTo>
                    <a:pt x="2243" y="338"/>
                  </a:lnTo>
                  <a:lnTo>
                    <a:pt x="2256" y="280"/>
                  </a:lnTo>
                  <a:lnTo>
                    <a:pt x="2266" y="224"/>
                  </a:lnTo>
                  <a:lnTo>
                    <a:pt x="2275" y="173"/>
                  </a:lnTo>
                  <a:lnTo>
                    <a:pt x="2282" y="125"/>
                  </a:lnTo>
                  <a:lnTo>
                    <a:pt x="2284" y="104"/>
                  </a:lnTo>
                  <a:lnTo>
                    <a:pt x="2286" y="84"/>
                  </a:lnTo>
                  <a:lnTo>
                    <a:pt x="2287" y="65"/>
                  </a:lnTo>
                  <a:lnTo>
                    <a:pt x="2287" y="48"/>
                  </a:lnTo>
                  <a:lnTo>
                    <a:pt x="2285" y="42"/>
                  </a:lnTo>
                  <a:lnTo>
                    <a:pt x="2281" y="29"/>
                  </a:lnTo>
                  <a:lnTo>
                    <a:pt x="2275" y="15"/>
                  </a:lnTo>
                  <a:lnTo>
                    <a:pt x="2271" y="0"/>
                  </a:lnTo>
                  <a:lnTo>
                    <a:pt x="2258" y="10"/>
                  </a:lnTo>
                  <a:lnTo>
                    <a:pt x="2245" y="19"/>
                  </a:lnTo>
                  <a:lnTo>
                    <a:pt x="2238" y="25"/>
                  </a:lnTo>
                  <a:lnTo>
                    <a:pt x="2232" y="29"/>
                  </a:lnTo>
                  <a:lnTo>
                    <a:pt x="2227" y="31"/>
                  </a:lnTo>
                  <a:lnTo>
                    <a:pt x="2222" y="32"/>
                  </a:lnTo>
                  <a:lnTo>
                    <a:pt x="2211" y="32"/>
                  </a:lnTo>
                  <a:lnTo>
                    <a:pt x="2204" y="31"/>
                  </a:lnTo>
                  <a:lnTo>
                    <a:pt x="2198" y="30"/>
                  </a:lnTo>
                  <a:lnTo>
                    <a:pt x="2193" y="28"/>
                  </a:lnTo>
                  <a:lnTo>
                    <a:pt x="2181" y="23"/>
                  </a:lnTo>
                  <a:lnTo>
                    <a:pt x="2157" y="16"/>
                  </a:lnTo>
                  <a:lnTo>
                    <a:pt x="2154" y="31"/>
                  </a:lnTo>
                  <a:lnTo>
                    <a:pt x="2149" y="45"/>
                  </a:lnTo>
                  <a:lnTo>
                    <a:pt x="2143" y="60"/>
                  </a:lnTo>
                  <a:lnTo>
                    <a:pt x="2138" y="74"/>
                  </a:lnTo>
                  <a:lnTo>
                    <a:pt x="2131" y="88"/>
                  </a:lnTo>
                  <a:lnTo>
                    <a:pt x="2123" y="101"/>
                  </a:lnTo>
                  <a:lnTo>
                    <a:pt x="2115" y="114"/>
                  </a:lnTo>
                  <a:lnTo>
                    <a:pt x="2106" y="126"/>
                  </a:lnTo>
                  <a:lnTo>
                    <a:pt x="2095" y="137"/>
                  </a:lnTo>
                  <a:lnTo>
                    <a:pt x="2084" y="148"/>
                  </a:lnTo>
                  <a:lnTo>
                    <a:pt x="2072" y="156"/>
                  </a:lnTo>
                  <a:lnTo>
                    <a:pt x="2058" y="164"/>
                  </a:lnTo>
                  <a:lnTo>
                    <a:pt x="2044" y="169"/>
                  </a:lnTo>
                  <a:lnTo>
                    <a:pt x="2029" y="175"/>
                  </a:lnTo>
                  <a:lnTo>
                    <a:pt x="2013" y="177"/>
                  </a:lnTo>
                  <a:lnTo>
                    <a:pt x="1995" y="178"/>
                  </a:lnTo>
                  <a:lnTo>
                    <a:pt x="1898" y="179"/>
                  </a:lnTo>
                  <a:lnTo>
                    <a:pt x="1883" y="179"/>
                  </a:lnTo>
                  <a:lnTo>
                    <a:pt x="1872" y="178"/>
                  </a:lnTo>
                  <a:lnTo>
                    <a:pt x="1863" y="176"/>
                  </a:lnTo>
                  <a:lnTo>
                    <a:pt x="1855" y="174"/>
                  </a:lnTo>
                  <a:lnTo>
                    <a:pt x="1839" y="169"/>
                  </a:lnTo>
                  <a:lnTo>
                    <a:pt x="1817" y="163"/>
                  </a:lnTo>
                  <a:lnTo>
                    <a:pt x="1770" y="261"/>
                  </a:lnTo>
                  <a:lnTo>
                    <a:pt x="1747" y="261"/>
                  </a:lnTo>
                  <a:lnTo>
                    <a:pt x="1728" y="263"/>
                  </a:lnTo>
                  <a:lnTo>
                    <a:pt x="1711" y="266"/>
                  </a:lnTo>
                  <a:lnTo>
                    <a:pt x="1699" y="268"/>
                  </a:lnTo>
                  <a:lnTo>
                    <a:pt x="1689" y="272"/>
                  </a:lnTo>
                  <a:lnTo>
                    <a:pt x="1680" y="276"/>
                  </a:lnTo>
                  <a:lnTo>
                    <a:pt x="1674" y="281"/>
                  </a:lnTo>
                  <a:lnTo>
                    <a:pt x="1667" y="285"/>
                  </a:lnTo>
                  <a:lnTo>
                    <a:pt x="1662" y="289"/>
                  </a:lnTo>
                  <a:lnTo>
                    <a:pt x="1655" y="294"/>
                  </a:lnTo>
                  <a:lnTo>
                    <a:pt x="1649" y="298"/>
                  </a:lnTo>
                  <a:lnTo>
                    <a:pt x="1641" y="301"/>
                  </a:lnTo>
                  <a:lnTo>
                    <a:pt x="1632" y="304"/>
                  </a:lnTo>
                  <a:lnTo>
                    <a:pt x="1621" y="307"/>
                  </a:lnTo>
                  <a:lnTo>
                    <a:pt x="1607" y="309"/>
                  </a:lnTo>
                  <a:lnTo>
                    <a:pt x="1590" y="309"/>
                  </a:lnTo>
                  <a:lnTo>
                    <a:pt x="1509" y="309"/>
                  </a:lnTo>
                  <a:lnTo>
                    <a:pt x="1500" y="309"/>
                  </a:lnTo>
                  <a:lnTo>
                    <a:pt x="1492" y="308"/>
                  </a:lnTo>
                  <a:lnTo>
                    <a:pt x="1486" y="305"/>
                  </a:lnTo>
                  <a:lnTo>
                    <a:pt x="1480" y="303"/>
                  </a:lnTo>
                  <a:lnTo>
                    <a:pt x="1476" y="301"/>
                  </a:lnTo>
                  <a:lnTo>
                    <a:pt x="1473" y="299"/>
                  </a:lnTo>
                  <a:lnTo>
                    <a:pt x="1470" y="296"/>
                  </a:lnTo>
                  <a:lnTo>
                    <a:pt x="1468" y="293"/>
                  </a:lnTo>
                  <a:lnTo>
                    <a:pt x="1464" y="287"/>
                  </a:lnTo>
                  <a:lnTo>
                    <a:pt x="1460" y="282"/>
                  </a:lnTo>
                  <a:lnTo>
                    <a:pt x="1456" y="280"/>
                  </a:lnTo>
                  <a:lnTo>
                    <a:pt x="1453" y="277"/>
                  </a:lnTo>
                  <a:lnTo>
                    <a:pt x="1449" y="276"/>
                  </a:lnTo>
                  <a:lnTo>
                    <a:pt x="1443" y="276"/>
                  </a:lnTo>
                  <a:lnTo>
                    <a:pt x="1432" y="277"/>
                  </a:lnTo>
                  <a:lnTo>
                    <a:pt x="1421" y="280"/>
                  </a:lnTo>
                  <a:lnTo>
                    <a:pt x="1410" y="283"/>
                  </a:lnTo>
                  <a:lnTo>
                    <a:pt x="1400" y="287"/>
                  </a:lnTo>
                  <a:lnTo>
                    <a:pt x="1391" y="294"/>
                  </a:lnTo>
                  <a:lnTo>
                    <a:pt x="1382" y="300"/>
                  </a:lnTo>
                  <a:lnTo>
                    <a:pt x="1374" y="309"/>
                  </a:lnTo>
                  <a:lnTo>
                    <a:pt x="1367" y="317"/>
                  </a:lnTo>
                  <a:lnTo>
                    <a:pt x="1360" y="326"/>
                  </a:lnTo>
                  <a:lnTo>
                    <a:pt x="1354" y="337"/>
                  </a:lnTo>
                  <a:lnTo>
                    <a:pt x="1347" y="348"/>
                  </a:lnTo>
                  <a:lnTo>
                    <a:pt x="1341" y="358"/>
                  </a:lnTo>
                  <a:lnTo>
                    <a:pt x="1330" y="382"/>
                  </a:lnTo>
                  <a:lnTo>
                    <a:pt x="1320" y="406"/>
                  </a:lnTo>
                  <a:lnTo>
                    <a:pt x="1311" y="431"/>
                  </a:lnTo>
                  <a:lnTo>
                    <a:pt x="1300" y="453"/>
                  </a:lnTo>
                  <a:lnTo>
                    <a:pt x="1290" y="476"/>
                  </a:lnTo>
                  <a:lnTo>
                    <a:pt x="1278" y="496"/>
                  </a:lnTo>
                  <a:lnTo>
                    <a:pt x="1273" y="504"/>
                  </a:lnTo>
                  <a:lnTo>
                    <a:pt x="1266" y="512"/>
                  </a:lnTo>
                  <a:lnTo>
                    <a:pt x="1259" y="518"/>
                  </a:lnTo>
                  <a:lnTo>
                    <a:pt x="1252" y="525"/>
                  </a:lnTo>
                  <a:lnTo>
                    <a:pt x="1244" y="529"/>
                  </a:lnTo>
                  <a:lnTo>
                    <a:pt x="1236" y="533"/>
                  </a:lnTo>
                  <a:lnTo>
                    <a:pt x="1226" y="536"/>
                  </a:lnTo>
                  <a:lnTo>
                    <a:pt x="1217" y="536"/>
                  </a:lnTo>
                  <a:lnTo>
                    <a:pt x="1168" y="536"/>
                  </a:lnTo>
                  <a:lnTo>
                    <a:pt x="1159" y="534"/>
                  </a:lnTo>
                  <a:lnTo>
                    <a:pt x="1149" y="532"/>
                  </a:lnTo>
                  <a:lnTo>
                    <a:pt x="1139" y="528"/>
                  </a:lnTo>
                  <a:lnTo>
                    <a:pt x="1128" y="521"/>
                  </a:lnTo>
                  <a:lnTo>
                    <a:pt x="1117" y="515"/>
                  </a:lnTo>
                  <a:lnTo>
                    <a:pt x="1105" y="506"/>
                  </a:lnTo>
                  <a:lnTo>
                    <a:pt x="1095" y="498"/>
                  </a:lnTo>
                  <a:lnTo>
                    <a:pt x="1084" y="489"/>
                  </a:lnTo>
                  <a:lnTo>
                    <a:pt x="1061" y="470"/>
                  </a:lnTo>
                  <a:lnTo>
                    <a:pt x="1041" y="451"/>
                  </a:lnTo>
                  <a:lnTo>
                    <a:pt x="1022" y="435"/>
                  </a:lnTo>
                  <a:lnTo>
                    <a:pt x="1006" y="422"/>
                  </a:lnTo>
                  <a:lnTo>
                    <a:pt x="991" y="430"/>
                  </a:lnTo>
                  <a:lnTo>
                    <a:pt x="980" y="435"/>
                  </a:lnTo>
                  <a:lnTo>
                    <a:pt x="974" y="436"/>
                  </a:lnTo>
                  <a:lnTo>
                    <a:pt x="965" y="437"/>
                  </a:lnTo>
                  <a:lnTo>
                    <a:pt x="955" y="438"/>
                  </a:lnTo>
                  <a:lnTo>
                    <a:pt x="941" y="439"/>
                  </a:lnTo>
                  <a:lnTo>
                    <a:pt x="925" y="439"/>
                  </a:lnTo>
                  <a:lnTo>
                    <a:pt x="916" y="437"/>
                  </a:lnTo>
                  <a:lnTo>
                    <a:pt x="911" y="434"/>
                  </a:lnTo>
                  <a:lnTo>
                    <a:pt x="907" y="431"/>
                  </a:lnTo>
                  <a:lnTo>
                    <a:pt x="902" y="425"/>
                  </a:lnTo>
                  <a:lnTo>
                    <a:pt x="895" y="420"/>
                  </a:lnTo>
                  <a:lnTo>
                    <a:pt x="888" y="417"/>
                  </a:lnTo>
                  <a:lnTo>
                    <a:pt x="882" y="413"/>
                  </a:lnTo>
                  <a:lnTo>
                    <a:pt x="872" y="410"/>
                  </a:lnTo>
                  <a:lnTo>
                    <a:pt x="860" y="407"/>
                  </a:lnTo>
                  <a:lnTo>
                    <a:pt x="860" y="456"/>
                  </a:lnTo>
                  <a:lnTo>
                    <a:pt x="860" y="466"/>
                  </a:lnTo>
                  <a:lnTo>
                    <a:pt x="858" y="475"/>
                  </a:lnTo>
                  <a:lnTo>
                    <a:pt x="856" y="483"/>
                  </a:lnTo>
                  <a:lnTo>
                    <a:pt x="854" y="490"/>
                  </a:lnTo>
                  <a:lnTo>
                    <a:pt x="849" y="497"/>
                  </a:lnTo>
                  <a:lnTo>
                    <a:pt x="845" y="501"/>
                  </a:lnTo>
                  <a:lnTo>
                    <a:pt x="840" y="505"/>
                  </a:lnTo>
                  <a:lnTo>
                    <a:pt x="833" y="510"/>
                  </a:lnTo>
                  <a:lnTo>
                    <a:pt x="827" y="513"/>
                  </a:lnTo>
                  <a:lnTo>
                    <a:pt x="819" y="515"/>
                  </a:lnTo>
                  <a:lnTo>
                    <a:pt x="812" y="517"/>
                  </a:lnTo>
                  <a:lnTo>
                    <a:pt x="803" y="518"/>
                  </a:lnTo>
                  <a:lnTo>
                    <a:pt x="784" y="519"/>
                  </a:lnTo>
                  <a:lnTo>
                    <a:pt x="763" y="520"/>
                  </a:lnTo>
                  <a:lnTo>
                    <a:pt x="765" y="538"/>
                  </a:lnTo>
                  <a:lnTo>
                    <a:pt x="767" y="552"/>
                  </a:lnTo>
                  <a:lnTo>
                    <a:pt x="770" y="564"/>
                  </a:lnTo>
                  <a:lnTo>
                    <a:pt x="773" y="575"/>
                  </a:lnTo>
                  <a:lnTo>
                    <a:pt x="775" y="587"/>
                  </a:lnTo>
                  <a:lnTo>
                    <a:pt x="777" y="600"/>
                  </a:lnTo>
                  <a:lnTo>
                    <a:pt x="778" y="615"/>
                  </a:lnTo>
                  <a:lnTo>
                    <a:pt x="779" y="634"/>
                  </a:lnTo>
                  <a:lnTo>
                    <a:pt x="778" y="645"/>
                  </a:lnTo>
                  <a:lnTo>
                    <a:pt x="777" y="653"/>
                  </a:lnTo>
                  <a:lnTo>
                    <a:pt x="775" y="661"/>
                  </a:lnTo>
                  <a:lnTo>
                    <a:pt x="772" y="667"/>
                  </a:lnTo>
                  <a:lnTo>
                    <a:pt x="767" y="673"/>
                  </a:lnTo>
                  <a:lnTo>
                    <a:pt x="763" y="678"/>
                  </a:lnTo>
                  <a:lnTo>
                    <a:pt x="758" y="682"/>
                  </a:lnTo>
                  <a:lnTo>
                    <a:pt x="751" y="687"/>
                  </a:lnTo>
                  <a:lnTo>
                    <a:pt x="739" y="695"/>
                  </a:lnTo>
                  <a:lnTo>
                    <a:pt x="725" y="704"/>
                  </a:lnTo>
                  <a:lnTo>
                    <a:pt x="719" y="710"/>
                  </a:lnTo>
                  <a:lnTo>
                    <a:pt x="711" y="716"/>
                  </a:lnTo>
                  <a:lnTo>
                    <a:pt x="705" y="723"/>
                  </a:lnTo>
                  <a:lnTo>
                    <a:pt x="698" y="731"/>
                  </a:lnTo>
                  <a:lnTo>
                    <a:pt x="795" y="731"/>
                  </a:lnTo>
                  <a:lnTo>
                    <a:pt x="808" y="748"/>
                  </a:lnTo>
                  <a:lnTo>
                    <a:pt x="819" y="761"/>
                  </a:lnTo>
                  <a:lnTo>
                    <a:pt x="822" y="768"/>
                  </a:lnTo>
                  <a:lnTo>
                    <a:pt x="826" y="775"/>
                  </a:lnTo>
                  <a:lnTo>
                    <a:pt x="827" y="784"/>
                  </a:lnTo>
                  <a:lnTo>
                    <a:pt x="828" y="796"/>
                  </a:lnTo>
                  <a:lnTo>
                    <a:pt x="828" y="828"/>
                  </a:lnTo>
                  <a:lnTo>
                    <a:pt x="827" y="839"/>
                  </a:lnTo>
                  <a:lnTo>
                    <a:pt x="825" y="850"/>
                  </a:lnTo>
                  <a:lnTo>
                    <a:pt x="821" y="860"/>
                  </a:lnTo>
                  <a:lnTo>
                    <a:pt x="816" y="868"/>
                  </a:lnTo>
                  <a:lnTo>
                    <a:pt x="811" y="878"/>
                  </a:lnTo>
                  <a:lnTo>
                    <a:pt x="803" y="885"/>
                  </a:lnTo>
                  <a:lnTo>
                    <a:pt x="795" y="893"/>
                  </a:lnTo>
                  <a:lnTo>
                    <a:pt x="788" y="901"/>
                  </a:lnTo>
                  <a:lnTo>
                    <a:pt x="770" y="914"/>
                  </a:lnTo>
                  <a:lnTo>
                    <a:pt x="750" y="924"/>
                  </a:lnTo>
                  <a:lnTo>
                    <a:pt x="732" y="934"/>
                  </a:lnTo>
                  <a:lnTo>
                    <a:pt x="713" y="942"/>
                  </a:lnTo>
                  <a:lnTo>
                    <a:pt x="698" y="948"/>
                  </a:lnTo>
                  <a:lnTo>
                    <a:pt x="686" y="956"/>
                  </a:lnTo>
                  <a:lnTo>
                    <a:pt x="677" y="964"/>
                  </a:lnTo>
                  <a:lnTo>
                    <a:pt x="670" y="972"/>
                  </a:lnTo>
                  <a:lnTo>
                    <a:pt x="665" y="980"/>
                  </a:lnTo>
                  <a:lnTo>
                    <a:pt x="661" y="989"/>
                  </a:lnTo>
                  <a:lnTo>
                    <a:pt x="658" y="997"/>
                  </a:lnTo>
                  <a:lnTo>
                    <a:pt x="656" y="1004"/>
                  </a:lnTo>
                  <a:lnTo>
                    <a:pt x="654" y="1012"/>
                  </a:lnTo>
                  <a:lnTo>
                    <a:pt x="651" y="1018"/>
                  </a:lnTo>
                  <a:lnTo>
                    <a:pt x="647" y="1025"/>
                  </a:lnTo>
                  <a:lnTo>
                    <a:pt x="642" y="1029"/>
                  </a:lnTo>
                  <a:lnTo>
                    <a:pt x="636" y="1033"/>
                  </a:lnTo>
                  <a:lnTo>
                    <a:pt x="627" y="1037"/>
                  </a:lnTo>
                  <a:lnTo>
                    <a:pt x="615" y="1039"/>
                  </a:lnTo>
                  <a:lnTo>
                    <a:pt x="601" y="1040"/>
                  </a:lnTo>
                  <a:lnTo>
                    <a:pt x="390" y="1033"/>
                  </a:lnTo>
                  <a:lnTo>
                    <a:pt x="388" y="1034"/>
                  </a:lnTo>
                  <a:lnTo>
                    <a:pt x="385" y="1034"/>
                  </a:lnTo>
                  <a:lnTo>
                    <a:pt x="379" y="1034"/>
                  </a:lnTo>
                  <a:lnTo>
                    <a:pt x="372" y="1032"/>
                  </a:lnTo>
                  <a:lnTo>
                    <a:pt x="356" y="1028"/>
                  </a:lnTo>
                  <a:lnTo>
                    <a:pt x="342" y="1024"/>
                  </a:lnTo>
                  <a:lnTo>
                    <a:pt x="292" y="1104"/>
                  </a:lnTo>
                  <a:lnTo>
                    <a:pt x="242" y="1104"/>
                  </a:lnTo>
                  <a:lnTo>
                    <a:pt x="198" y="1101"/>
                  </a:lnTo>
                  <a:lnTo>
                    <a:pt x="159" y="1103"/>
                  </a:lnTo>
                  <a:lnTo>
                    <a:pt x="124" y="1104"/>
                  </a:lnTo>
                  <a:lnTo>
                    <a:pt x="107" y="1106"/>
                  </a:lnTo>
                  <a:lnTo>
                    <a:pt x="91" y="1108"/>
                  </a:lnTo>
                  <a:lnTo>
                    <a:pt x="75" y="1112"/>
                  </a:lnTo>
                  <a:lnTo>
                    <a:pt x="60" y="1117"/>
                  </a:lnTo>
                  <a:lnTo>
                    <a:pt x="46" y="1124"/>
                  </a:lnTo>
                  <a:lnTo>
                    <a:pt x="31" y="1132"/>
                  </a:lnTo>
                  <a:lnTo>
                    <a:pt x="16" y="1141"/>
                  </a:lnTo>
                  <a:lnTo>
                    <a:pt x="0" y="1154"/>
                  </a:lnTo>
                  <a:lnTo>
                    <a:pt x="23" y="1157"/>
                  </a:lnTo>
                  <a:lnTo>
                    <a:pt x="46" y="1160"/>
                  </a:lnTo>
                  <a:lnTo>
                    <a:pt x="57" y="1162"/>
                  </a:lnTo>
                  <a:lnTo>
                    <a:pt x="67" y="1165"/>
                  </a:lnTo>
                  <a:lnTo>
                    <a:pt x="78" y="1169"/>
                  </a:lnTo>
                  <a:lnTo>
                    <a:pt x="88" y="1173"/>
                  </a:lnTo>
                  <a:lnTo>
                    <a:pt x="97" y="1178"/>
                  </a:lnTo>
                  <a:lnTo>
                    <a:pt x="105" y="1184"/>
                  </a:lnTo>
                  <a:lnTo>
                    <a:pt x="113" y="1190"/>
                  </a:lnTo>
                  <a:lnTo>
                    <a:pt x="118" y="1196"/>
                  </a:lnTo>
                  <a:lnTo>
                    <a:pt x="124" y="1205"/>
                  </a:lnTo>
                  <a:lnTo>
                    <a:pt x="128" y="1214"/>
                  </a:lnTo>
                  <a:lnTo>
                    <a:pt x="130" y="1223"/>
                  </a:lnTo>
                  <a:lnTo>
                    <a:pt x="130" y="1235"/>
                  </a:lnTo>
                  <a:lnTo>
                    <a:pt x="130" y="1249"/>
                  </a:lnTo>
                  <a:lnTo>
                    <a:pt x="129" y="1261"/>
                  </a:lnTo>
                  <a:lnTo>
                    <a:pt x="128" y="1270"/>
                  </a:lnTo>
                  <a:lnTo>
                    <a:pt x="126" y="1279"/>
                  </a:lnTo>
                  <a:lnTo>
                    <a:pt x="120" y="1294"/>
                  </a:lnTo>
                  <a:lnTo>
                    <a:pt x="114" y="1316"/>
                  </a:lnTo>
                  <a:lnTo>
                    <a:pt x="141" y="1316"/>
                  </a:lnTo>
                  <a:lnTo>
                    <a:pt x="168" y="1320"/>
                  </a:lnTo>
                  <a:lnTo>
                    <a:pt x="180" y="1322"/>
                  </a:lnTo>
                  <a:lnTo>
                    <a:pt x="192" y="1324"/>
                  </a:lnTo>
                  <a:lnTo>
                    <a:pt x="204" y="1327"/>
                  </a:lnTo>
                  <a:lnTo>
                    <a:pt x="214" y="1331"/>
                  </a:lnTo>
                  <a:lnTo>
                    <a:pt x="224" y="1336"/>
                  </a:lnTo>
                  <a:lnTo>
                    <a:pt x="233" y="1342"/>
                  </a:lnTo>
                  <a:lnTo>
                    <a:pt x="241" y="1349"/>
                  </a:lnTo>
                  <a:lnTo>
                    <a:pt x="248" y="1356"/>
                  </a:lnTo>
                  <a:lnTo>
                    <a:pt x="253" y="1365"/>
                  </a:lnTo>
                  <a:lnTo>
                    <a:pt x="256" y="1375"/>
                  </a:lnTo>
                  <a:lnTo>
                    <a:pt x="260" y="1385"/>
                  </a:lnTo>
                  <a:lnTo>
                    <a:pt x="261" y="1397"/>
                  </a:lnTo>
                  <a:lnTo>
                    <a:pt x="260" y="1406"/>
                  </a:lnTo>
                  <a:lnTo>
                    <a:pt x="259" y="1414"/>
                  </a:lnTo>
                  <a:lnTo>
                    <a:pt x="258" y="1420"/>
                  </a:lnTo>
                  <a:lnTo>
                    <a:pt x="255" y="1427"/>
                  </a:lnTo>
                  <a:lnTo>
                    <a:pt x="252" y="1432"/>
                  </a:lnTo>
                  <a:lnTo>
                    <a:pt x="249" y="1436"/>
                  </a:lnTo>
                  <a:lnTo>
                    <a:pt x="246" y="1441"/>
                  </a:lnTo>
                  <a:lnTo>
                    <a:pt x="241" y="1444"/>
                  </a:lnTo>
                  <a:lnTo>
                    <a:pt x="232" y="1450"/>
                  </a:lnTo>
                  <a:lnTo>
                    <a:pt x="221" y="1455"/>
                  </a:lnTo>
                  <a:lnTo>
                    <a:pt x="209" y="1458"/>
                  </a:lnTo>
                  <a:lnTo>
                    <a:pt x="195" y="1462"/>
                  </a:lnTo>
                  <a:lnTo>
                    <a:pt x="195" y="1495"/>
                  </a:lnTo>
                  <a:lnTo>
                    <a:pt x="220" y="1496"/>
                  </a:lnTo>
                  <a:lnTo>
                    <a:pt x="242" y="1499"/>
                  </a:lnTo>
                  <a:lnTo>
                    <a:pt x="254" y="1501"/>
                  </a:lnTo>
                  <a:lnTo>
                    <a:pt x="265" y="1504"/>
                  </a:lnTo>
                  <a:lnTo>
                    <a:pt x="275" y="1508"/>
                  </a:lnTo>
                  <a:lnTo>
                    <a:pt x="285" y="1512"/>
                  </a:lnTo>
                  <a:lnTo>
                    <a:pt x="293" y="1517"/>
                  </a:lnTo>
                  <a:lnTo>
                    <a:pt x="301" y="1523"/>
                  </a:lnTo>
                  <a:lnTo>
                    <a:pt x="308" y="1529"/>
                  </a:lnTo>
                  <a:lnTo>
                    <a:pt x="314" y="1537"/>
                  </a:lnTo>
                  <a:lnTo>
                    <a:pt x="319" y="1545"/>
                  </a:lnTo>
                  <a:lnTo>
                    <a:pt x="322" y="1554"/>
                  </a:lnTo>
                  <a:lnTo>
                    <a:pt x="325" y="1565"/>
                  </a:lnTo>
                  <a:lnTo>
                    <a:pt x="326" y="1576"/>
                  </a:lnTo>
                  <a:lnTo>
                    <a:pt x="326" y="1592"/>
                  </a:lnTo>
                  <a:lnTo>
                    <a:pt x="325" y="1607"/>
                  </a:lnTo>
                  <a:lnTo>
                    <a:pt x="323" y="1620"/>
                  </a:lnTo>
                  <a:lnTo>
                    <a:pt x="320" y="1632"/>
                  </a:lnTo>
                  <a:lnTo>
                    <a:pt x="318" y="1641"/>
                  </a:lnTo>
                  <a:lnTo>
                    <a:pt x="314" y="1650"/>
                  </a:lnTo>
                  <a:lnTo>
                    <a:pt x="309" y="1657"/>
                  </a:lnTo>
                  <a:lnTo>
                    <a:pt x="305" y="1663"/>
                  </a:lnTo>
                  <a:lnTo>
                    <a:pt x="301" y="1670"/>
                  </a:lnTo>
                  <a:lnTo>
                    <a:pt x="292" y="1680"/>
                  </a:lnTo>
                  <a:lnTo>
                    <a:pt x="285" y="1691"/>
                  </a:lnTo>
                  <a:lnTo>
                    <a:pt x="281" y="1698"/>
                  </a:lnTo>
                  <a:lnTo>
                    <a:pt x="278" y="1704"/>
                  </a:lnTo>
                  <a:lnTo>
                    <a:pt x="277" y="1712"/>
                  </a:lnTo>
                  <a:lnTo>
                    <a:pt x="277" y="1721"/>
                  </a:lnTo>
                  <a:lnTo>
                    <a:pt x="277" y="1786"/>
                  </a:lnTo>
                  <a:lnTo>
                    <a:pt x="277" y="1807"/>
                  </a:lnTo>
                  <a:lnTo>
                    <a:pt x="279" y="1823"/>
                  </a:lnTo>
                  <a:lnTo>
                    <a:pt x="281" y="1830"/>
                  </a:lnTo>
                  <a:lnTo>
                    <a:pt x="283" y="1837"/>
                  </a:lnTo>
                  <a:lnTo>
                    <a:pt x="286" y="1842"/>
                  </a:lnTo>
                  <a:lnTo>
                    <a:pt x="289" y="1848"/>
                  </a:lnTo>
                  <a:lnTo>
                    <a:pt x="295" y="1857"/>
                  </a:lnTo>
                  <a:lnTo>
                    <a:pt x="305" y="1866"/>
                  </a:lnTo>
                  <a:lnTo>
                    <a:pt x="315" y="1875"/>
                  </a:lnTo>
                  <a:lnTo>
                    <a:pt x="327" y="1883"/>
                  </a:lnTo>
                  <a:lnTo>
                    <a:pt x="344" y="1870"/>
                  </a:lnTo>
                  <a:lnTo>
                    <a:pt x="359" y="1856"/>
                  </a:lnTo>
                  <a:lnTo>
                    <a:pt x="374" y="1842"/>
                  </a:lnTo>
                  <a:lnTo>
                    <a:pt x="388" y="1829"/>
                  </a:lnTo>
                  <a:lnTo>
                    <a:pt x="396" y="1824"/>
                  </a:lnTo>
                  <a:lnTo>
                    <a:pt x="403" y="1819"/>
                  </a:lnTo>
                  <a:lnTo>
                    <a:pt x="413" y="1814"/>
                  </a:lnTo>
                  <a:lnTo>
                    <a:pt x="423" y="1810"/>
                  </a:lnTo>
                  <a:lnTo>
                    <a:pt x="433" y="1807"/>
                  </a:lnTo>
                  <a:lnTo>
                    <a:pt x="444" y="1805"/>
                  </a:lnTo>
                  <a:lnTo>
                    <a:pt x="457" y="1802"/>
                  </a:lnTo>
                  <a:lnTo>
                    <a:pt x="472" y="1802"/>
                  </a:lnTo>
                  <a:lnTo>
                    <a:pt x="481" y="1802"/>
                  </a:lnTo>
                  <a:lnTo>
                    <a:pt x="490" y="1805"/>
                  </a:lnTo>
                  <a:lnTo>
                    <a:pt x="496" y="1807"/>
                  </a:lnTo>
                  <a:lnTo>
                    <a:pt x="504" y="1811"/>
                  </a:lnTo>
                  <a:lnTo>
                    <a:pt x="509" y="1815"/>
                  </a:lnTo>
                  <a:lnTo>
                    <a:pt x="515" y="1820"/>
                  </a:lnTo>
                  <a:lnTo>
                    <a:pt x="519" y="1826"/>
                  </a:lnTo>
                  <a:lnTo>
                    <a:pt x="523" y="1833"/>
                  </a:lnTo>
                  <a:lnTo>
                    <a:pt x="526" y="1839"/>
                  </a:lnTo>
                  <a:lnTo>
                    <a:pt x="530" y="1847"/>
                  </a:lnTo>
                  <a:lnTo>
                    <a:pt x="532" y="1855"/>
                  </a:lnTo>
                  <a:lnTo>
                    <a:pt x="534" y="1864"/>
                  </a:lnTo>
                  <a:lnTo>
                    <a:pt x="536" y="1881"/>
                  </a:lnTo>
                  <a:lnTo>
                    <a:pt x="537" y="1900"/>
                  </a:lnTo>
                  <a:lnTo>
                    <a:pt x="537" y="1932"/>
                  </a:lnTo>
                  <a:lnTo>
                    <a:pt x="536" y="1944"/>
                  </a:lnTo>
                  <a:lnTo>
                    <a:pt x="535" y="1954"/>
                  </a:lnTo>
                  <a:lnTo>
                    <a:pt x="532" y="1961"/>
                  </a:lnTo>
                  <a:lnTo>
                    <a:pt x="529" y="1968"/>
                  </a:lnTo>
                  <a:lnTo>
                    <a:pt x="518" y="1979"/>
                  </a:lnTo>
                  <a:lnTo>
                    <a:pt x="505" y="1997"/>
                  </a:lnTo>
                  <a:lnTo>
                    <a:pt x="516" y="2009"/>
                  </a:lnTo>
                  <a:lnTo>
                    <a:pt x="526" y="2022"/>
                  </a:lnTo>
                  <a:lnTo>
                    <a:pt x="531" y="2029"/>
                  </a:lnTo>
                  <a:lnTo>
                    <a:pt x="534" y="2039"/>
                  </a:lnTo>
                  <a:lnTo>
                    <a:pt x="536" y="2049"/>
                  </a:lnTo>
                  <a:lnTo>
                    <a:pt x="537" y="2062"/>
                  </a:lnTo>
                  <a:lnTo>
                    <a:pt x="536" y="2070"/>
                  </a:lnTo>
                  <a:lnTo>
                    <a:pt x="535" y="2079"/>
                  </a:lnTo>
                  <a:lnTo>
                    <a:pt x="534" y="2087"/>
                  </a:lnTo>
                  <a:lnTo>
                    <a:pt x="532" y="2097"/>
                  </a:lnTo>
                  <a:lnTo>
                    <a:pt x="525" y="2114"/>
                  </a:lnTo>
                  <a:lnTo>
                    <a:pt x="519" y="2133"/>
                  </a:lnTo>
                  <a:lnTo>
                    <a:pt x="511" y="2151"/>
                  </a:lnTo>
                  <a:lnTo>
                    <a:pt x="504" y="2168"/>
                  </a:lnTo>
                  <a:lnTo>
                    <a:pt x="497" y="2185"/>
                  </a:lnTo>
                  <a:lnTo>
                    <a:pt x="493" y="2201"/>
                  </a:lnTo>
                  <a:lnTo>
                    <a:pt x="491" y="2208"/>
                  </a:lnTo>
                  <a:lnTo>
                    <a:pt x="490" y="2216"/>
                  </a:lnTo>
                  <a:lnTo>
                    <a:pt x="490" y="2224"/>
                  </a:lnTo>
                  <a:lnTo>
                    <a:pt x="490" y="2230"/>
                  </a:lnTo>
                  <a:lnTo>
                    <a:pt x="491" y="2237"/>
                  </a:lnTo>
                  <a:lnTo>
                    <a:pt x="493" y="2242"/>
                  </a:lnTo>
                  <a:lnTo>
                    <a:pt x="496" y="2247"/>
                  </a:lnTo>
                  <a:lnTo>
                    <a:pt x="501" y="2253"/>
                  </a:lnTo>
                  <a:lnTo>
                    <a:pt x="506" y="2257"/>
                  </a:lnTo>
                  <a:lnTo>
                    <a:pt x="514" y="2260"/>
                  </a:lnTo>
                  <a:lnTo>
                    <a:pt x="521" y="2265"/>
                  </a:lnTo>
                  <a:lnTo>
                    <a:pt x="531" y="2267"/>
                  </a:lnTo>
                  <a:lnTo>
                    <a:pt x="543" y="2269"/>
                  </a:lnTo>
                  <a:lnTo>
                    <a:pt x="555" y="2271"/>
                  </a:lnTo>
                  <a:lnTo>
                    <a:pt x="570" y="2272"/>
                  </a:lnTo>
                  <a:lnTo>
                    <a:pt x="586" y="2272"/>
                  </a:lnTo>
                  <a:lnTo>
                    <a:pt x="603" y="2294"/>
                  </a:lnTo>
                  <a:lnTo>
                    <a:pt x="618" y="2311"/>
                  </a:lnTo>
                  <a:lnTo>
                    <a:pt x="625" y="2320"/>
                  </a:lnTo>
                  <a:lnTo>
                    <a:pt x="630" y="2329"/>
                  </a:lnTo>
                  <a:lnTo>
                    <a:pt x="631" y="2335"/>
                  </a:lnTo>
                  <a:lnTo>
                    <a:pt x="633" y="2340"/>
                  </a:lnTo>
                  <a:lnTo>
                    <a:pt x="634" y="2347"/>
                  </a:lnTo>
                  <a:lnTo>
                    <a:pt x="634" y="2353"/>
                  </a:lnTo>
                  <a:lnTo>
                    <a:pt x="627" y="2366"/>
                  </a:lnTo>
                  <a:lnTo>
                    <a:pt x="609" y="2396"/>
                  </a:lnTo>
                  <a:lnTo>
                    <a:pt x="583" y="2440"/>
                  </a:lnTo>
                  <a:lnTo>
                    <a:pt x="553" y="2490"/>
                  </a:lnTo>
                  <a:lnTo>
                    <a:pt x="523" y="2541"/>
                  </a:lnTo>
                  <a:lnTo>
                    <a:pt x="497" y="2589"/>
                  </a:lnTo>
                  <a:lnTo>
                    <a:pt x="488" y="2608"/>
                  </a:lnTo>
                  <a:lnTo>
                    <a:pt x="479" y="2624"/>
                  </a:lnTo>
                  <a:lnTo>
                    <a:pt x="474" y="2637"/>
                  </a:lnTo>
                  <a:lnTo>
                    <a:pt x="472" y="2645"/>
                  </a:lnTo>
                  <a:lnTo>
                    <a:pt x="472" y="2651"/>
                  </a:lnTo>
                  <a:lnTo>
                    <a:pt x="475" y="2657"/>
                  </a:lnTo>
                  <a:lnTo>
                    <a:pt x="478" y="2661"/>
                  </a:lnTo>
                  <a:lnTo>
                    <a:pt x="482" y="2666"/>
                  </a:lnTo>
                  <a:lnTo>
                    <a:pt x="493" y="2675"/>
                  </a:lnTo>
                  <a:lnTo>
                    <a:pt x="505" y="2685"/>
                  </a:lnTo>
                  <a:lnTo>
                    <a:pt x="510" y="2689"/>
                  </a:lnTo>
                  <a:lnTo>
                    <a:pt x="517" y="2696"/>
                  </a:lnTo>
                  <a:lnTo>
                    <a:pt x="522" y="2701"/>
                  </a:lnTo>
                  <a:lnTo>
                    <a:pt x="526" y="2707"/>
                  </a:lnTo>
                  <a:lnTo>
                    <a:pt x="531" y="2715"/>
                  </a:lnTo>
                  <a:lnTo>
                    <a:pt x="534" y="2724"/>
                  </a:lnTo>
                  <a:lnTo>
                    <a:pt x="536" y="2732"/>
                  </a:lnTo>
                  <a:lnTo>
                    <a:pt x="537" y="2743"/>
                  </a:lnTo>
                  <a:lnTo>
                    <a:pt x="535" y="2747"/>
                  </a:lnTo>
                  <a:lnTo>
                    <a:pt x="531" y="2755"/>
                  </a:lnTo>
                  <a:lnTo>
                    <a:pt x="524" y="2762"/>
                  </a:lnTo>
                  <a:lnTo>
                    <a:pt x="517" y="2772"/>
                  </a:lnTo>
                  <a:lnTo>
                    <a:pt x="501" y="2791"/>
                  </a:lnTo>
                  <a:lnTo>
                    <a:pt x="489" y="2808"/>
                  </a:lnTo>
                  <a:lnTo>
                    <a:pt x="505" y="2828"/>
                  </a:lnTo>
                  <a:lnTo>
                    <a:pt x="521" y="2846"/>
                  </a:lnTo>
                  <a:lnTo>
                    <a:pt x="528" y="2854"/>
                  </a:lnTo>
                  <a:lnTo>
                    <a:pt x="534" y="2864"/>
                  </a:lnTo>
                  <a:lnTo>
                    <a:pt x="535" y="2869"/>
                  </a:lnTo>
                  <a:lnTo>
                    <a:pt x="537" y="2875"/>
                  </a:lnTo>
                  <a:lnTo>
                    <a:pt x="537" y="2881"/>
                  </a:lnTo>
                  <a:lnTo>
                    <a:pt x="538" y="2889"/>
                  </a:lnTo>
                  <a:lnTo>
                    <a:pt x="537" y="2893"/>
                  </a:lnTo>
                  <a:lnTo>
                    <a:pt x="534" y="2900"/>
                  </a:lnTo>
                  <a:lnTo>
                    <a:pt x="530" y="2908"/>
                  </a:lnTo>
                  <a:lnTo>
                    <a:pt x="523" y="2919"/>
                  </a:lnTo>
                  <a:lnTo>
                    <a:pt x="507" y="2944"/>
                  </a:lnTo>
                  <a:lnTo>
                    <a:pt x="489" y="2971"/>
                  </a:lnTo>
                  <a:lnTo>
                    <a:pt x="469" y="2999"/>
                  </a:lnTo>
                  <a:lnTo>
                    <a:pt x="451" y="3026"/>
                  </a:lnTo>
                  <a:lnTo>
                    <a:pt x="435" y="3050"/>
                  </a:lnTo>
                  <a:lnTo>
                    <a:pt x="425" y="3067"/>
                  </a:lnTo>
                  <a:lnTo>
                    <a:pt x="431" y="3077"/>
                  </a:lnTo>
                  <a:lnTo>
                    <a:pt x="440" y="3088"/>
                  </a:lnTo>
                  <a:lnTo>
                    <a:pt x="450" y="3097"/>
                  </a:lnTo>
                  <a:lnTo>
                    <a:pt x="460" y="3108"/>
                  </a:lnTo>
                  <a:lnTo>
                    <a:pt x="470" y="3118"/>
                  </a:lnTo>
                  <a:lnTo>
                    <a:pt x="482" y="3126"/>
                  </a:lnTo>
                  <a:lnTo>
                    <a:pt x="495" y="3136"/>
                  </a:lnTo>
                  <a:lnTo>
                    <a:pt x="508" y="3144"/>
                  </a:lnTo>
                  <a:lnTo>
                    <a:pt x="522" y="3151"/>
                  </a:lnTo>
                  <a:lnTo>
                    <a:pt x="537" y="3159"/>
                  </a:lnTo>
                  <a:lnTo>
                    <a:pt x="552" y="3165"/>
                  </a:lnTo>
                  <a:lnTo>
                    <a:pt x="568" y="3170"/>
                  </a:lnTo>
                  <a:lnTo>
                    <a:pt x="584" y="3174"/>
                  </a:lnTo>
                  <a:lnTo>
                    <a:pt x="601" y="3177"/>
                  </a:lnTo>
                  <a:lnTo>
                    <a:pt x="618" y="3179"/>
                  </a:lnTo>
                  <a:lnTo>
                    <a:pt x="636" y="3180"/>
                  </a:lnTo>
                  <a:lnTo>
                    <a:pt x="652" y="3180"/>
                  </a:lnTo>
                  <a:lnTo>
                    <a:pt x="664" y="3175"/>
                  </a:lnTo>
                  <a:lnTo>
                    <a:pt x="688" y="3160"/>
                  </a:lnTo>
                  <a:lnTo>
                    <a:pt x="723" y="3139"/>
                  </a:lnTo>
                  <a:lnTo>
                    <a:pt x="763" y="3116"/>
                  </a:lnTo>
                  <a:lnTo>
                    <a:pt x="803" y="3090"/>
                  </a:lnTo>
                  <a:lnTo>
                    <a:pt x="842" y="3066"/>
                  </a:lnTo>
                  <a:lnTo>
                    <a:pt x="873" y="3047"/>
                  </a:lnTo>
                  <a:lnTo>
                    <a:pt x="895" y="3035"/>
                  </a:lnTo>
                  <a:lnTo>
                    <a:pt x="901" y="3030"/>
                  </a:lnTo>
                  <a:lnTo>
                    <a:pt x="908" y="3027"/>
                  </a:lnTo>
                  <a:lnTo>
                    <a:pt x="913" y="3022"/>
                  </a:lnTo>
                  <a:lnTo>
                    <a:pt x="920" y="3016"/>
                  </a:lnTo>
                  <a:lnTo>
                    <a:pt x="930" y="3004"/>
                  </a:lnTo>
                  <a:lnTo>
                    <a:pt x="940" y="2990"/>
                  </a:lnTo>
                  <a:lnTo>
                    <a:pt x="951" y="2975"/>
                  </a:lnTo>
                  <a:lnTo>
                    <a:pt x="960" y="2958"/>
                  </a:lnTo>
                  <a:lnTo>
                    <a:pt x="968" y="2940"/>
                  </a:lnTo>
                  <a:lnTo>
                    <a:pt x="976" y="2920"/>
                  </a:lnTo>
                  <a:lnTo>
                    <a:pt x="982" y="2901"/>
                  </a:lnTo>
                  <a:lnTo>
                    <a:pt x="989" y="2880"/>
                  </a:lnTo>
                  <a:lnTo>
                    <a:pt x="994" y="2860"/>
                  </a:lnTo>
                  <a:lnTo>
                    <a:pt x="998" y="2839"/>
                  </a:lnTo>
                  <a:lnTo>
                    <a:pt x="1002" y="2818"/>
                  </a:lnTo>
                  <a:lnTo>
                    <a:pt x="1005" y="2798"/>
                  </a:lnTo>
                  <a:lnTo>
                    <a:pt x="1007" y="2778"/>
                  </a:lnTo>
                  <a:lnTo>
                    <a:pt x="1008" y="2758"/>
                  </a:lnTo>
                  <a:lnTo>
                    <a:pt x="1010" y="2735"/>
                  </a:lnTo>
                  <a:lnTo>
                    <a:pt x="1014" y="2714"/>
                  </a:lnTo>
                  <a:lnTo>
                    <a:pt x="1019" y="2694"/>
                  </a:lnTo>
                  <a:lnTo>
                    <a:pt x="1025" y="2677"/>
                  </a:lnTo>
                  <a:lnTo>
                    <a:pt x="1034" y="2662"/>
                  </a:lnTo>
                  <a:lnTo>
                    <a:pt x="1044" y="2648"/>
                  </a:lnTo>
                  <a:lnTo>
                    <a:pt x="1055" y="2636"/>
                  </a:lnTo>
                  <a:lnTo>
                    <a:pt x="1067" y="2625"/>
                  </a:lnTo>
                  <a:lnTo>
                    <a:pt x="1081" y="2616"/>
                  </a:lnTo>
                  <a:lnTo>
                    <a:pt x="1096" y="2607"/>
                  </a:lnTo>
                  <a:lnTo>
                    <a:pt x="1112" y="2598"/>
                  </a:lnTo>
                  <a:lnTo>
                    <a:pt x="1129" y="2592"/>
                  </a:lnTo>
                  <a:lnTo>
                    <a:pt x="1148" y="2586"/>
                  </a:lnTo>
                  <a:lnTo>
                    <a:pt x="1168" y="2580"/>
                  </a:lnTo>
                  <a:lnTo>
                    <a:pt x="1189" y="2575"/>
                  </a:lnTo>
                  <a:lnTo>
                    <a:pt x="1209" y="2570"/>
                  </a:lnTo>
                  <a:lnTo>
                    <a:pt x="1235" y="2563"/>
                  </a:lnTo>
                  <a:lnTo>
                    <a:pt x="1257" y="2556"/>
                  </a:lnTo>
                  <a:lnTo>
                    <a:pt x="1275" y="2550"/>
                  </a:lnTo>
                  <a:lnTo>
                    <a:pt x="1290" y="2543"/>
                  </a:lnTo>
                  <a:lnTo>
                    <a:pt x="1314" y="2531"/>
                  </a:lnTo>
                  <a:lnTo>
                    <a:pt x="1334" y="2521"/>
                  </a:lnTo>
                  <a:lnTo>
                    <a:pt x="1346" y="2516"/>
                  </a:lnTo>
                  <a:lnTo>
                    <a:pt x="1359" y="2512"/>
                  </a:lnTo>
                  <a:lnTo>
                    <a:pt x="1374" y="2508"/>
                  </a:lnTo>
                  <a:lnTo>
                    <a:pt x="1393" y="2504"/>
                  </a:lnTo>
                  <a:lnTo>
                    <a:pt x="1414" y="2502"/>
                  </a:lnTo>
                  <a:lnTo>
                    <a:pt x="1441" y="2500"/>
                  </a:lnTo>
                  <a:lnTo>
                    <a:pt x="1474" y="2499"/>
                  </a:lnTo>
                  <a:lnTo>
                    <a:pt x="1512" y="2498"/>
                  </a:lnTo>
                  <a:lnTo>
                    <a:pt x="1489" y="2482"/>
                  </a:lnTo>
                  <a:lnTo>
                    <a:pt x="1468" y="2465"/>
                  </a:lnTo>
                  <a:lnTo>
                    <a:pt x="1463" y="2461"/>
                  </a:lnTo>
                  <a:lnTo>
                    <a:pt x="1460" y="2457"/>
                  </a:lnTo>
                  <a:lnTo>
                    <a:pt x="1455" y="2451"/>
                  </a:lnTo>
                  <a:lnTo>
                    <a:pt x="1452" y="2446"/>
                  </a:lnTo>
                  <a:lnTo>
                    <a:pt x="1450" y="2440"/>
                  </a:lnTo>
                  <a:lnTo>
                    <a:pt x="1448" y="2433"/>
                  </a:lnTo>
                  <a:lnTo>
                    <a:pt x="1447" y="2426"/>
                  </a:lnTo>
                  <a:lnTo>
                    <a:pt x="1446" y="2417"/>
                  </a:lnTo>
                  <a:lnTo>
                    <a:pt x="1446" y="2401"/>
                  </a:lnTo>
                  <a:lnTo>
                    <a:pt x="1447" y="2386"/>
                  </a:lnTo>
                  <a:lnTo>
                    <a:pt x="1448" y="2370"/>
                  </a:lnTo>
                  <a:lnTo>
                    <a:pt x="1449" y="2356"/>
                  </a:lnTo>
                  <a:lnTo>
                    <a:pt x="1452" y="2342"/>
                  </a:lnTo>
                  <a:lnTo>
                    <a:pt x="1455" y="2329"/>
                  </a:lnTo>
                  <a:lnTo>
                    <a:pt x="1459" y="2316"/>
                  </a:lnTo>
                  <a:lnTo>
                    <a:pt x="1463" y="2305"/>
                  </a:lnTo>
                  <a:lnTo>
                    <a:pt x="1467" y="2293"/>
                  </a:lnTo>
                  <a:lnTo>
                    <a:pt x="1473" y="2281"/>
                  </a:lnTo>
                  <a:lnTo>
                    <a:pt x="1478" y="2270"/>
                  </a:lnTo>
                  <a:lnTo>
                    <a:pt x="1483" y="2259"/>
                  </a:lnTo>
                  <a:lnTo>
                    <a:pt x="1489" y="2249"/>
                  </a:lnTo>
                  <a:lnTo>
                    <a:pt x="1503" y="2230"/>
                  </a:lnTo>
                  <a:lnTo>
                    <a:pt x="1518" y="2212"/>
                  </a:lnTo>
                  <a:lnTo>
                    <a:pt x="1549" y="2177"/>
                  </a:lnTo>
                  <a:lnTo>
                    <a:pt x="1582" y="2145"/>
                  </a:lnTo>
                  <a:lnTo>
                    <a:pt x="1597" y="2129"/>
                  </a:lnTo>
                  <a:lnTo>
                    <a:pt x="1612" y="2112"/>
                  </a:lnTo>
                  <a:lnTo>
                    <a:pt x="1627" y="2095"/>
                  </a:lnTo>
                  <a:lnTo>
                    <a:pt x="1640" y="2077"/>
                  </a:lnTo>
                  <a:lnTo>
                    <a:pt x="1634" y="2055"/>
                  </a:lnTo>
                  <a:lnTo>
                    <a:pt x="1628" y="2039"/>
                  </a:lnTo>
                  <a:lnTo>
                    <a:pt x="1626" y="2031"/>
                  </a:lnTo>
                  <a:lnTo>
                    <a:pt x="1625" y="2022"/>
                  </a:lnTo>
                  <a:lnTo>
                    <a:pt x="1624" y="2011"/>
                  </a:lnTo>
                  <a:lnTo>
                    <a:pt x="1624" y="1996"/>
                  </a:lnTo>
                  <a:lnTo>
                    <a:pt x="1624" y="1987"/>
                  </a:lnTo>
                  <a:lnTo>
                    <a:pt x="1626" y="1979"/>
                  </a:lnTo>
                  <a:lnTo>
                    <a:pt x="1628" y="1972"/>
                  </a:lnTo>
                  <a:lnTo>
                    <a:pt x="1631" y="1963"/>
                  </a:lnTo>
                  <a:lnTo>
                    <a:pt x="1636" y="1956"/>
                  </a:lnTo>
                  <a:lnTo>
                    <a:pt x="1641" y="1949"/>
                  </a:lnTo>
                  <a:lnTo>
                    <a:pt x="1647" y="1942"/>
                  </a:lnTo>
                  <a:lnTo>
                    <a:pt x="1654" y="1935"/>
                  </a:lnTo>
                  <a:lnTo>
                    <a:pt x="1669" y="1922"/>
                  </a:lnTo>
                  <a:lnTo>
                    <a:pt x="1686" y="1910"/>
                  </a:lnTo>
                  <a:lnTo>
                    <a:pt x="1705" y="1900"/>
                  </a:lnTo>
                  <a:lnTo>
                    <a:pt x="1725" y="1889"/>
                  </a:lnTo>
                  <a:lnTo>
                    <a:pt x="1747" y="1880"/>
                  </a:lnTo>
                  <a:lnTo>
                    <a:pt x="1769" y="1873"/>
                  </a:lnTo>
                  <a:lnTo>
                    <a:pt x="1790" y="1866"/>
                  </a:lnTo>
                  <a:lnTo>
                    <a:pt x="1811" y="1859"/>
                  </a:lnTo>
                  <a:lnTo>
                    <a:pt x="1831" y="1854"/>
                  </a:lnTo>
                  <a:lnTo>
                    <a:pt x="1851" y="1851"/>
                  </a:lnTo>
                  <a:lnTo>
                    <a:pt x="1868" y="1850"/>
                  </a:lnTo>
                  <a:lnTo>
                    <a:pt x="1883" y="1849"/>
                  </a:lnTo>
                  <a:lnTo>
                    <a:pt x="1890" y="1849"/>
                  </a:lnTo>
                  <a:lnTo>
                    <a:pt x="1896" y="1850"/>
                  </a:lnTo>
                  <a:lnTo>
                    <a:pt x="1901" y="1852"/>
                  </a:lnTo>
                  <a:lnTo>
                    <a:pt x="1908" y="1854"/>
                  </a:lnTo>
                  <a:lnTo>
                    <a:pt x="1919" y="1861"/>
                  </a:lnTo>
                  <a:lnTo>
                    <a:pt x="1930" y="1867"/>
                  </a:lnTo>
                  <a:lnTo>
                    <a:pt x="1941" y="1876"/>
                  </a:lnTo>
                  <a:lnTo>
                    <a:pt x="1957" y="1883"/>
                  </a:lnTo>
                  <a:lnTo>
                    <a:pt x="1965" y="1888"/>
                  </a:lnTo>
                  <a:lnTo>
                    <a:pt x="1974" y="1891"/>
                  </a:lnTo>
                  <a:lnTo>
                    <a:pt x="1985" y="1894"/>
                  </a:lnTo>
                  <a:lnTo>
                    <a:pt x="1996" y="1897"/>
                  </a:lnTo>
                  <a:lnTo>
                    <a:pt x="1996" y="1622"/>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61"/>
            <p:cNvSpPr>
              <a:spLocks/>
            </p:cNvSpPr>
            <p:nvPr/>
          </p:nvSpPr>
          <p:spPr bwMode="auto">
            <a:xfrm>
              <a:off x="2279650" y="6230937"/>
              <a:ext cx="46038" cy="57150"/>
            </a:xfrm>
            <a:custGeom>
              <a:avLst/>
              <a:gdLst>
                <a:gd name="T0" fmla="*/ 16 w 115"/>
                <a:gd name="T1" fmla="*/ 16 h 146"/>
                <a:gd name="T2" fmla="*/ 0 w 115"/>
                <a:gd name="T3" fmla="*/ 65 h 146"/>
                <a:gd name="T4" fmla="*/ 0 w 115"/>
                <a:gd name="T5" fmla="*/ 129 h 146"/>
                <a:gd name="T6" fmla="*/ 16 w 115"/>
                <a:gd name="T7" fmla="*/ 146 h 146"/>
                <a:gd name="T8" fmla="*/ 65 w 115"/>
                <a:gd name="T9" fmla="*/ 146 h 146"/>
                <a:gd name="T10" fmla="*/ 82 w 115"/>
                <a:gd name="T11" fmla="*/ 129 h 146"/>
                <a:gd name="T12" fmla="*/ 99 w 115"/>
                <a:gd name="T13" fmla="*/ 81 h 146"/>
                <a:gd name="T14" fmla="*/ 115 w 115"/>
                <a:gd name="T15" fmla="*/ 65 h 146"/>
                <a:gd name="T16" fmla="*/ 115 w 115"/>
                <a:gd name="T17" fmla="*/ 32 h 146"/>
                <a:gd name="T18" fmla="*/ 99 w 115"/>
                <a:gd name="T19" fmla="*/ 16 h 146"/>
                <a:gd name="T20" fmla="*/ 82 w 115"/>
                <a:gd name="T21" fmla="*/ 0 h 146"/>
                <a:gd name="T22" fmla="*/ 33 w 115"/>
                <a:gd name="T23" fmla="*/ 0 h 146"/>
                <a:gd name="T24" fmla="*/ 16 w 115"/>
                <a:gd name="T25" fmla="*/ 1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 h="146">
                  <a:moveTo>
                    <a:pt x="16" y="16"/>
                  </a:moveTo>
                  <a:lnTo>
                    <a:pt x="0" y="65"/>
                  </a:lnTo>
                  <a:lnTo>
                    <a:pt x="0" y="129"/>
                  </a:lnTo>
                  <a:lnTo>
                    <a:pt x="16" y="146"/>
                  </a:lnTo>
                  <a:lnTo>
                    <a:pt x="65" y="146"/>
                  </a:lnTo>
                  <a:lnTo>
                    <a:pt x="82" y="129"/>
                  </a:lnTo>
                  <a:lnTo>
                    <a:pt x="99" y="81"/>
                  </a:lnTo>
                  <a:lnTo>
                    <a:pt x="115" y="65"/>
                  </a:lnTo>
                  <a:lnTo>
                    <a:pt x="115" y="32"/>
                  </a:lnTo>
                  <a:lnTo>
                    <a:pt x="99" y="16"/>
                  </a:lnTo>
                  <a:lnTo>
                    <a:pt x="82" y="0"/>
                  </a:lnTo>
                  <a:lnTo>
                    <a:pt x="33" y="0"/>
                  </a:lnTo>
                  <a:lnTo>
                    <a:pt x="16" y="16"/>
                  </a:lnTo>
                  <a:close/>
                </a:path>
              </a:pathLst>
            </a:custGeom>
            <a:solidFill>
              <a:srgbClr val="1212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2"/>
            <p:cNvSpPr>
              <a:spLocks/>
            </p:cNvSpPr>
            <p:nvPr/>
          </p:nvSpPr>
          <p:spPr bwMode="auto">
            <a:xfrm>
              <a:off x="2595563" y="6256337"/>
              <a:ext cx="44450" cy="38100"/>
            </a:xfrm>
            <a:custGeom>
              <a:avLst/>
              <a:gdLst>
                <a:gd name="T0" fmla="*/ 0 w 115"/>
                <a:gd name="T1" fmla="*/ 17 h 99"/>
                <a:gd name="T2" fmla="*/ 1 w 115"/>
                <a:gd name="T3" fmla="*/ 99 h 99"/>
                <a:gd name="T4" fmla="*/ 98 w 115"/>
                <a:gd name="T5" fmla="*/ 98 h 99"/>
                <a:gd name="T6" fmla="*/ 115 w 115"/>
                <a:gd name="T7" fmla="*/ 65 h 99"/>
                <a:gd name="T8" fmla="*/ 115 w 115"/>
                <a:gd name="T9" fmla="*/ 33 h 99"/>
                <a:gd name="T10" fmla="*/ 98 w 115"/>
                <a:gd name="T11" fmla="*/ 17 h 99"/>
                <a:gd name="T12" fmla="*/ 82 w 115"/>
                <a:gd name="T13" fmla="*/ 0 h 99"/>
                <a:gd name="T14" fmla="*/ 16 w 115"/>
                <a:gd name="T15" fmla="*/ 0 h 99"/>
                <a:gd name="T16" fmla="*/ 0 w 115"/>
                <a:gd name="T17" fmla="*/ 1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99">
                  <a:moveTo>
                    <a:pt x="0" y="17"/>
                  </a:moveTo>
                  <a:lnTo>
                    <a:pt x="1" y="99"/>
                  </a:lnTo>
                  <a:lnTo>
                    <a:pt x="98" y="98"/>
                  </a:lnTo>
                  <a:lnTo>
                    <a:pt x="115" y="65"/>
                  </a:lnTo>
                  <a:lnTo>
                    <a:pt x="115" y="33"/>
                  </a:lnTo>
                  <a:lnTo>
                    <a:pt x="98" y="17"/>
                  </a:lnTo>
                  <a:lnTo>
                    <a:pt x="82" y="0"/>
                  </a:lnTo>
                  <a:lnTo>
                    <a:pt x="16" y="0"/>
                  </a:lnTo>
                  <a:lnTo>
                    <a:pt x="0" y="17"/>
                  </a:lnTo>
                  <a:close/>
                </a:path>
              </a:pathLst>
            </a:custGeom>
            <a:solidFill>
              <a:srgbClr val="1212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3"/>
            <p:cNvSpPr>
              <a:spLocks/>
            </p:cNvSpPr>
            <p:nvPr/>
          </p:nvSpPr>
          <p:spPr bwMode="auto">
            <a:xfrm>
              <a:off x="7013575" y="6354762"/>
              <a:ext cx="57150" cy="65088"/>
            </a:xfrm>
            <a:custGeom>
              <a:avLst/>
              <a:gdLst>
                <a:gd name="T0" fmla="*/ 16 w 145"/>
                <a:gd name="T1" fmla="*/ 16 h 162"/>
                <a:gd name="T2" fmla="*/ 0 w 145"/>
                <a:gd name="T3" fmla="*/ 32 h 162"/>
                <a:gd name="T4" fmla="*/ 0 w 145"/>
                <a:gd name="T5" fmla="*/ 130 h 162"/>
                <a:gd name="T6" fmla="*/ 16 w 145"/>
                <a:gd name="T7" fmla="*/ 146 h 162"/>
                <a:gd name="T8" fmla="*/ 48 w 145"/>
                <a:gd name="T9" fmla="*/ 162 h 162"/>
                <a:gd name="T10" fmla="*/ 81 w 145"/>
                <a:gd name="T11" fmla="*/ 162 h 162"/>
                <a:gd name="T12" fmla="*/ 129 w 145"/>
                <a:gd name="T13" fmla="*/ 146 h 162"/>
                <a:gd name="T14" fmla="*/ 145 w 145"/>
                <a:gd name="T15" fmla="*/ 97 h 162"/>
                <a:gd name="T16" fmla="*/ 145 w 145"/>
                <a:gd name="T17" fmla="*/ 65 h 162"/>
                <a:gd name="T18" fmla="*/ 129 w 145"/>
                <a:gd name="T19" fmla="*/ 32 h 162"/>
                <a:gd name="T20" fmla="*/ 113 w 145"/>
                <a:gd name="T21" fmla="*/ 16 h 162"/>
                <a:gd name="T22" fmla="*/ 81 w 145"/>
                <a:gd name="T23" fmla="*/ 0 h 162"/>
                <a:gd name="T24" fmla="*/ 48 w 145"/>
                <a:gd name="T25" fmla="*/ 0 h 162"/>
                <a:gd name="T26" fmla="*/ 16 w 145"/>
                <a:gd name="T27" fmla="*/ 1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5" h="162">
                  <a:moveTo>
                    <a:pt x="16" y="16"/>
                  </a:moveTo>
                  <a:lnTo>
                    <a:pt x="0" y="32"/>
                  </a:lnTo>
                  <a:lnTo>
                    <a:pt x="0" y="130"/>
                  </a:lnTo>
                  <a:lnTo>
                    <a:pt x="16" y="146"/>
                  </a:lnTo>
                  <a:lnTo>
                    <a:pt x="48" y="162"/>
                  </a:lnTo>
                  <a:lnTo>
                    <a:pt x="81" y="162"/>
                  </a:lnTo>
                  <a:lnTo>
                    <a:pt x="129" y="146"/>
                  </a:lnTo>
                  <a:lnTo>
                    <a:pt x="145" y="97"/>
                  </a:lnTo>
                  <a:lnTo>
                    <a:pt x="145" y="65"/>
                  </a:lnTo>
                  <a:lnTo>
                    <a:pt x="129" y="32"/>
                  </a:lnTo>
                  <a:lnTo>
                    <a:pt x="113" y="16"/>
                  </a:lnTo>
                  <a:lnTo>
                    <a:pt x="81" y="0"/>
                  </a:lnTo>
                  <a:lnTo>
                    <a:pt x="48" y="0"/>
                  </a:lnTo>
                  <a:lnTo>
                    <a:pt x="16" y="16"/>
                  </a:lnTo>
                  <a:close/>
                </a:path>
              </a:pathLst>
            </a:custGeom>
            <a:solidFill>
              <a:srgbClr val="1212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4"/>
            <p:cNvSpPr>
              <a:spLocks/>
            </p:cNvSpPr>
            <p:nvPr/>
          </p:nvSpPr>
          <p:spPr bwMode="auto">
            <a:xfrm>
              <a:off x="7051675" y="6445249"/>
              <a:ext cx="38100" cy="38100"/>
            </a:xfrm>
            <a:custGeom>
              <a:avLst/>
              <a:gdLst>
                <a:gd name="T0" fmla="*/ 0 w 97"/>
                <a:gd name="T1" fmla="*/ 16 h 97"/>
                <a:gd name="T2" fmla="*/ 0 w 97"/>
                <a:gd name="T3" fmla="*/ 81 h 97"/>
                <a:gd name="T4" fmla="*/ 16 w 97"/>
                <a:gd name="T5" fmla="*/ 97 h 97"/>
                <a:gd name="T6" fmla="*/ 81 w 97"/>
                <a:gd name="T7" fmla="*/ 97 h 97"/>
                <a:gd name="T8" fmla="*/ 97 w 97"/>
                <a:gd name="T9" fmla="*/ 81 h 97"/>
                <a:gd name="T10" fmla="*/ 97 w 97"/>
                <a:gd name="T11" fmla="*/ 16 h 97"/>
                <a:gd name="T12" fmla="*/ 65 w 97"/>
                <a:gd name="T13" fmla="*/ 0 h 97"/>
                <a:gd name="T14" fmla="*/ 16 w 97"/>
                <a:gd name="T15" fmla="*/ 0 h 97"/>
                <a:gd name="T16" fmla="*/ 0 w 97"/>
                <a:gd name="T17" fmla="*/ 1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97">
                  <a:moveTo>
                    <a:pt x="0" y="16"/>
                  </a:moveTo>
                  <a:lnTo>
                    <a:pt x="0" y="81"/>
                  </a:lnTo>
                  <a:lnTo>
                    <a:pt x="16" y="97"/>
                  </a:lnTo>
                  <a:lnTo>
                    <a:pt x="81" y="97"/>
                  </a:lnTo>
                  <a:lnTo>
                    <a:pt x="97" y="81"/>
                  </a:lnTo>
                  <a:lnTo>
                    <a:pt x="97" y="16"/>
                  </a:lnTo>
                  <a:lnTo>
                    <a:pt x="65" y="0"/>
                  </a:lnTo>
                  <a:lnTo>
                    <a:pt x="16" y="0"/>
                  </a:lnTo>
                  <a:lnTo>
                    <a:pt x="0" y="16"/>
                  </a:lnTo>
                  <a:close/>
                </a:path>
              </a:pathLst>
            </a:custGeom>
            <a:solidFill>
              <a:srgbClr val="1212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5"/>
            <p:cNvSpPr>
              <a:spLocks/>
            </p:cNvSpPr>
            <p:nvPr/>
          </p:nvSpPr>
          <p:spPr bwMode="auto">
            <a:xfrm>
              <a:off x="7231063" y="6483349"/>
              <a:ext cx="52388" cy="71438"/>
            </a:xfrm>
            <a:custGeom>
              <a:avLst/>
              <a:gdLst>
                <a:gd name="T0" fmla="*/ 0 w 131"/>
                <a:gd name="T1" fmla="*/ 16 h 178"/>
                <a:gd name="T2" fmla="*/ 0 w 131"/>
                <a:gd name="T3" fmla="*/ 81 h 178"/>
                <a:gd name="T4" fmla="*/ 17 w 131"/>
                <a:gd name="T5" fmla="*/ 130 h 178"/>
                <a:gd name="T6" fmla="*/ 33 w 131"/>
                <a:gd name="T7" fmla="*/ 146 h 178"/>
                <a:gd name="T8" fmla="*/ 50 w 131"/>
                <a:gd name="T9" fmla="*/ 162 h 178"/>
                <a:gd name="T10" fmla="*/ 66 w 131"/>
                <a:gd name="T11" fmla="*/ 178 h 178"/>
                <a:gd name="T12" fmla="*/ 82 w 131"/>
                <a:gd name="T13" fmla="*/ 178 h 178"/>
                <a:gd name="T14" fmla="*/ 99 w 131"/>
                <a:gd name="T15" fmla="*/ 162 h 178"/>
                <a:gd name="T16" fmla="*/ 115 w 131"/>
                <a:gd name="T17" fmla="*/ 146 h 178"/>
                <a:gd name="T18" fmla="*/ 131 w 131"/>
                <a:gd name="T19" fmla="*/ 130 h 178"/>
                <a:gd name="T20" fmla="*/ 130 w 131"/>
                <a:gd name="T21" fmla="*/ 81 h 178"/>
                <a:gd name="T22" fmla="*/ 114 w 131"/>
                <a:gd name="T23" fmla="*/ 49 h 178"/>
                <a:gd name="T24" fmla="*/ 98 w 131"/>
                <a:gd name="T25" fmla="*/ 32 h 178"/>
                <a:gd name="T26" fmla="*/ 81 w 131"/>
                <a:gd name="T27" fmla="*/ 0 h 178"/>
                <a:gd name="T28" fmla="*/ 17 w 131"/>
                <a:gd name="T29" fmla="*/ 0 h 178"/>
                <a:gd name="T30" fmla="*/ 0 w 131"/>
                <a:gd name="T31" fmla="*/ 1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178">
                  <a:moveTo>
                    <a:pt x="0" y="16"/>
                  </a:moveTo>
                  <a:lnTo>
                    <a:pt x="0" y="81"/>
                  </a:lnTo>
                  <a:lnTo>
                    <a:pt x="17" y="130"/>
                  </a:lnTo>
                  <a:lnTo>
                    <a:pt x="33" y="146"/>
                  </a:lnTo>
                  <a:lnTo>
                    <a:pt x="50" y="162"/>
                  </a:lnTo>
                  <a:lnTo>
                    <a:pt x="66" y="178"/>
                  </a:lnTo>
                  <a:lnTo>
                    <a:pt x="82" y="178"/>
                  </a:lnTo>
                  <a:lnTo>
                    <a:pt x="99" y="162"/>
                  </a:lnTo>
                  <a:lnTo>
                    <a:pt x="115" y="146"/>
                  </a:lnTo>
                  <a:lnTo>
                    <a:pt x="131" y="130"/>
                  </a:lnTo>
                  <a:lnTo>
                    <a:pt x="130" y="81"/>
                  </a:lnTo>
                  <a:lnTo>
                    <a:pt x="114" y="49"/>
                  </a:lnTo>
                  <a:lnTo>
                    <a:pt x="98" y="32"/>
                  </a:lnTo>
                  <a:lnTo>
                    <a:pt x="81" y="0"/>
                  </a:lnTo>
                  <a:lnTo>
                    <a:pt x="17" y="0"/>
                  </a:lnTo>
                  <a:lnTo>
                    <a:pt x="0" y="16"/>
                  </a:lnTo>
                  <a:close/>
                </a:path>
              </a:pathLst>
            </a:custGeom>
            <a:solidFill>
              <a:srgbClr val="1212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6"/>
            <p:cNvSpPr>
              <a:spLocks/>
            </p:cNvSpPr>
            <p:nvPr/>
          </p:nvSpPr>
          <p:spPr bwMode="auto">
            <a:xfrm>
              <a:off x="7096125" y="6529387"/>
              <a:ext cx="90488" cy="90488"/>
            </a:xfrm>
            <a:custGeom>
              <a:avLst/>
              <a:gdLst>
                <a:gd name="T0" fmla="*/ 16 w 228"/>
                <a:gd name="T1" fmla="*/ 17 h 228"/>
                <a:gd name="T2" fmla="*/ 0 w 228"/>
                <a:gd name="T3" fmla="*/ 33 h 228"/>
                <a:gd name="T4" fmla="*/ 0 w 228"/>
                <a:gd name="T5" fmla="*/ 81 h 228"/>
                <a:gd name="T6" fmla="*/ 16 w 228"/>
                <a:gd name="T7" fmla="*/ 98 h 228"/>
                <a:gd name="T8" fmla="*/ 33 w 228"/>
                <a:gd name="T9" fmla="*/ 114 h 228"/>
                <a:gd name="T10" fmla="*/ 49 w 228"/>
                <a:gd name="T11" fmla="*/ 196 h 228"/>
                <a:gd name="T12" fmla="*/ 81 w 228"/>
                <a:gd name="T13" fmla="*/ 212 h 228"/>
                <a:gd name="T14" fmla="*/ 131 w 228"/>
                <a:gd name="T15" fmla="*/ 228 h 228"/>
                <a:gd name="T16" fmla="*/ 163 w 228"/>
                <a:gd name="T17" fmla="*/ 228 h 228"/>
                <a:gd name="T18" fmla="*/ 196 w 228"/>
                <a:gd name="T19" fmla="*/ 212 h 228"/>
                <a:gd name="T20" fmla="*/ 212 w 228"/>
                <a:gd name="T21" fmla="*/ 196 h 228"/>
                <a:gd name="T22" fmla="*/ 228 w 228"/>
                <a:gd name="T23" fmla="*/ 163 h 228"/>
                <a:gd name="T24" fmla="*/ 227 w 228"/>
                <a:gd name="T25" fmla="*/ 146 h 228"/>
                <a:gd name="T26" fmla="*/ 211 w 228"/>
                <a:gd name="T27" fmla="*/ 114 h 228"/>
                <a:gd name="T28" fmla="*/ 162 w 228"/>
                <a:gd name="T29" fmla="*/ 98 h 228"/>
                <a:gd name="T30" fmla="*/ 146 w 228"/>
                <a:gd name="T31" fmla="*/ 81 h 228"/>
                <a:gd name="T32" fmla="*/ 130 w 228"/>
                <a:gd name="T33" fmla="*/ 65 h 228"/>
                <a:gd name="T34" fmla="*/ 97 w 228"/>
                <a:gd name="T35" fmla="*/ 65 h 228"/>
                <a:gd name="T36" fmla="*/ 97 w 228"/>
                <a:gd name="T37" fmla="*/ 17 h 228"/>
                <a:gd name="T38" fmla="*/ 65 w 228"/>
                <a:gd name="T39" fmla="*/ 0 h 228"/>
                <a:gd name="T40" fmla="*/ 33 w 228"/>
                <a:gd name="T41" fmla="*/ 0 h 228"/>
                <a:gd name="T42" fmla="*/ 16 w 228"/>
                <a:gd name="T43" fmla="*/ 1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8" h="228">
                  <a:moveTo>
                    <a:pt x="16" y="17"/>
                  </a:moveTo>
                  <a:lnTo>
                    <a:pt x="0" y="33"/>
                  </a:lnTo>
                  <a:lnTo>
                    <a:pt x="0" y="81"/>
                  </a:lnTo>
                  <a:lnTo>
                    <a:pt x="16" y="98"/>
                  </a:lnTo>
                  <a:lnTo>
                    <a:pt x="33" y="114"/>
                  </a:lnTo>
                  <a:lnTo>
                    <a:pt x="49" y="196"/>
                  </a:lnTo>
                  <a:lnTo>
                    <a:pt x="81" y="212"/>
                  </a:lnTo>
                  <a:lnTo>
                    <a:pt x="131" y="228"/>
                  </a:lnTo>
                  <a:lnTo>
                    <a:pt x="163" y="228"/>
                  </a:lnTo>
                  <a:lnTo>
                    <a:pt x="196" y="212"/>
                  </a:lnTo>
                  <a:lnTo>
                    <a:pt x="212" y="196"/>
                  </a:lnTo>
                  <a:lnTo>
                    <a:pt x="228" y="163"/>
                  </a:lnTo>
                  <a:lnTo>
                    <a:pt x="227" y="146"/>
                  </a:lnTo>
                  <a:lnTo>
                    <a:pt x="211" y="114"/>
                  </a:lnTo>
                  <a:lnTo>
                    <a:pt x="162" y="98"/>
                  </a:lnTo>
                  <a:lnTo>
                    <a:pt x="146" y="81"/>
                  </a:lnTo>
                  <a:lnTo>
                    <a:pt x="130" y="65"/>
                  </a:lnTo>
                  <a:lnTo>
                    <a:pt x="97" y="65"/>
                  </a:lnTo>
                  <a:lnTo>
                    <a:pt x="97" y="17"/>
                  </a:lnTo>
                  <a:lnTo>
                    <a:pt x="65" y="0"/>
                  </a:lnTo>
                  <a:lnTo>
                    <a:pt x="33" y="0"/>
                  </a:lnTo>
                  <a:lnTo>
                    <a:pt x="16" y="17"/>
                  </a:lnTo>
                  <a:close/>
                </a:path>
              </a:pathLst>
            </a:custGeom>
            <a:solidFill>
              <a:srgbClr val="1212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7"/>
            <p:cNvSpPr>
              <a:spLocks/>
            </p:cNvSpPr>
            <p:nvPr/>
          </p:nvSpPr>
          <p:spPr bwMode="auto">
            <a:xfrm>
              <a:off x="7173913" y="6567487"/>
              <a:ext cx="103188" cy="122238"/>
            </a:xfrm>
            <a:custGeom>
              <a:avLst/>
              <a:gdLst>
                <a:gd name="T0" fmla="*/ 97 w 259"/>
                <a:gd name="T1" fmla="*/ 16 h 308"/>
                <a:gd name="T2" fmla="*/ 81 w 259"/>
                <a:gd name="T3" fmla="*/ 32 h 308"/>
                <a:gd name="T4" fmla="*/ 81 w 259"/>
                <a:gd name="T5" fmla="*/ 146 h 308"/>
                <a:gd name="T6" fmla="*/ 32 w 259"/>
                <a:gd name="T7" fmla="*/ 146 h 308"/>
                <a:gd name="T8" fmla="*/ 16 w 259"/>
                <a:gd name="T9" fmla="*/ 163 h 308"/>
                <a:gd name="T10" fmla="*/ 0 w 259"/>
                <a:gd name="T11" fmla="*/ 195 h 308"/>
                <a:gd name="T12" fmla="*/ 0 w 259"/>
                <a:gd name="T13" fmla="*/ 276 h 308"/>
                <a:gd name="T14" fmla="*/ 16 w 259"/>
                <a:gd name="T15" fmla="*/ 292 h 308"/>
                <a:gd name="T16" fmla="*/ 64 w 259"/>
                <a:gd name="T17" fmla="*/ 308 h 308"/>
                <a:gd name="T18" fmla="*/ 97 w 259"/>
                <a:gd name="T19" fmla="*/ 308 h 308"/>
                <a:gd name="T20" fmla="*/ 145 w 259"/>
                <a:gd name="T21" fmla="*/ 292 h 308"/>
                <a:gd name="T22" fmla="*/ 145 w 259"/>
                <a:gd name="T23" fmla="*/ 260 h 308"/>
                <a:gd name="T24" fmla="*/ 210 w 259"/>
                <a:gd name="T25" fmla="*/ 260 h 308"/>
                <a:gd name="T26" fmla="*/ 226 w 259"/>
                <a:gd name="T27" fmla="*/ 244 h 308"/>
                <a:gd name="T28" fmla="*/ 243 w 259"/>
                <a:gd name="T29" fmla="*/ 227 h 308"/>
                <a:gd name="T30" fmla="*/ 259 w 259"/>
                <a:gd name="T31" fmla="*/ 163 h 308"/>
                <a:gd name="T32" fmla="*/ 259 w 259"/>
                <a:gd name="T33" fmla="*/ 130 h 308"/>
                <a:gd name="T34" fmla="*/ 243 w 259"/>
                <a:gd name="T35" fmla="*/ 98 h 308"/>
                <a:gd name="T36" fmla="*/ 226 w 259"/>
                <a:gd name="T37" fmla="*/ 82 h 308"/>
                <a:gd name="T38" fmla="*/ 210 w 259"/>
                <a:gd name="T39" fmla="*/ 16 h 308"/>
                <a:gd name="T40" fmla="*/ 178 w 259"/>
                <a:gd name="T41" fmla="*/ 0 h 308"/>
                <a:gd name="T42" fmla="*/ 129 w 259"/>
                <a:gd name="T43" fmla="*/ 0 h 308"/>
                <a:gd name="T44" fmla="*/ 97 w 259"/>
                <a:gd name="T45" fmla="*/ 16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9" h="308">
                  <a:moveTo>
                    <a:pt x="97" y="16"/>
                  </a:moveTo>
                  <a:lnTo>
                    <a:pt x="81" y="32"/>
                  </a:lnTo>
                  <a:lnTo>
                    <a:pt x="81" y="146"/>
                  </a:lnTo>
                  <a:lnTo>
                    <a:pt x="32" y="146"/>
                  </a:lnTo>
                  <a:lnTo>
                    <a:pt x="16" y="163"/>
                  </a:lnTo>
                  <a:lnTo>
                    <a:pt x="0" y="195"/>
                  </a:lnTo>
                  <a:lnTo>
                    <a:pt x="0" y="276"/>
                  </a:lnTo>
                  <a:lnTo>
                    <a:pt x="16" y="292"/>
                  </a:lnTo>
                  <a:lnTo>
                    <a:pt x="64" y="308"/>
                  </a:lnTo>
                  <a:lnTo>
                    <a:pt x="97" y="308"/>
                  </a:lnTo>
                  <a:lnTo>
                    <a:pt x="145" y="292"/>
                  </a:lnTo>
                  <a:lnTo>
                    <a:pt x="145" y="260"/>
                  </a:lnTo>
                  <a:lnTo>
                    <a:pt x="210" y="260"/>
                  </a:lnTo>
                  <a:lnTo>
                    <a:pt x="226" y="244"/>
                  </a:lnTo>
                  <a:lnTo>
                    <a:pt x="243" y="227"/>
                  </a:lnTo>
                  <a:lnTo>
                    <a:pt x="259" y="163"/>
                  </a:lnTo>
                  <a:lnTo>
                    <a:pt x="259" y="130"/>
                  </a:lnTo>
                  <a:lnTo>
                    <a:pt x="243" y="98"/>
                  </a:lnTo>
                  <a:lnTo>
                    <a:pt x="226" y="82"/>
                  </a:lnTo>
                  <a:lnTo>
                    <a:pt x="210" y="16"/>
                  </a:lnTo>
                  <a:lnTo>
                    <a:pt x="178" y="0"/>
                  </a:lnTo>
                  <a:lnTo>
                    <a:pt x="129" y="0"/>
                  </a:lnTo>
                  <a:lnTo>
                    <a:pt x="97" y="16"/>
                  </a:lnTo>
                  <a:close/>
                </a:path>
              </a:pathLst>
            </a:custGeom>
            <a:solidFill>
              <a:srgbClr val="2727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8"/>
            <p:cNvSpPr>
              <a:spLocks/>
            </p:cNvSpPr>
            <p:nvPr/>
          </p:nvSpPr>
          <p:spPr bwMode="auto">
            <a:xfrm>
              <a:off x="2936875" y="5686424"/>
              <a:ext cx="522288" cy="1019175"/>
            </a:xfrm>
            <a:custGeom>
              <a:avLst/>
              <a:gdLst>
                <a:gd name="T0" fmla="*/ 347 w 1315"/>
                <a:gd name="T1" fmla="*/ 351 h 2570"/>
                <a:gd name="T2" fmla="*/ 247 w 1315"/>
                <a:gd name="T3" fmla="*/ 268 h 2570"/>
                <a:gd name="T4" fmla="*/ 211 w 1315"/>
                <a:gd name="T5" fmla="*/ 208 h 2570"/>
                <a:gd name="T6" fmla="*/ 0 w 1315"/>
                <a:gd name="T7" fmla="*/ 90 h 2570"/>
                <a:gd name="T8" fmla="*/ 40 w 1315"/>
                <a:gd name="T9" fmla="*/ 198 h 2570"/>
                <a:gd name="T10" fmla="*/ 221 w 1315"/>
                <a:gd name="T11" fmla="*/ 470 h 2570"/>
                <a:gd name="T12" fmla="*/ 421 w 1315"/>
                <a:gd name="T13" fmla="*/ 774 h 2570"/>
                <a:gd name="T14" fmla="*/ 487 w 1315"/>
                <a:gd name="T15" fmla="*/ 933 h 2570"/>
                <a:gd name="T16" fmla="*/ 526 w 1315"/>
                <a:gd name="T17" fmla="*/ 1136 h 2570"/>
                <a:gd name="T18" fmla="*/ 579 w 1315"/>
                <a:gd name="T19" fmla="*/ 1276 h 2570"/>
                <a:gd name="T20" fmla="*/ 659 w 1315"/>
                <a:gd name="T21" fmla="*/ 1426 h 2570"/>
                <a:gd name="T22" fmla="*/ 734 w 1315"/>
                <a:gd name="T23" fmla="*/ 1592 h 2570"/>
                <a:gd name="T24" fmla="*/ 816 w 1315"/>
                <a:gd name="T25" fmla="*/ 1781 h 2570"/>
                <a:gd name="T26" fmla="*/ 858 w 1315"/>
                <a:gd name="T27" fmla="*/ 1888 h 2570"/>
                <a:gd name="T28" fmla="*/ 812 w 1315"/>
                <a:gd name="T29" fmla="*/ 1905 h 2570"/>
                <a:gd name="T30" fmla="*/ 765 w 1315"/>
                <a:gd name="T31" fmla="*/ 1881 h 2570"/>
                <a:gd name="T32" fmla="*/ 735 w 1315"/>
                <a:gd name="T33" fmla="*/ 1821 h 2570"/>
                <a:gd name="T34" fmla="*/ 685 w 1315"/>
                <a:gd name="T35" fmla="*/ 1605 h 2570"/>
                <a:gd name="T36" fmla="*/ 670 w 1315"/>
                <a:gd name="T37" fmla="*/ 1634 h 2570"/>
                <a:gd name="T38" fmla="*/ 721 w 1315"/>
                <a:gd name="T39" fmla="*/ 1872 h 2570"/>
                <a:gd name="T40" fmla="*/ 797 w 1315"/>
                <a:gd name="T41" fmla="*/ 2087 h 2570"/>
                <a:gd name="T42" fmla="*/ 858 w 1315"/>
                <a:gd name="T43" fmla="*/ 2221 h 2570"/>
                <a:gd name="T44" fmla="*/ 900 w 1315"/>
                <a:gd name="T45" fmla="*/ 2304 h 2570"/>
                <a:gd name="T46" fmla="*/ 1007 w 1315"/>
                <a:gd name="T47" fmla="*/ 2426 h 2570"/>
                <a:gd name="T48" fmla="*/ 1064 w 1315"/>
                <a:gd name="T49" fmla="*/ 2521 h 2570"/>
                <a:gd name="T50" fmla="*/ 1209 w 1315"/>
                <a:gd name="T51" fmla="*/ 2422 h 2570"/>
                <a:gd name="T52" fmla="*/ 1161 w 1315"/>
                <a:gd name="T53" fmla="*/ 2394 h 2570"/>
                <a:gd name="T54" fmla="*/ 1153 w 1315"/>
                <a:gd name="T55" fmla="*/ 2350 h 2570"/>
                <a:gd name="T56" fmla="*/ 1168 w 1315"/>
                <a:gd name="T57" fmla="*/ 2316 h 2570"/>
                <a:gd name="T58" fmla="*/ 1209 w 1315"/>
                <a:gd name="T59" fmla="*/ 2282 h 2570"/>
                <a:gd name="T60" fmla="*/ 1157 w 1315"/>
                <a:gd name="T61" fmla="*/ 2218 h 2570"/>
                <a:gd name="T62" fmla="*/ 1166 w 1315"/>
                <a:gd name="T63" fmla="*/ 2163 h 2570"/>
                <a:gd name="T64" fmla="*/ 1303 w 1315"/>
                <a:gd name="T65" fmla="*/ 1909 h 2570"/>
                <a:gd name="T66" fmla="*/ 1191 w 1315"/>
                <a:gd name="T67" fmla="*/ 1836 h 2570"/>
                <a:gd name="T68" fmla="*/ 1206 w 1315"/>
                <a:gd name="T69" fmla="*/ 1443 h 2570"/>
                <a:gd name="T70" fmla="*/ 1158 w 1315"/>
                <a:gd name="T71" fmla="*/ 1471 h 2570"/>
                <a:gd name="T72" fmla="*/ 1105 w 1315"/>
                <a:gd name="T73" fmla="*/ 1500 h 2570"/>
                <a:gd name="T74" fmla="*/ 1026 w 1315"/>
                <a:gd name="T75" fmla="*/ 1482 h 2570"/>
                <a:gd name="T76" fmla="*/ 986 w 1315"/>
                <a:gd name="T77" fmla="*/ 1427 h 2570"/>
                <a:gd name="T78" fmla="*/ 974 w 1315"/>
                <a:gd name="T79" fmla="*/ 1241 h 2570"/>
                <a:gd name="T80" fmla="*/ 987 w 1315"/>
                <a:gd name="T81" fmla="*/ 1202 h 2570"/>
                <a:gd name="T82" fmla="*/ 1011 w 1315"/>
                <a:gd name="T83" fmla="*/ 1178 h 2570"/>
                <a:gd name="T84" fmla="*/ 977 w 1315"/>
                <a:gd name="T85" fmla="*/ 1121 h 2570"/>
                <a:gd name="T86" fmla="*/ 918 w 1315"/>
                <a:gd name="T87" fmla="*/ 1097 h 2570"/>
                <a:gd name="T88" fmla="*/ 892 w 1315"/>
                <a:gd name="T89" fmla="*/ 1047 h 2570"/>
                <a:gd name="T90" fmla="*/ 912 w 1315"/>
                <a:gd name="T91" fmla="*/ 967 h 2570"/>
                <a:gd name="T92" fmla="*/ 816 w 1315"/>
                <a:gd name="T93" fmla="*/ 904 h 2570"/>
                <a:gd name="T94" fmla="*/ 796 w 1315"/>
                <a:gd name="T95" fmla="*/ 840 h 2570"/>
                <a:gd name="T96" fmla="*/ 816 w 1315"/>
                <a:gd name="T97" fmla="*/ 794 h 2570"/>
                <a:gd name="T98" fmla="*/ 737 w 1315"/>
                <a:gd name="T99" fmla="*/ 763 h 2570"/>
                <a:gd name="T100" fmla="*/ 678 w 1315"/>
                <a:gd name="T101" fmla="*/ 729 h 2570"/>
                <a:gd name="T102" fmla="*/ 666 w 1315"/>
                <a:gd name="T103" fmla="*/ 680 h 2570"/>
                <a:gd name="T104" fmla="*/ 694 w 1315"/>
                <a:gd name="T105" fmla="*/ 642 h 2570"/>
                <a:gd name="T106" fmla="*/ 598 w 1315"/>
                <a:gd name="T107" fmla="*/ 481 h 2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5" h="2570">
                  <a:moveTo>
                    <a:pt x="427" y="390"/>
                  </a:moveTo>
                  <a:lnTo>
                    <a:pt x="413" y="386"/>
                  </a:lnTo>
                  <a:lnTo>
                    <a:pt x="398" y="380"/>
                  </a:lnTo>
                  <a:lnTo>
                    <a:pt x="382" y="372"/>
                  </a:lnTo>
                  <a:lnTo>
                    <a:pt x="365" y="362"/>
                  </a:lnTo>
                  <a:lnTo>
                    <a:pt x="347" y="351"/>
                  </a:lnTo>
                  <a:lnTo>
                    <a:pt x="329" y="338"/>
                  </a:lnTo>
                  <a:lnTo>
                    <a:pt x="311" y="325"/>
                  </a:lnTo>
                  <a:lnTo>
                    <a:pt x="294" y="311"/>
                  </a:lnTo>
                  <a:lnTo>
                    <a:pt x="276" y="297"/>
                  </a:lnTo>
                  <a:lnTo>
                    <a:pt x="261" y="282"/>
                  </a:lnTo>
                  <a:lnTo>
                    <a:pt x="247" y="268"/>
                  </a:lnTo>
                  <a:lnTo>
                    <a:pt x="235" y="253"/>
                  </a:lnTo>
                  <a:lnTo>
                    <a:pt x="225" y="240"/>
                  </a:lnTo>
                  <a:lnTo>
                    <a:pt x="217" y="226"/>
                  </a:lnTo>
                  <a:lnTo>
                    <a:pt x="214" y="220"/>
                  </a:lnTo>
                  <a:lnTo>
                    <a:pt x="212" y="214"/>
                  </a:lnTo>
                  <a:lnTo>
                    <a:pt x="211" y="208"/>
                  </a:lnTo>
                  <a:lnTo>
                    <a:pt x="211" y="203"/>
                  </a:lnTo>
                  <a:lnTo>
                    <a:pt x="211" y="138"/>
                  </a:lnTo>
                  <a:lnTo>
                    <a:pt x="152" y="80"/>
                  </a:lnTo>
                  <a:lnTo>
                    <a:pt x="97" y="73"/>
                  </a:lnTo>
                  <a:lnTo>
                    <a:pt x="5" y="0"/>
                  </a:lnTo>
                  <a:lnTo>
                    <a:pt x="0" y="90"/>
                  </a:lnTo>
                  <a:lnTo>
                    <a:pt x="1" y="104"/>
                  </a:lnTo>
                  <a:lnTo>
                    <a:pt x="4" y="120"/>
                  </a:lnTo>
                  <a:lnTo>
                    <a:pt x="11" y="137"/>
                  </a:lnTo>
                  <a:lnTo>
                    <a:pt x="18" y="156"/>
                  </a:lnTo>
                  <a:lnTo>
                    <a:pt x="28" y="176"/>
                  </a:lnTo>
                  <a:lnTo>
                    <a:pt x="40" y="198"/>
                  </a:lnTo>
                  <a:lnTo>
                    <a:pt x="53" y="220"/>
                  </a:lnTo>
                  <a:lnTo>
                    <a:pt x="68" y="245"/>
                  </a:lnTo>
                  <a:lnTo>
                    <a:pt x="101" y="297"/>
                  </a:lnTo>
                  <a:lnTo>
                    <a:pt x="138" y="352"/>
                  </a:lnTo>
                  <a:lnTo>
                    <a:pt x="179" y="410"/>
                  </a:lnTo>
                  <a:lnTo>
                    <a:pt x="221" y="470"/>
                  </a:lnTo>
                  <a:lnTo>
                    <a:pt x="265" y="531"/>
                  </a:lnTo>
                  <a:lnTo>
                    <a:pt x="308" y="593"/>
                  </a:lnTo>
                  <a:lnTo>
                    <a:pt x="348" y="656"/>
                  </a:lnTo>
                  <a:lnTo>
                    <a:pt x="388" y="716"/>
                  </a:lnTo>
                  <a:lnTo>
                    <a:pt x="405" y="745"/>
                  </a:lnTo>
                  <a:lnTo>
                    <a:pt x="421" y="774"/>
                  </a:lnTo>
                  <a:lnTo>
                    <a:pt x="436" y="804"/>
                  </a:lnTo>
                  <a:lnTo>
                    <a:pt x="449" y="832"/>
                  </a:lnTo>
                  <a:lnTo>
                    <a:pt x="462" y="859"/>
                  </a:lnTo>
                  <a:lnTo>
                    <a:pt x="472" y="885"/>
                  </a:lnTo>
                  <a:lnTo>
                    <a:pt x="481" y="909"/>
                  </a:lnTo>
                  <a:lnTo>
                    <a:pt x="487" y="933"/>
                  </a:lnTo>
                  <a:lnTo>
                    <a:pt x="496" y="977"/>
                  </a:lnTo>
                  <a:lnTo>
                    <a:pt x="502" y="1015"/>
                  </a:lnTo>
                  <a:lnTo>
                    <a:pt x="508" y="1048"/>
                  </a:lnTo>
                  <a:lnTo>
                    <a:pt x="513" y="1077"/>
                  </a:lnTo>
                  <a:lnTo>
                    <a:pt x="518" y="1106"/>
                  </a:lnTo>
                  <a:lnTo>
                    <a:pt x="526" y="1136"/>
                  </a:lnTo>
                  <a:lnTo>
                    <a:pt x="536" y="1171"/>
                  </a:lnTo>
                  <a:lnTo>
                    <a:pt x="550" y="1211"/>
                  </a:lnTo>
                  <a:lnTo>
                    <a:pt x="557" y="1228"/>
                  </a:lnTo>
                  <a:lnTo>
                    <a:pt x="564" y="1245"/>
                  </a:lnTo>
                  <a:lnTo>
                    <a:pt x="571" y="1260"/>
                  </a:lnTo>
                  <a:lnTo>
                    <a:pt x="579" y="1276"/>
                  </a:lnTo>
                  <a:lnTo>
                    <a:pt x="594" y="1304"/>
                  </a:lnTo>
                  <a:lnTo>
                    <a:pt x="609" y="1328"/>
                  </a:lnTo>
                  <a:lnTo>
                    <a:pt x="623" y="1353"/>
                  </a:lnTo>
                  <a:lnTo>
                    <a:pt x="637" y="1377"/>
                  </a:lnTo>
                  <a:lnTo>
                    <a:pt x="649" y="1401"/>
                  </a:lnTo>
                  <a:lnTo>
                    <a:pt x="659" y="1426"/>
                  </a:lnTo>
                  <a:lnTo>
                    <a:pt x="674" y="1463"/>
                  </a:lnTo>
                  <a:lnTo>
                    <a:pt x="687" y="1495"/>
                  </a:lnTo>
                  <a:lnTo>
                    <a:pt x="699" y="1521"/>
                  </a:lnTo>
                  <a:lnTo>
                    <a:pt x="712" y="1544"/>
                  </a:lnTo>
                  <a:lnTo>
                    <a:pt x="723" y="1567"/>
                  </a:lnTo>
                  <a:lnTo>
                    <a:pt x="734" y="1592"/>
                  </a:lnTo>
                  <a:lnTo>
                    <a:pt x="746" y="1619"/>
                  </a:lnTo>
                  <a:lnTo>
                    <a:pt x="758" y="1652"/>
                  </a:lnTo>
                  <a:lnTo>
                    <a:pt x="768" y="1677"/>
                  </a:lnTo>
                  <a:lnTo>
                    <a:pt x="782" y="1710"/>
                  </a:lnTo>
                  <a:lnTo>
                    <a:pt x="799" y="1745"/>
                  </a:lnTo>
                  <a:lnTo>
                    <a:pt x="816" y="1781"/>
                  </a:lnTo>
                  <a:lnTo>
                    <a:pt x="834" y="1814"/>
                  </a:lnTo>
                  <a:lnTo>
                    <a:pt x="848" y="1844"/>
                  </a:lnTo>
                  <a:lnTo>
                    <a:pt x="858" y="1864"/>
                  </a:lnTo>
                  <a:lnTo>
                    <a:pt x="861" y="1873"/>
                  </a:lnTo>
                  <a:lnTo>
                    <a:pt x="860" y="1881"/>
                  </a:lnTo>
                  <a:lnTo>
                    <a:pt x="858" y="1888"/>
                  </a:lnTo>
                  <a:lnTo>
                    <a:pt x="853" y="1893"/>
                  </a:lnTo>
                  <a:lnTo>
                    <a:pt x="847" y="1898"/>
                  </a:lnTo>
                  <a:lnTo>
                    <a:pt x="839" y="1901"/>
                  </a:lnTo>
                  <a:lnTo>
                    <a:pt x="832" y="1904"/>
                  </a:lnTo>
                  <a:lnTo>
                    <a:pt x="822" y="1905"/>
                  </a:lnTo>
                  <a:lnTo>
                    <a:pt x="812" y="1905"/>
                  </a:lnTo>
                  <a:lnTo>
                    <a:pt x="802" y="1905"/>
                  </a:lnTo>
                  <a:lnTo>
                    <a:pt x="794" y="1903"/>
                  </a:lnTo>
                  <a:lnTo>
                    <a:pt x="786" y="1899"/>
                  </a:lnTo>
                  <a:lnTo>
                    <a:pt x="778" y="1894"/>
                  </a:lnTo>
                  <a:lnTo>
                    <a:pt x="771" y="1889"/>
                  </a:lnTo>
                  <a:lnTo>
                    <a:pt x="765" y="1881"/>
                  </a:lnTo>
                  <a:lnTo>
                    <a:pt x="759" y="1874"/>
                  </a:lnTo>
                  <a:lnTo>
                    <a:pt x="754" y="1865"/>
                  </a:lnTo>
                  <a:lnTo>
                    <a:pt x="748" y="1855"/>
                  </a:lnTo>
                  <a:lnTo>
                    <a:pt x="744" y="1845"/>
                  </a:lnTo>
                  <a:lnTo>
                    <a:pt x="740" y="1833"/>
                  </a:lnTo>
                  <a:lnTo>
                    <a:pt x="735" y="1821"/>
                  </a:lnTo>
                  <a:lnTo>
                    <a:pt x="729" y="1796"/>
                  </a:lnTo>
                  <a:lnTo>
                    <a:pt x="723" y="1769"/>
                  </a:lnTo>
                  <a:lnTo>
                    <a:pt x="712" y="1712"/>
                  </a:lnTo>
                  <a:lnTo>
                    <a:pt x="701" y="1656"/>
                  </a:lnTo>
                  <a:lnTo>
                    <a:pt x="692" y="1630"/>
                  </a:lnTo>
                  <a:lnTo>
                    <a:pt x="685" y="1605"/>
                  </a:lnTo>
                  <a:lnTo>
                    <a:pt x="680" y="1594"/>
                  </a:lnTo>
                  <a:lnTo>
                    <a:pt x="676" y="1583"/>
                  </a:lnTo>
                  <a:lnTo>
                    <a:pt x="671" y="1574"/>
                  </a:lnTo>
                  <a:lnTo>
                    <a:pt x="665" y="1565"/>
                  </a:lnTo>
                  <a:lnTo>
                    <a:pt x="666" y="1598"/>
                  </a:lnTo>
                  <a:lnTo>
                    <a:pt x="670" y="1634"/>
                  </a:lnTo>
                  <a:lnTo>
                    <a:pt x="676" y="1672"/>
                  </a:lnTo>
                  <a:lnTo>
                    <a:pt x="683" y="1711"/>
                  </a:lnTo>
                  <a:lnTo>
                    <a:pt x="690" y="1750"/>
                  </a:lnTo>
                  <a:lnTo>
                    <a:pt x="700" y="1791"/>
                  </a:lnTo>
                  <a:lnTo>
                    <a:pt x="710" y="1831"/>
                  </a:lnTo>
                  <a:lnTo>
                    <a:pt x="721" y="1872"/>
                  </a:lnTo>
                  <a:lnTo>
                    <a:pt x="733" y="1911"/>
                  </a:lnTo>
                  <a:lnTo>
                    <a:pt x="745" y="1949"/>
                  </a:lnTo>
                  <a:lnTo>
                    <a:pt x="758" y="1987"/>
                  </a:lnTo>
                  <a:lnTo>
                    <a:pt x="771" y="2023"/>
                  </a:lnTo>
                  <a:lnTo>
                    <a:pt x="784" y="2056"/>
                  </a:lnTo>
                  <a:lnTo>
                    <a:pt x="797" y="2087"/>
                  </a:lnTo>
                  <a:lnTo>
                    <a:pt x="810" y="2115"/>
                  </a:lnTo>
                  <a:lnTo>
                    <a:pt x="822" y="2140"/>
                  </a:lnTo>
                  <a:lnTo>
                    <a:pt x="834" y="2165"/>
                  </a:lnTo>
                  <a:lnTo>
                    <a:pt x="843" y="2187"/>
                  </a:lnTo>
                  <a:lnTo>
                    <a:pt x="851" y="2204"/>
                  </a:lnTo>
                  <a:lnTo>
                    <a:pt x="858" y="2221"/>
                  </a:lnTo>
                  <a:lnTo>
                    <a:pt x="866" y="2244"/>
                  </a:lnTo>
                  <a:lnTo>
                    <a:pt x="874" y="2264"/>
                  </a:lnTo>
                  <a:lnTo>
                    <a:pt x="878" y="2273"/>
                  </a:lnTo>
                  <a:lnTo>
                    <a:pt x="883" y="2282"/>
                  </a:lnTo>
                  <a:lnTo>
                    <a:pt x="890" y="2293"/>
                  </a:lnTo>
                  <a:lnTo>
                    <a:pt x="900" y="2304"/>
                  </a:lnTo>
                  <a:lnTo>
                    <a:pt x="924" y="2332"/>
                  </a:lnTo>
                  <a:lnTo>
                    <a:pt x="962" y="2372"/>
                  </a:lnTo>
                  <a:lnTo>
                    <a:pt x="976" y="2386"/>
                  </a:lnTo>
                  <a:lnTo>
                    <a:pt x="988" y="2400"/>
                  </a:lnTo>
                  <a:lnTo>
                    <a:pt x="998" y="2413"/>
                  </a:lnTo>
                  <a:lnTo>
                    <a:pt x="1007" y="2426"/>
                  </a:lnTo>
                  <a:lnTo>
                    <a:pt x="1021" y="2451"/>
                  </a:lnTo>
                  <a:lnTo>
                    <a:pt x="1034" y="2474"/>
                  </a:lnTo>
                  <a:lnTo>
                    <a:pt x="1040" y="2486"/>
                  </a:lnTo>
                  <a:lnTo>
                    <a:pt x="1047" y="2498"/>
                  </a:lnTo>
                  <a:lnTo>
                    <a:pt x="1054" y="2510"/>
                  </a:lnTo>
                  <a:lnTo>
                    <a:pt x="1064" y="2521"/>
                  </a:lnTo>
                  <a:lnTo>
                    <a:pt x="1075" y="2533"/>
                  </a:lnTo>
                  <a:lnTo>
                    <a:pt x="1089" y="2545"/>
                  </a:lnTo>
                  <a:lnTo>
                    <a:pt x="1104" y="2557"/>
                  </a:lnTo>
                  <a:lnTo>
                    <a:pt x="1122" y="2570"/>
                  </a:lnTo>
                  <a:lnTo>
                    <a:pt x="1224" y="2428"/>
                  </a:lnTo>
                  <a:lnTo>
                    <a:pt x="1209" y="2422"/>
                  </a:lnTo>
                  <a:lnTo>
                    <a:pt x="1195" y="2418"/>
                  </a:lnTo>
                  <a:lnTo>
                    <a:pt x="1183" y="2413"/>
                  </a:lnTo>
                  <a:lnTo>
                    <a:pt x="1173" y="2407"/>
                  </a:lnTo>
                  <a:lnTo>
                    <a:pt x="1168" y="2403"/>
                  </a:lnTo>
                  <a:lnTo>
                    <a:pt x="1164" y="2399"/>
                  </a:lnTo>
                  <a:lnTo>
                    <a:pt x="1161" y="2394"/>
                  </a:lnTo>
                  <a:lnTo>
                    <a:pt x="1158" y="2389"/>
                  </a:lnTo>
                  <a:lnTo>
                    <a:pt x="1156" y="2383"/>
                  </a:lnTo>
                  <a:lnTo>
                    <a:pt x="1155" y="2376"/>
                  </a:lnTo>
                  <a:lnTo>
                    <a:pt x="1153" y="2368"/>
                  </a:lnTo>
                  <a:lnTo>
                    <a:pt x="1153" y="2360"/>
                  </a:lnTo>
                  <a:lnTo>
                    <a:pt x="1153" y="2350"/>
                  </a:lnTo>
                  <a:lnTo>
                    <a:pt x="1155" y="2343"/>
                  </a:lnTo>
                  <a:lnTo>
                    <a:pt x="1156" y="2336"/>
                  </a:lnTo>
                  <a:lnTo>
                    <a:pt x="1158" y="2330"/>
                  </a:lnTo>
                  <a:lnTo>
                    <a:pt x="1161" y="2324"/>
                  </a:lnTo>
                  <a:lnTo>
                    <a:pt x="1164" y="2320"/>
                  </a:lnTo>
                  <a:lnTo>
                    <a:pt x="1168" y="2316"/>
                  </a:lnTo>
                  <a:lnTo>
                    <a:pt x="1172" y="2312"/>
                  </a:lnTo>
                  <a:lnTo>
                    <a:pt x="1182" y="2306"/>
                  </a:lnTo>
                  <a:lnTo>
                    <a:pt x="1192" y="2302"/>
                  </a:lnTo>
                  <a:lnTo>
                    <a:pt x="1204" y="2298"/>
                  </a:lnTo>
                  <a:lnTo>
                    <a:pt x="1218" y="2295"/>
                  </a:lnTo>
                  <a:lnTo>
                    <a:pt x="1209" y="2282"/>
                  </a:lnTo>
                  <a:lnTo>
                    <a:pt x="1198" y="2270"/>
                  </a:lnTo>
                  <a:lnTo>
                    <a:pt x="1187" y="2258"/>
                  </a:lnTo>
                  <a:lnTo>
                    <a:pt x="1176" y="2248"/>
                  </a:lnTo>
                  <a:lnTo>
                    <a:pt x="1168" y="2236"/>
                  </a:lnTo>
                  <a:lnTo>
                    <a:pt x="1160" y="2225"/>
                  </a:lnTo>
                  <a:lnTo>
                    <a:pt x="1157" y="2218"/>
                  </a:lnTo>
                  <a:lnTo>
                    <a:pt x="1155" y="2212"/>
                  </a:lnTo>
                  <a:lnTo>
                    <a:pt x="1153" y="2204"/>
                  </a:lnTo>
                  <a:lnTo>
                    <a:pt x="1153" y="2197"/>
                  </a:lnTo>
                  <a:lnTo>
                    <a:pt x="1155" y="2190"/>
                  </a:lnTo>
                  <a:lnTo>
                    <a:pt x="1159" y="2179"/>
                  </a:lnTo>
                  <a:lnTo>
                    <a:pt x="1166" y="2163"/>
                  </a:lnTo>
                  <a:lnTo>
                    <a:pt x="1176" y="2144"/>
                  </a:lnTo>
                  <a:lnTo>
                    <a:pt x="1199" y="2098"/>
                  </a:lnTo>
                  <a:lnTo>
                    <a:pt x="1227" y="2046"/>
                  </a:lnTo>
                  <a:lnTo>
                    <a:pt x="1255" y="1994"/>
                  </a:lnTo>
                  <a:lnTo>
                    <a:pt x="1282" y="1946"/>
                  </a:lnTo>
                  <a:lnTo>
                    <a:pt x="1303" y="1909"/>
                  </a:lnTo>
                  <a:lnTo>
                    <a:pt x="1315" y="1889"/>
                  </a:lnTo>
                  <a:lnTo>
                    <a:pt x="1234" y="1889"/>
                  </a:lnTo>
                  <a:lnTo>
                    <a:pt x="1222" y="1873"/>
                  </a:lnTo>
                  <a:lnTo>
                    <a:pt x="1205" y="1854"/>
                  </a:lnTo>
                  <a:lnTo>
                    <a:pt x="1198" y="1845"/>
                  </a:lnTo>
                  <a:lnTo>
                    <a:pt x="1191" y="1836"/>
                  </a:lnTo>
                  <a:lnTo>
                    <a:pt x="1187" y="1830"/>
                  </a:lnTo>
                  <a:lnTo>
                    <a:pt x="1186" y="1824"/>
                  </a:lnTo>
                  <a:lnTo>
                    <a:pt x="1215" y="1517"/>
                  </a:lnTo>
                  <a:lnTo>
                    <a:pt x="1241" y="1439"/>
                  </a:lnTo>
                  <a:lnTo>
                    <a:pt x="1223" y="1441"/>
                  </a:lnTo>
                  <a:lnTo>
                    <a:pt x="1206" y="1443"/>
                  </a:lnTo>
                  <a:lnTo>
                    <a:pt x="1193" y="1446"/>
                  </a:lnTo>
                  <a:lnTo>
                    <a:pt x="1183" y="1450"/>
                  </a:lnTo>
                  <a:lnTo>
                    <a:pt x="1175" y="1456"/>
                  </a:lnTo>
                  <a:lnTo>
                    <a:pt x="1168" y="1460"/>
                  </a:lnTo>
                  <a:lnTo>
                    <a:pt x="1162" y="1466"/>
                  </a:lnTo>
                  <a:lnTo>
                    <a:pt x="1158" y="1471"/>
                  </a:lnTo>
                  <a:lnTo>
                    <a:pt x="1150" y="1482"/>
                  </a:lnTo>
                  <a:lnTo>
                    <a:pt x="1141" y="1492"/>
                  </a:lnTo>
                  <a:lnTo>
                    <a:pt x="1134" y="1495"/>
                  </a:lnTo>
                  <a:lnTo>
                    <a:pt x="1126" y="1498"/>
                  </a:lnTo>
                  <a:lnTo>
                    <a:pt x="1117" y="1499"/>
                  </a:lnTo>
                  <a:lnTo>
                    <a:pt x="1105" y="1500"/>
                  </a:lnTo>
                  <a:lnTo>
                    <a:pt x="1072" y="1500"/>
                  </a:lnTo>
                  <a:lnTo>
                    <a:pt x="1063" y="1499"/>
                  </a:lnTo>
                  <a:lnTo>
                    <a:pt x="1053" y="1497"/>
                  </a:lnTo>
                  <a:lnTo>
                    <a:pt x="1043" y="1494"/>
                  </a:lnTo>
                  <a:lnTo>
                    <a:pt x="1035" y="1488"/>
                  </a:lnTo>
                  <a:lnTo>
                    <a:pt x="1026" y="1482"/>
                  </a:lnTo>
                  <a:lnTo>
                    <a:pt x="1018" y="1475"/>
                  </a:lnTo>
                  <a:lnTo>
                    <a:pt x="1011" y="1467"/>
                  </a:lnTo>
                  <a:lnTo>
                    <a:pt x="1003" y="1458"/>
                  </a:lnTo>
                  <a:lnTo>
                    <a:pt x="997" y="1448"/>
                  </a:lnTo>
                  <a:lnTo>
                    <a:pt x="990" y="1438"/>
                  </a:lnTo>
                  <a:lnTo>
                    <a:pt x="986" y="1427"/>
                  </a:lnTo>
                  <a:lnTo>
                    <a:pt x="982" y="1416"/>
                  </a:lnTo>
                  <a:lnTo>
                    <a:pt x="979" y="1404"/>
                  </a:lnTo>
                  <a:lnTo>
                    <a:pt x="975" y="1393"/>
                  </a:lnTo>
                  <a:lnTo>
                    <a:pt x="974" y="1381"/>
                  </a:lnTo>
                  <a:lnTo>
                    <a:pt x="974" y="1371"/>
                  </a:lnTo>
                  <a:lnTo>
                    <a:pt x="974" y="1241"/>
                  </a:lnTo>
                  <a:lnTo>
                    <a:pt x="974" y="1229"/>
                  </a:lnTo>
                  <a:lnTo>
                    <a:pt x="975" y="1220"/>
                  </a:lnTo>
                  <a:lnTo>
                    <a:pt x="977" y="1214"/>
                  </a:lnTo>
                  <a:lnTo>
                    <a:pt x="980" y="1209"/>
                  </a:lnTo>
                  <a:lnTo>
                    <a:pt x="983" y="1204"/>
                  </a:lnTo>
                  <a:lnTo>
                    <a:pt x="987" y="1202"/>
                  </a:lnTo>
                  <a:lnTo>
                    <a:pt x="990" y="1199"/>
                  </a:lnTo>
                  <a:lnTo>
                    <a:pt x="995" y="1197"/>
                  </a:lnTo>
                  <a:lnTo>
                    <a:pt x="999" y="1193"/>
                  </a:lnTo>
                  <a:lnTo>
                    <a:pt x="1003" y="1190"/>
                  </a:lnTo>
                  <a:lnTo>
                    <a:pt x="1008" y="1185"/>
                  </a:lnTo>
                  <a:lnTo>
                    <a:pt x="1011" y="1178"/>
                  </a:lnTo>
                  <a:lnTo>
                    <a:pt x="1014" y="1170"/>
                  </a:lnTo>
                  <a:lnTo>
                    <a:pt x="1017" y="1159"/>
                  </a:lnTo>
                  <a:lnTo>
                    <a:pt x="1021" y="1145"/>
                  </a:lnTo>
                  <a:lnTo>
                    <a:pt x="1023" y="1128"/>
                  </a:lnTo>
                  <a:lnTo>
                    <a:pt x="1000" y="1125"/>
                  </a:lnTo>
                  <a:lnTo>
                    <a:pt x="977" y="1121"/>
                  </a:lnTo>
                  <a:lnTo>
                    <a:pt x="967" y="1119"/>
                  </a:lnTo>
                  <a:lnTo>
                    <a:pt x="956" y="1116"/>
                  </a:lnTo>
                  <a:lnTo>
                    <a:pt x="945" y="1112"/>
                  </a:lnTo>
                  <a:lnTo>
                    <a:pt x="935" y="1108"/>
                  </a:lnTo>
                  <a:lnTo>
                    <a:pt x="927" y="1104"/>
                  </a:lnTo>
                  <a:lnTo>
                    <a:pt x="918" y="1097"/>
                  </a:lnTo>
                  <a:lnTo>
                    <a:pt x="910" y="1092"/>
                  </a:lnTo>
                  <a:lnTo>
                    <a:pt x="905" y="1084"/>
                  </a:lnTo>
                  <a:lnTo>
                    <a:pt x="900" y="1077"/>
                  </a:lnTo>
                  <a:lnTo>
                    <a:pt x="895" y="1067"/>
                  </a:lnTo>
                  <a:lnTo>
                    <a:pt x="893" y="1057"/>
                  </a:lnTo>
                  <a:lnTo>
                    <a:pt x="892" y="1047"/>
                  </a:lnTo>
                  <a:lnTo>
                    <a:pt x="892" y="1014"/>
                  </a:lnTo>
                  <a:lnTo>
                    <a:pt x="893" y="1002"/>
                  </a:lnTo>
                  <a:lnTo>
                    <a:pt x="895" y="993"/>
                  </a:lnTo>
                  <a:lnTo>
                    <a:pt x="897" y="985"/>
                  </a:lnTo>
                  <a:lnTo>
                    <a:pt x="902" y="979"/>
                  </a:lnTo>
                  <a:lnTo>
                    <a:pt x="912" y="967"/>
                  </a:lnTo>
                  <a:lnTo>
                    <a:pt x="924" y="949"/>
                  </a:lnTo>
                  <a:lnTo>
                    <a:pt x="886" y="935"/>
                  </a:lnTo>
                  <a:lnTo>
                    <a:pt x="842" y="920"/>
                  </a:lnTo>
                  <a:lnTo>
                    <a:pt x="833" y="916"/>
                  </a:lnTo>
                  <a:lnTo>
                    <a:pt x="824" y="910"/>
                  </a:lnTo>
                  <a:lnTo>
                    <a:pt x="816" y="904"/>
                  </a:lnTo>
                  <a:lnTo>
                    <a:pt x="809" y="895"/>
                  </a:lnTo>
                  <a:lnTo>
                    <a:pt x="804" y="887"/>
                  </a:lnTo>
                  <a:lnTo>
                    <a:pt x="799" y="877"/>
                  </a:lnTo>
                  <a:lnTo>
                    <a:pt x="796" y="865"/>
                  </a:lnTo>
                  <a:lnTo>
                    <a:pt x="795" y="852"/>
                  </a:lnTo>
                  <a:lnTo>
                    <a:pt x="796" y="840"/>
                  </a:lnTo>
                  <a:lnTo>
                    <a:pt x="798" y="831"/>
                  </a:lnTo>
                  <a:lnTo>
                    <a:pt x="801" y="822"/>
                  </a:lnTo>
                  <a:lnTo>
                    <a:pt x="805" y="815"/>
                  </a:lnTo>
                  <a:lnTo>
                    <a:pt x="811" y="805"/>
                  </a:lnTo>
                  <a:lnTo>
                    <a:pt x="815" y="797"/>
                  </a:lnTo>
                  <a:lnTo>
                    <a:pt x="816" y="794"/>
                  </a:lnTo>
                  <a:lnTo>
                    <a:pt x="814" y="792"/>
                  </a:lnTo>
                  <a:lnTo>
                    <a:pt x="811" y="788"/>
                  </a:lnTo>
                  <a:lnTo>
                    <a:pt x="806" y="785"/>
                  </a:lnTo>
                  <a:lnTo>
                    <a:pt x="785" y="778"/>
                  </a:lnTo>
                  <a:lnTo>
                    <a:pt x="751" y="767"/>
                  </a:lnTo>
                  <a:lnTo>
                    <a:pt x="737" y="763"/>
                  </a:lnTo>
                  <a:lnTo>
                    <a:pt x="721" y="758"/>
                  </a:lnTo>
                  <a:lnTo>
                    <a:pt x="707" y="752"/>
                  </a:lnTo>
                  <a:lnTo>
                    <a:pt x="694" y="744"/>
                  </a:lnTo>
                  <a:lnTo>
                    <a:pt x="688" y="740"/>
                  </a:lnTo>
                  <a:lnTo>
                    <a:pt x="683" y="736"/>
                  </a:lnTo>
                  <a:lnTo>
                    <a:pt x="678" y="729"/>
                  </a:lnTo>
                  <a:lnTo>
                    <a:pt x="674" y="723"/>
                  </a:lnTo>
                  <a:lnTo>
                    <a:pt x="671" y="716"/>
                  </a:lnTo>
                  <a:lnTo>
                    <a:pt x="667" y="709"/>
                  </a:lnTo>
                  <a:lnTo>
                    <a:pt x="666" y="700"/>
                  </a:lnTo>
                  <a:lnTo>
                    <a:pt x="665" y="690"/>
                  </a:lnTo>
                  <a:lnTo>
                    <a:pt x="666" y="680"/>
                  </a:lnTo>
                  <a:lnTo>
                    <a:pt x="669" y="671"/>
                  </a:lnTo>
                  <a:lnTo>
                    <a:pt x="672" y="663"/>
                  </a:lnTo>
                  <a:lnTo>
                    <a:pt x="676" y="657"/>
                  </a:lnTo>
                  <a:lnTo>
                    <a:pt x="681" y="651"/>
                  </a:lnTo>
                  <a:lnTo>
                    <a:pt x="688" y="646"/>
                  </a:lnTo>
                  <a:lnTo>
                    <a:pt x="694" y="642"/>
                  </a:lnTo>
                  <a:lnTo>
                    <a:pt x="702" y="638"/>
                  </a:lnTo>
                  <a:lnTo>
                    <a:pt x="720" y="633"/>
                  </a:lnTo>
                  <a:lnTo>
                    <a:pt x="739" y="629"/>
                  </a:lnTo>
                  <a:lnTo>
                    <a:pt x="759" y="626"/>
                  </a:lnTo>
                  <a:lnTo>
                    <a:pt x="779" y="625"/>
                  </a:lnTo>
                  <a:lnTo>
                    <a:pt x="598" y="481"/>
                  </a:lnTo>
                  <a:lnTo>
                    <a:pt x="502" y="478"/>
                  </a:lnTo>
                  <a:lnTo>
                    <a:pt x="427" y="39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9"/>
            <p:cNvSpPr>
              <a:spLocks/>
            </p:cNvSpPr>
            <p:nvPr/>
          </p:nvSpPr>
          <p:spPr bwMode="auto">
            <a:xfrm>
              <a:off x="7277100" y="6773862"/>
              <a:ext cx="25400" cy="31750"/>
            </a:xfrm>
            <a:custGeom>
              <a:avLst/>
              <a:gdLst>
                <a:gd name="T0" fmla="*/ 0 w 65"/>
                <a:gd name="T1" fmla="*/ 49 h 81"/>
                <a:gd name="T2" fmla="*/ 1 w 65"/>
                <a:gd name="T3" fmla="*/ 54 h 81"/>
                <a:gd name="T4" fmla="*/ 1 w 65"/>
                <a:gd name="T5" fmla="*/ 58 h 81"/>
                <a:gd name="T6" fmla="*/ 3 w 65"/>
                <a:gd name="T7" fmla="*/ 62 h 81"/>
                <a:gd name="T8" fmla="*/ 4 w 65"/>
                <a:gd name="T9" fmla="*/ 65 h 81"/>
                <a:gd name="T10" fmla="*/ 10 w 65"/>
                <a:gd name="T11" fmla="*/ 70 h 81"/>
                <a:gd name="T12" fmla="*/ 16 w 65"/>
                <a:gd name="T13" fmla="*/ 73 h 81"/>
                <a:gd name="T14" fmla="*/ 31 w 65"/>
                <a:gd name="T15" fmla="*/ 77 h 81"/>
                <a:gd name="T16" fmla="*/ 48 w 65"/>
                <a:gd name="T17" fmla="*/ 81 h 81"/>
                <a:gd name="T18" fmla="*/ 65 w 65"/>
                <a:gd name="T19" fmla="*/ 0 h 81"/>
                <a:gd name="T20" fmla="*/ 54 w 65"/>
                <a:gd name="T21" fmla="*/ 3 h 81"/>
                <a:gd name="T22" fmla="*/ 43 w 65"/>
                <a:gd name="T23" fmla="*/ 6 h 81"/>
                <a:gd name="T24" fmla="*/ 32 w 65"/>
                <a:gd name="T25" fmla="*/ 11 h 81"/>
                <a:gd name="T26" fmla="*/ 23 w 65"/>
                <a:gd name="T27" fmla="*/ 16 h 81"/>
                <a:gd name="T28" fmla="*/ 14 w 65"/>
                <a:gd name="T29" fmla="*/ 22 h 81"/>
                <a:gd name="T30" fmla="*/ 6 w 65"/>
                <a:gd name="T31" fmla="*/ 29 h 81"/>
                <a:gd name="T32" fmla="*/ 4 w 65"/>
                <a:gd name="T33" fmla="*/ 33 h 81"/>
                <a:gd name="T34" fmla="*/ 2 w 65"/>
                <a:gd name="T35" fmla="*/ 38 h 81"/>
                <a:gd name="T36" fmla="*/ 1 w 65"/>
                <a:gd name="T37" fmla="*/ 43 h 81"/>
                <a:gd name="T38" fmla="*/ 0 w 65"/>
                <a:gd name="T39"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5" h="81">
                  <a:moveTo>
                    <a:pt x="0" y="49"/>
                  </a:moveTo>
                  <a:lnTo>
                    <a:pt x="1" y="54"/>
                  </a:lnTo>
                  <a:lnTo>
                    <a:pt x="1" y="58"/>
                  </a:lnTo>
                  <a:lnTo>
                    <a:pt x="3" y="62"/>
                  </a:lnTo>
                  <a:lnTo>
                    <a:pt x="4" y="65"/>
                  </a:lnTo>
                  <a:lnTo>
                    <a:pt x="10" y="70"/>
                  </a:lnTo>
                  <a:lnTo>
                    <a:pt x="16" y="73"/>
                  </a:lnTo>
                  <a:lnTo>
                    <a:pt x="31" y="77"/>
                  </a:lnTo>
                  <a:lnTo>
                    <a:pt x="48" y="81"/>
                  </a:lnTo>
                  <a:lnTo>
                    <a:pt x="65" y="0"/>
                  </a:lnTo>
                  <a:lnTo>
                    <a:pt x="54" y="3"/>
                  </a:lnTo>
                  <a:lnTo>
                    <a:pt x="43" y="6"/>
                  </a:lnTo>
                  <a:lnTo>
                    <a:pt x="32" y="11"/>
                  </a:lnTo>
                  <a:lnTo>
                    <a:pt x="23" y="16"/>
                  </a:lnTo>
                  <a:lnTo>
                    <a:pt x="14" y="22"/>
                  </a:lnTo>
                  <a:lnTo>
                    <a:pt x="6" y="29"/>
                  </a:lnTo>
                  <a:lnTo>
                    <a:pt x="4" y="33"/>
                  </a:lnTo>
                  <a:lnTo>
                    <a:pt x="2" y="38"/>
                  </a:lnTo>
                  <a:lnTo>
                    <a:pt x="1" y="43"/>
                  </a:lnTo>
                  <a:lnTo>
                    <a:pt x="0" y="49"/>
                  </a:ln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70"/>
            <p:cNvSpPr>
              <a:spLocks noEditPoints="1"/>
            </p:cNvSpPr>
            <p:nvPr/>
          </p:nvSpPr>
          <p:spPr bwMode="auto">
            <a:xfrm>
              <a:off x="7251700" y="6742112"/>
              <a:ext cx="134938" cy="192088"/>
            </a:xfrm>
            <a:custGeom>
              <a:avLst/>
              <a:gdLst>
                <a:gd name="T0" fmla="*/ 113 w 341"/>
                <a:gd name="T1" fmla="*/ 275 h 486"/>
                <a:gd name="T2" fmla="*/ 119 w 341"/>
                <a:gd name="T3" fmla="*/ 257 h 486"/>
                <a:gd name="T4" fmla="*/ 131 w 341"/>
                <a:gd name="T5" fmla="*/ 235 h 486"/>
                <a:gd name="T6" fmla="*/ 149 w 341"/>
                <a:gd name="T7" fmla="*/ 217 h 486"/>
                <a:gd name="T8" fmla="*/ 170 w 341"/>
                <a:gd name="T9" fmla="*/ 203 h 486"/>
                <a:gd name="T10" fmla="*/ 179 w 341"/>
                <a:gd name="T11" fmla="*/ 199 h 486"/>
                <a:gd name="T12" fmla="*/ 190 w 341"/>
                <a:gd name="T13" fmla="*/ 198 h 486"/>
                <a:gd name="T14" fmla="*/ 200 w 341"/>
                <a:gd name="T15" fmla="*/ 201 h 486"/>
                <a:gd name="T16" fmla="*/ 209 w 341"/>
                <a:gd name="T17" fmla="*/ 206 h 486"/>
                <a:gd name="T18" fmla="*/ 215 w 341"/>
                <a:gd name="T19" fmla="*/ 216 h 486"/>
                <a:gd name="T20" fmla="*/ 221 w 341"/>
                <a:gd name="T21" fmla="*/ 231 h 486"/>
                <a:gd name="T22" fmla="*/ 226 w 341"/>
                <a:gd name="T23" fmla="*/ 251 h 486"/>
                <a:gd name="T24" fmla="*/ 227 w 341"/>
                <a:gd name="T25" fmla="*/ 276 h 486"/>
                <a:gd name="T26" fmla="*/ 260 w 341"/>
                <a:gd name="T27" fmla="*/ 437 h 486"/>
                <a:gd name="T28" fmla="*/ 248 w 341"/>
                <a:gd name="T29" fmla="*/ 431 h 486"/>
                <a:gd name="T30" fmla="*/ 230 w 341"/>
                <a:gd name="T31" fmla="*/ 415 h 486"/>
                <a:gd name="T32" fmla="*/ 180 w 341"/>
                <a:gd name="T33" fmla="*/ 368 h 486"/>
                <a:gd name="T34" fmla="*/ 134 w 341"/>
                <a:gd name="T35" fmla="*/ 320 h 486"/>
                <a:gd name="T36" fmla="*/ 120 w 341"/>
                <a:gd name="T37" fmla="*/ 301 h 486"/>
                <a:gd name="T38" fmla="*/ 113 w 341"/>
                <a:gd name="T39" fmla="*/ 292 h 486"/>
                <a:gd name="T40" fmla="*/ 66 w 341"/>
                <a:gd name="T41" fmla="*/ 124 h 486"/>
                <a:gd name="T42" fmla="*/ 69 w 341"/>
                <a:gd name="T43" fmla="*/ 114 h 486"/>
                <a:gd name="T44" fmla="*/ 79 w 341"/>
                <a:gd name="T45" fmla="*/ 103 h 486"/>
                <a:gd name="T46" fmla="*/ 97 w 341"/>
                <a:gd name="T47" fmla="*/ 92 h 486"/>
                <a:gd name="T48" fmla="*/ 119 w 341"/>
                <a:gd name="T49" fmla="*/ 84 h 486"/>
                <a:gd name="T50" fmla="*/ 113 w 341"/>
                <a:gd name="T51" fmla="*/ 162 h 486"/>
                <a:gd name="T52" fmla="*/ 81 w 341"/>
                <a:gd name="T53" fmla="*/ 154 h 486"/>
                <a:gd name="T54" fmla="*/ 69 w 341"/>
                <a:gd name="T55" fmla="*/ 146 h 486"/>
                <a:gd name="T56" fmla="*/ 66 w 341"/>
                <a:gd name="T57" fmla="*/ 139 h 486"/>
                <a:gd name="T58" fmla="*/ 65 w 341"/>
                <a:gd name="T59" fmla="*/ 130 h 486"/>
                <a:gd name="T60" fmla="*/ 16 w 341"/>
                <a:gd name="T61" fmla="*/ 81 h 486"/>
                <a:gd name="T62" fmla="*/ 16 w 341"/>
                <a:gd name="T63" fmla="*/ 178 h 486"/>
                <a:gd name="T64" fmla="*/ 49 w 341"/>
                <a:gd name="T65" fmla="*/ 211 h 486"/>
                <a:gd name="T66" fmla="*/ 65 w 341"/>
                <a:gd name="T67" fmla="*/ 243 h 486"/>
                <a:gd name="T68" fmla="*/ 81 w 341"/>
                <a:gd name="T69" fmla="*/ 373 h 486"/>
                <a:gd name="T70" fmla="*/ 146 w 341"/>
                <a:gd name="T71" fmla="*/ 405 h 486"/>
                <a:gd name="T72" fmla="*/ 178 w 341"/>
                <a:gd name="T73" fmla="*/ 470 h 486"/>
                <a:gd name="T74" fmla="*/ 294 w 341"/>
                <a:gd name="T75" fmla="*/ 486 h 486"/>
                <a:gd name="T76" fmla="*/ 325 w 341"/>
                <a:gd name="T77" fmla="*/ 454 h 486"/>
                <a:gd name="T78" fmla="*/ 325 w 341"/>
                <a:gd name="T79" fmla="*/ 373 h 486"/>
                <a:gd name="T80" fmla="*/ 341 w 341"/>
                <a:gd name="T81" fmla="*/ 275 h 486"/>
                <a:gd name="T82" fmla="*/ 293 w 341"/>
                <a:gd name="T83" fmla="*/ 243 h 486"/>
                <a:gd name="T84" fmla="*/ 260 w 341"/>
                <a:gd name="T85" fmla="*/ 162 h 486"/>
                <a:gd name="T86" fmla="*/ 178 w 341"/>
                <a:gd name="T87" fmla="*/ 146 h 486"/>
                <a:gd name="T88" fmla="*/ 162 w 341"/>
                <a:gd name="T89" fmla="*/ 32 h 486"/>
                <a:gd name="T90" fmla="*/ 97 w 341"/>
                <a:gd name="T91" fmla="*/ 0 h 486"/>
                <a:gd name="T92" fmla="*/ 0 w 341"/>
                <a:gd name="T93" fmla="*/ 49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1" h="486">
                  <a:moveTo>
                    <a:pt x="113" y="292"/>
                  </a:moveTo>
                  <a:lnTo>
                    <a:pt x="113" y="275"/>
                  </a:lnTo>
                  <a:lnTo>
                    <a:pt x="116" y="267"/>
                  </a:lnTo>
                  <a:lnTo>
                    <a:pt x="119" y="257"/>
                  </a:lnTo>
                  <a:lnTo>
                    <a:pt x="124" y="246"/>
                  </a:lnTo>
                  <a:lnTo>
                    <a:pt x="131" y="235"/>
                  </a:lnTo>
                  <a:lnTo>
                    <a:pt x="139" y="226"/>
                  </a:lnTo>
                  <a:lnTo>
                    <a:pt x="149" y="217"/>
                  </a:lnTo>
                  <a:lnTo>
                    <a:pt x="159" y="208"/>
                  </a:lnTo>
                  <a:lnTo>
                    <a:pt x="170" y="203"/>
                  </a:lnTo>
                  <a:lnTo>
                    <a:pt x="175" y="201"/>
                  </a:lnTo>
                  <a:lnTo>
                    <a:pt x="179" y="199"/>
                  </a:lnTo>
                  <a:lnTo>
                    <a:pt x="185" y="199"/>
                  </a:lnTo>
                  <a:lnTo>
                    <a:pt x="190" y="198"/>
                  </a:lnTo>
                  <a:lnTo>
                    <a:pt x="194" y="199"/>
                  </a:lnTo>
                  <a:lnTo>
                    <a:pt x="200" y="201"/>
                  </a:lnTo>
                  <a:lnTo>
                    <a:pt x="204" y="203"/>
                  </a:lnTo>
                  <a:lnTo>
                    <a:pt x="209" y="206"/>
                  </a:lnTo>
                  <a:lnTo>
                    <a:pt x="212" y="211"/>
                  </a:lnTo>
                  <a:lnTo>
                    <a:pt x="215" y="216"/>
                  </a:lnTo>
                  <a:lnTo>
                    <a:pt x="218" y="224"/>
                  </a:lnTo>
                  <a:lnTo>
                    <a:pt x="221" y="231"/>
                  </a:lnTo>
                  <a:lnTo>
                    <a:pt x="224" y="240"/>
                  </a:lnTo>
                  <a:lnTo>
                    <a:pt x="226" y="251"/>
                  </a:lnTo>
                  <a:lnTo>
                    <a:pt x="227" y="262"/>
                  </a:lnTo>
                  <a:lnTo>
                    <a:pt x="227" y="276"/>
                  </a:lnTo>
                  <a:lnTo>
                    <a:pt x="275" y="292"/>
                  </a:lnTo>
                  <a:lnTo>
                    <a:pt x="260" y="437"/>
                  </a:lnTo>
                  <a:lnTo>
                    <a:pt x="255" y="435"/>
                  </a:lnTo>
                  <a:lnTo>
                    <a:pt x="248" y="431"/>
                  </a:lnTo>
                  <a:lnTo>
                    <a:pt x="240" y="423"/>
                  </a:lnTo>
                  <a:lnTo>
                    <a:pt x="230" y="415"/>
                  </a:lnTo>
                  <a:lnTo>
                    <a:pt x="206" y="393"/>
                  </a:lnTo>
                  <a:lnTo>
                    <a:pt x="180" y="368"/>
                  </a:lnTo>
                  <a:lnTo>
                    <a:pt x="156" y="343"/>
                  </a:lnTo>
                  <a:lnTo>
                    <a:pt x="134" y="320"/>
                  </a:lnTo>
                  <a:lnTo>
                    <a:pt x="126" y="310"/>
                  </a:lnTo>
                  <a:lnTo>
                    <a:pt x="120" y="301"/>
                  </a:lnTo>
                  <a:lnTo>
                    <a:pt x="116" y="296"/>
                  </a:lnTo>
                  <a:lnTo>
                    <a:pt x="113" y="292"/>
                  </a:lnTo>
                  <a:close/>
                  <a:moveTo>
                    <a:pt x="65" y="130"/>
                  </a:moveTo>
                  <a:lnTo>
                    <a:pt x="66" y="124"/>
                  </a:lnTo>
                  <a:lnTo>
                    <a:pt x="67" y="119"/>
                  </a:lnTo>
                  <a:lnTo>
                    <a:pt x="69" y="114"/>
                  </a:lnTo>
                  <a:lnTo>
                    <a:pt x="71" y="110"/>
                  </a:lnTo>
                  <a:lnTo>
                    <a:pt x="79" y="103"/>
                  </a:lnTo>
                  <a:lnTo>
                    <a:pt x="88" y="97"/>
                  </a:lnTo>
                  <a:lnTo>
                    <a:pt x="97" y="92"/>
                  </a:lnTo>
                  <a:lnTo>
                    <a:pt x="108" y="87"/>
                  </a:lnTo>
                  <a:lnTo>
                    <a:pt x="119" y="84"/>
                  </a:lnTo>
                  <a:lnTo>
                    <a:pt x="130" y="81"/>
                  </a:lnTo>
                  <a:lnTo>
                    <a:pt x="113" y="162"/>
                  </a:lnTo>
                  <a:lnTo>
                    <a:pt x="96" y="158"/>
                  </a:lnTo>
                  <a:lnTo>
                    <a:pt x="81" y="154"/>
                  </a:lnTo>
                  <a:lnTo>
                    <a:pt x="75" y="151"/>
                  </a:lnTo>
                  <a:lnTo>
                    <a:pt x="69" y="146"/>
                  </a:lnTo>
                  <a:lnTo>
                    <a:pt x="68" y="143"/>
                  </a:lnTo>
                  <a:lnTo>
                    <a:pt x="66" y="139"/>
                  </a:lnTo>
                  <a:lnTo>
                    <a:pt x="66" y="135"/>
                  </a:lnTo>
                  <a:lnTo>
                    <a:pt x="65" y="130"/>
                  </a:lnTo>
                  <a:close/>
                  <a:moveTo>
                    <a:pt x="0" y="49"/>
                  </a:moveTo>
                  <a:lnTo>
                    <a:pt x="16" y="81"/>
                  </a:lnTo>
                  <a:lnTo>
                    <a:pt x="16" y="97"/>
                  </a:lnTo>
                  <a:lnTo>
                    <a:pt x="16" y="178"/>
                  </a:lnTo>
                  <a:lnTo>
                    <a:pt x="32" y="194"/>
                  </a:lnTo>
                  <a:lnTo>
                    <a:pt x="49" y="211"/>
                  </a:lnTo>
                  <a:lnTo>
                    <a:pt x="84" y="212"/>
                  </a:lnTo>
                  <a:lnTo>
                    <a:pt x="65" y="243"/>
                  </a:lnTo>
                  <a:lnTo>
                    <a:pt x="65" y="340"/>
                  </a:lnTo>
                  <a:lnTo>
                    <a:pt x="81" y="373"/>
                  </a:lnTo>
                  <a:lnTo>
                    <a:pt x="113" y="389"/>
                  </a:lnTo>
                  <a:lnTo>
                    <a:pt x="146" y="405"/>
                  </a:lnTo>
                  <a:lnTo>
                    <a:pt x="162" y="437"/>
                  </a:lnTo>
                  <a:lnTo>
                    <a:pt x="178" y="470"/>
                  </a:lnTo>
                  <a:lnTo>
                    <a:pt x="211" y="486"/>
                  </a:lnTo>
                  <a:lnTo>
                    <a:pt x="294" y="486"/>
                  </a:lnTo>
                  <a:lnTo>
                    <a:pt x="310" y="470"/>
                  </a:lnTo>
                  <a:lnTo>
                    <a:pt x="325" y="454"/>
                  </a:lnTo>
                  <a:lnTo>
                    <a:pt x="325" y="405"/>
                  </a:lnTo>
                  <a:lnTo>
                    <a:pt x="325" y="373"/>
                  </a:lnTo>
                  <a:lnTo>
                    <a:pt x="341" y="340"/>
                  </a:lnTo>
                  <a:lnTo>
                    <a:pt x="341" y="275"/>
                  </a:lnTo>
                  <a:lnTo>
                    <a:pt x="325" y="259"/>
                  </a:lnTo>
                  <a:lnTo>
                    <a:pt x="293" y="243"/>
                  </a:lnTo>
                  <a:lnTo>
                    <a:pt x="277" y="178"/>
                  </a:lnTo>
                  <a:lnTo>
                    <a:pt x="260" y="162"/>
                  </a:lnTo>
                  <a:lnTo>
                    <a:pt x="244" y="146"/>
                  </a:lnTo>
                  <a:lnTo>
                    <a:pt x="178" y="146"/>
                  </a:lnTo>
                  <a:lnTo>
                    <a:pt x="178" y="49"/>
                  </a:lnTo>
                  <a:lnTo>
                    <a:pt x="162" y="32"/>
                  </a:lnTo>
                  <a:lnTo>
                    <a:pt x="113" y="16"/>
                  </a:lnTo>
                  <a:lnTo>
                    <a:pt x="97" y="0"/>
                  </a:lnTo>
                  <a:lnTo>
                    <a:pt x="0" y="0"/>
                  </a:lnTo>
                  <a:lnTo>
                    <a:pt x="0" y="49"/>
                  </a:lnTo>
                  <a:close/>
                </a:path>
              </a:pathLst>
            </a:custGeom>
            <a:solidFill>
              <a:srgbClr val="1212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71"/>
            <p:cNvSpPr>
              <a:spLocks/>
            </p:cNvSpPr>
            <p:nvPr/>
          </p:nvSpPr>
          <p:spPr bwMode="auto">
            <a:xfrm>
              <a:off x="7296150" y="6819899"/>
              <a:ext cx="65088" cy="95250"/>
            </a:xfrm>
            <a:custGeom>
              <a:avLst/>
              <a:gdLst>
                <a:gd name="T0" fmla="*/ 0 w 162"/>
                <a:gd name="T1" fmla="*/ 94 h 239"/>
                <a:gd name="T2" fmla="*/ 3 w 162"/>
                <a:gd name="T3" fmla="*/ 98 h 239"/>
                <a:gd name="T4" fmla="*/ 7 w 162"/>
                <a:gd name="T5" fmla="*/ 103 h 239"/>
                <a:gd name="T6" fmla="*/ 13 w 162"/>
                <a:gd name="T7" fmla="*/ 112 h 239"/>
                <a:gd name="T8" fmla="*/ 21 w 162"/>
                <a:gd name="T9" fmla="*/ 122 h 239"/>
                <a:gd name="T10" fmla="*/ 43 w 162"/>
                <a:gd name="T11" fmla="*/ 145 h 239"/>
                <a:gd name="T12" fmla="*/ 67 w 162"/>
                <a:gd name="T13" fmla="*/ 170 h 239"/>
                <a:gd name="T14" fmla="*/ 93 w 162"/>
                <a:gd name="T15" fmla="*/ 195 h 239"/>
                <a:gd name="T16" fmla="*/ 117 w 162"/>
                <a:gd name="T17" fmla="*/ 217 h 239"/>
                <a:gd name="T18" fmla="*/ 127 w 162"/>
                <a:gd name="T19" fmla="*/ 225 h 239"/>
                <a:gd name="T20" fmla="*/ 135 w 162"/>
                <a:gd name="T21" fmla="*/ 233 h 239"/>
                <a:gd name="T22" fmla="*/ 142 w 162"/>
                <a:gd name="T23" fmla="*/ 237 h 239"/>
                <a:gd name="T24" fmla="*/ 147 w 162"/>
                <a:gd name="T25" fmla="*/ 239 h 239"/>
                <a:gd name="T26" fmla="*/ 162 w 162"/>
                <a:gd name="T27" fmla="*/ 94 h 239"/>
                <a:gd name="T28" fmla="*/ 114 w 162"/>
                <a:gd name="T29" fmla="*/ 78 h 239"/>
                <a:gd name="T30" fmla="*/ 114 w 162"/>
                <a:gd name="T31" fmla="*/ 64 h 239"/>
                <a:gd name="T32" fmla="*/ 113 w 162"/>
                <a:gd name="T33" fmla="*/ 53 h 239"/>
                <a:gd name="T34" fmla="*/ 111 w 162"/>
                <a:gd name="T35" fmla="*/ 42 h 239"/>
                <a:gd name="T36" fmla="*/ 108 w 162"/>
                <a:gd name="T37" fmla="*/ 33 h 239"/>
                <a:gd name="T38" fmla="*/ 105 w 162"/>
                <a:gd name="T39" fmla="*/ 26 h 239"/>
                <a:gd name="T40" fmla="*/ 102 w 162"/>
                <a:gd name="T41" fmla="*/ 18 h 239"/>
                <a:gd name="T42" fmla="*/ 99 w 162"/>
                <a:gd name="T43" fmla="*/ 13 h 239"/>
                <a:gd name="T44" fmla="*/ 96 w 162"/>
                <a:gd name="T45" fmla="*/ 8 h 239"/>
                <a:gd name="T46" fmla="*/ 91 w 162"/>
                <a:gd name="T47" fmla="*/ 5 h 239"/>
                <a:gd name="T48" fmla="*/ 87 w 162"/>
                <a:gd name="T49" fmla="*/ 3 h 239"/>
                <a:gd name="T50" fmla="*/ 81 w 162"/>
                <a:gd name="T51" fmla="*/ 1 h 239"/>
                <a:gd name="T52" fmla="*/ 77 w 162"/>
                <a:gd name="T53" fmla="*/ 0 h 239"/>
                <a:gd name="T54" fmla="*/ 72 w 162"/>
                <a:gd name="T55" fmla="*/ 1 h 239"/>
                <a:gd name="T56" fmla="*/ 66 w 162"/>
                <a:gd name="T57" fmla="*/ 1 h 239"/>
                <a:gd name="T58" fmla="*/ 62 w 162"/>
                <a:gd name="T59" fmla="*/ 3 h 239"/>
                <a:gd name="T60" fmla="*/ 57 w 162"/>
                <a:gd name="T61" fmla="*/ 5 h 239"/>
                <a:gd name="T62" fmla="*/ 46 w 162"/>
                <a:gd name="T63" fmla="*/ 10 h 239"/>
                <a:gd name="T64" fmla="*/ 36 w 162"/>
                <a:gd name="T65" fmla="*/ 19 h 239"/>
                <a:gd name="T66" fmla="*/ 26 w 162"/>
                <a:gd name="T67" fmla="*/ 28 h 239"/>
                <a:gd name="T68" fmla="*/ 18 w 162"/>
                <a:gd name="T69" fmla="*/ 37 h 239"/>
                <a:gd name="T70" fmla="*/ 11 w 162"/>
                <a:gd name="T71" fmla="*/ 48 h 239"/>
                <a:gd name="T72" fmla="*/ 6 w 162"/>
                <a:gd name="T73" fmla="*/ 59 h 239"/>
                <a:gd name="T74" fmla="*/ 3 w 162"/>
                <a:gd name="T75" fmla="*/ 69 h 239"/>
                <a:gd name="T76" fmla="*/ 0 w 162"/>
                <a:gd name="T77" fmla="*/ 77 h 239"/>
                <a:gd name="T78" fmla="*/ 0 w 162"/>
                <a:gd name="T79" fmla="*/ 94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2" h="239">
                  <a:moveTo>
                    <a:pt x="0" y="94"/>
                  </a:moveTo>
                  <a:lnTo>
                    <a:pt x="3" y="98"/>
                  </a:lnTo>
                  <a:lnTo>
                    <a:pt x="7" y="103"/>
                  </a:lnTo>
                  <a:lnTo>
                    <a:pt x="13" y="112"/>
                  </a:lnTo>
                  <a:lnTo>
                    <a:pt x="21" y="122"/>
                  </a:lnTo>
                  <a:lnTo>
                    <a:pt x="43" y="145"/>
                  </a:lnTo>
                  <a:lnTo>
                    <a:pt x="67" y="170"/>
                  </a:lnTo>
                  <a:lnTo>
                    <a:pt x="93" y="195"/>
                  </a:lnTo>
                  <a:lnTo>
                    <a:pt x="117" y="217"/>
                  </a:lnTo>
                  <a:lnTo>
                    <a:pt x="127" y="225"/>
                  </a:lnTo>
                  <a:lnTo>
                    <a:pt x="135" y="233"/>
                  </a:lnTo>
                  <a:lnTo>
                    <a:pt x="142" y="237"/>
                  </a:lnTo>
                  <a:lnTo>
                    <a:pt x="147" y="239"/>
                  </a:lnTo>
                  <a:lnTo>
                    <a:pt x="162" y="94"/>
                  </a:lnTo>
                  <a:lnTo>
                    <a:pt x="114" y="78"/>
                  </a:lnTo>
                  <a:lnTo>
                    <a:pt x="114" y="64"/>
                  </a:lnTo>
                  <a:lnTo>
                    <a:pt x="113" y="53"/>
                  </a:lnTo>
                  <a:lnTo>
                    <a:pt x="111" y="42"/>
                  </a:lnTo>
                  <a:lnTo>
                    <a:pt x="108" y="33"/>
                  </a:lnTo>
                  <a:lnTo>
                    <a:pt x="105" y="26"/>
                  </a:lnTo>
                  <a:lnTo>
                    <a:pt x="102" y="18"/>
                  </a:lnTo>
                  <a:lnTo>
                    <a:pt x="99" y="13"/>
                  </a:lnTo>
                  <a:lnTo>
                    <a:pt x="96" y="8"/>
                  </a:lnTo>
                  <a:lnTo>
                    <a:pt x="91" y="5"/>
                  </a:lnTo>
                  <a:lnTo>
                    <a:pt x="87" y="3"/>
                  </a:lnTo>
                  <a:lnTo>
                    <a:pt x="81" y="1"/>
                  </a:lnTo>
                  <a:lnTo>
                    <a:pt x="77" y="0"/>
                  </a:lnTo>
                  <a:lnTo>
                    <a:pt x="72" y="1"/>
                  </a:lnTo>
                  <a:lnTo>
                    <a:pt x="66" y="1"/>
                  </a:lnTo>
                  <a:lnTo>
                    <a:pt x="62" y="3"/>
                  </a:lnTo>
                  <a:lnTo>
                    <a:pt x="57" y="5"/>
                  </a:lnTo>
                  <a:lnTo>
                    <a:pt x="46" y="10"/>
                  </a:lnTo>
                  <a:lnTo>
                    <a:pt x="36" y="19"/>
                  </a:lnTo>
                  <a:lnTo>
                    <a:pt x="26" y="28"/>
                  </a:lnTo>
                  <a:lnTo>
                    <a:pt x="18" y="37"/>
                  </a:lnTo>
                  <a:lnTo>
                    <a:pt x="11" y="48"/>
                  </a:lnTo>
                  <a:lnTo>
                    <a:pt x="6" y="59"/>
                  </a:lnTo>
                  <a:lnTo>
                    <a:pt x="3" y="69"/>
                  </a:lnTo>
                  <a:lnTo>
                    <a:pt x="0" y="77"/>
                  </a:lnTo>
                  <a:lnTo>
                    <a:pt x="0" y="94"/>
                  </a:ln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8" name="Title 1">
            <a:extLst>
              <a:ext uri="{FF2B5EF4-FFF2-40B4-BE49-F238E27FC236}">
                <a16:creationId xmlns:a16="http://schemas.microsoft.com/office/drawing/2014/main" id="{0FA874D1-C7C9-42DB-8938-4B0DDC64DA9E}"/>
              </a:ext>
            </a:extLst>
          </p:cNvPr>
          <p:cNvSpPr txBox="1">
            <a:spLocks/>
          </p:cNvSpPr>
          <p:nvPr/>
        </p:nvSpPr>
        <p:spPr>
          <a:xfrm>
            <a:off x="838200" y="85521"/>
            <a:ext cx="11137490" cy="100240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4400" b="1" dirty="0">
                <a:solidFill>
                  <a:srgbClr val="002060"/>
                </a:solidFill>
                <a:latin typeface="Arial" panose="020B0604020202020204" pitchFamily="34" charset="0"/>
                <a:cs typeface="Arial" panose="020B0604020202020204" pitchFamily="34" charset="0"/>
              </a:rPr>
              <a:t>The 23 vulnerable States/UTs </a:t>
            </a:r>
            <a:endParaRPr lang="en-IN" sz="4400" b="1" dirty="0">
              <a:solidFill>
                <a:srgbClr val="002060"/>
              </a:solidFill>
              <a:latin typeface="Arial" panose="020B0604020202020204" pitchFamily="34" charset="0"/>
              <a:cs typeface="Arial" panose="020B0604020202020204" pitchFamily="34" charset="0"/>
            </a:endParaRPr>
          </a:p>
        </p:txBody>
      </p:sp>
      <p:sp>
        <p:nvSpPr>
          <p:cNvPr id="79" name="Content Placeholder 2">
            <a:extLst>
              <a:ext uri="{FF2B5EF4-FFF2-40B4-BE49-F238E27FC236}">
                <a16:creationId xmlns:a16="http://schemas.microsoft.com/office/drawing/2014/main" id="{1D196A5F-C19E-4BA8-BAD3-9B9978EE0AB4}"/>
              </a:ext>
            </a:extLst>
          </p:cNvPr>
          <p:cNvSpPr txBox="1">
            <a:spLocks/>
          </p:cNvSpPr>
          <p:nvPr/>
        </p:nvSpPr>
        <p:spPr>
          <a:xfrm>
            <a:off x="792766" y="2028429"/>
            <a:ext cx="3262346" cy="3162246"/>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IN" sz="2000" dirty="0">
                <a:latin typeface="Arial" panose="020B0604020202020204" pitchFamily="34" charset="0"/>
                <a:cs typeface="Arial" panose="020B0604020202020204" pitchFamily="34" charset="0"/>
              </a:rPr>
              <a:t>Jammu &amp; Kashmir</a:t>
            </a:r>
          </a:p>
          <a:p>
            <a:r>
              <a:rPr lang="en-IN" sz="2000" dirty="0">
                <a:latin typeface="Arial" panose="020B0604020202020204" pitchFamily="34" charset="0"/>
                <a:cs typeface="Arial" panose="020B0604020202020204" pitchFamily="34" charset="0"/>
              </a:rPr>
              <a:t>Punjab</a:t>
            </a:r>
          </a:p>
          <a:p>
            <a:r>
              <a:rPr lang="en-IN" sz="2000" dirty="0">
                <a:latin typeface="Arial" panose="020B0604020202020204" pitchFamily="34" charset="0"/>
                <a:cs typeface="Arial" panose="020B0604020202020204" pitchFamily="34" charset="0"/>
              </a:rPr>
              <a:t>Haryana</a:t>
            </a:r>
          </a:p>
          <a:p>
            <a:r>
              <a:rPr lang="en-IN" sz="2000" dirty="0">
                <a:latin typeface="Arial" panose="020B0604020202020204" pitchFamily="34" charset="0"/>
                <a:cs typeface="Arial" panose="020B0604020202020204" pitchFamily="34" charset="0"/>
              </a:rPr>
              <a:t>Delhi</a:t>
            </a:r>
          </a:p>
          <a:p>
            <a:r>
              <a:rPr lang="en-IN" sz="2000" dirty="0">
                <a:latin typeface="Arial" panose="020B0604020202020204" pitchFamily="34" charset="0"/>
                <a:cs typeface="Arial" panose="020B0604020202020204" pitchFamily="34" charset="0"/>
              </a:rPr>
              <a:t>Rajasthan</a:t>
            </a:r>
          </a:p>
          <a:p>
            <a:r>
              <a:rPr lang="en-IN" sz="2000" dirty="0">
                <a:latin typeface="Arial" panose="020B0604020202020204" pitchFamily="34" charset="0"/>
                <a:cs typeface="Arial" panose="020B0604020202020204" pitchFamily="34" charset="0"/>
              </a:rPr>
              <a:t>Gujarat</a:t>
            </a:r>
          </a:p>
          <a:p>
            <a:r>
              <a:rPr lang="en-IN" sz="2000" dirty="0">
                <a:latin typeface="Arial" panose="020B0604020202020204" pitchFamily="34" charset="0"/>
                <a:cs typeface="Arial" panose="020B0604020202020204" pitchFamily="34" charset="0"/>
              </a:rPr>
              <a:t>Maharashtra</a:t>
            </a:r>
          </a:p>
          <a:p>
            <a:r>
              <a:rPr lang="en-IN" sz="2000" dirty="0">
                <a:latin typeface="Arial" panose="020B0604020202020204" pitchFamily="34" charset="0"/>
                <a:cs typeface="Arial" panose="020B0604020202020204" pitchFamily="34" charset="0"/>
              </a:rPr>
              <a:t>Goa</a:t>
            </a:r>
          </a:p>
          <a:p>
            <a:r>
              <a:rPr lang="en-IN" sz="2000" dirty="0">
                <a:latin typeface="Arial" panose="020B0604020202020204" pitchFamily="34" charset="0"/>
                <a:cs typeface="Arial" panose="020B0604020202020204" pitchFamily="34" charset="0"/>
              </a:rPr>
              <a:t>Karnataka</a:t>
            </a:r>
          </a:p>
          <a:p>
            <a:r>
              <a:rPr lang="en-IN" sz="2000" dirty="0">
                <a:latin typeface="Arial" panose="020B0604020202020204" pitchFamily="34" charset="0"/>
                <a:cs typeface="Arial" panose="020B0604020202020204" pitchFamily="34" charset="0"/>
              </a:rPr>
              <a:t>Kerala</a:t>
            </a:r>
          </a:p>
        </p:txBody>
      </p:sp>
      <p:sp>
        <p:nvSpPr>
          <p:cNvPr id="80" name="Content Placeholder 2">
            <a:extLst>
              <a:ext uri="{FF2B5EF4-FFF2-40B4-BE49-F238E27FC236}">
                <a16:creationId xmlns:a16="http://schemas.microsoft.com/office/drawing/2014/main" id="{724D748B-C963-46EC-8FFE-13F3CB08D6A2}"/>
              </a:ext>
            </a:extLst>
          </p:cNvPr>
          <p:cNvSpPr txBox="1">
            <a:spLocks/>
          </p:cNvSpPr>
          <p:nvPr/>
        </p:nvSpPr>
        <p:spPr>
          <a:xfrm>
            <a:off x="6189207" y="1358365"/>
            <a:ext cx="2214603" cy="1857860"/>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N" sz="2000" dirty="0">
                <a:latin typeface="Arial" panose="020B0604020202020204" pitchFamily="34" charset="0"/>
                <a:cs typeface="Arial" panose="020B0604020202020204" pitchFamily="34" charset="0"/>
              </a:rPr>
              <a:t>Himachal Pradesh</a:t>
            </a:r>
          </a:p>
          <a:p>
            <a:pPr marL="0" indent="0">
              <a:buNone/>
            </a:pPr>
            <a:r>
              <a:rPr lang="en-IN" sz="2000" dirty="0">
                <a:latin typeface="Arial" panose="020B0604020202020204" pitchFamily="34" charset="0"/>
                <a:cs typeface="Arial" panose="020B0604020202020204" pitchFamily="34" charset="0"/>
              </a:rPr>
              <a:t>Uttarakhand</a:t>
            </a:r>
          </a:p>
          <a:p>
            <a:pPr marL="0" indent="0">
              <a:buNone/>
            </a:pPr>
            <a:r>
              <a:rPr lang="en-IN" sz="2000" dirty="0">
                <a:latin typeface="Arial" panose="020B0604020202020204" pitchFamily="34" charset="0"/>
                <a:cs typeface="Arial" panose="020B0604020202020204" pitchFamily="34" charset="0"/>
              </a:rPr>
              <a:t>Uttar Pradesh</a:t>
            </a:r>
          </a:p>
          <a:p>
            <a:pPr marL="0" indent="0">
              <a:buNone/>
            </a:pPr>
            <a:r>
              <a:rPr lang="en-IN" sz="2000" dirty="0">
                <a:latin typeface="Arial" panose="020B0604020202020204" pitchFamily="34" charset="0"/>
                <a:cs typeface="Arial" panose="020B0604020202020204" pitchFamily="34" charset="0"/>
              </a:rPr>
              <a:t>Bihar</a:t>
            </a:r>
          </a:p>
          <a:p>
            <a:pPr marL="0" indent="0">
              <a:buNone/>
            </a:pPr>
            <a:r>
              <a:rPr lang="en-IN" sz="2000" dirty="0">
                <a:latin typeface="Arial" panose="020B0604020202020204" pitchFamily="34" charset="0"/>
                <a:cs typeface="Arial" panose="020B0604020202020204" pitchFamily="34" charset="0"/>
              </a:rPr>
              <a:t>Jharkhand</a:t>
            </a:r>
          </a:p>
          <a:p>
            <a:pPr marL="0" indent="0">
              <a:buNone/>
            </a:pPr>
            <a:r>
              <a:rPr lang="en-IN" sz="2000" dirty="0">
                <a:latin typeface="Arial" panose="020B0604020202020204" pitchFamily="34" charset="0"/>
                <a:cs typeface="Arial" panose="020B0604020202020204" pitchFamily="34" charset="0"/>
              </a:rPr>
              <a:t>Arunachal Pradesh</a:t>
            </a:r>
          </a:p>
          <a:p>
            <a:pPr marL="0" indent="0">
              <a:buNone/>
            </a:pPr>
            <a:endParaRPr lang="en-IN" sz="2000" dirty="0">
              <a:latin typeface="Arial" panose="020B0604020202020204" pitchFamily="34" charset="0"/>
              <a:cs typeface="Arial" panose="020B0604020202020204" pitchFamily="34" charset="0"/>
            </a:endParaRPr>
          </a:p>
        </p:txBody>
      </p:sp>
      <p:sp>
        <p:nvSpPr>
          <p:cNvPr id="81" name="Content Placeholder 2">
            <a:extLst>
              <a:ext uri="{FF2B5EF4-FFF2-40B4-BE49-F238E27FC236}">
                <a16:creationId xmlns:a16="http://schemas.microsoft.com/office/drawing/2014/main" id="{CC996FDB-9A82-4612-ABB3-24DE1146B51F}"/>
              </a:ext>
            </a:extLst>
          </p:cNvPr>
          <p:cNvSpPr txBox="1">
            <a:spLocks/>
          </p:cNvSpPr>
          <p:nvPr/>
        </p:nvSpPr>
        <p:spPr>
          <a:xfrm>
            <a:off x="6824698" y="4718323"/>
            <a:ext cx="2407024" cy="2048708"/>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N" sz="2000" dirty="0">
                <a:latin typeface="Arial" panose="020B0604020202020204" pitchFamily="34" charset="0"/>
                <a:cs typeface="Arial" panose="020B0604020202020204" pitchFamily="34" charset="0"/>
              </a:rPr>
              <a:t>West Bengal</a:t>
            </a:r>
          </a:p>
          <a:p>
            <a:pPr marL="0" indent="0">
              <a:buNone/>
            </a:pPr>
            <a:r>
              <a:rPr lang="en-IN" sz="2000" dirty="0">
                <a:latin typeface="Arial" panose="020B0604020202020204" pitchFamily="34" charset="0"/>
                <a:cs typeface="Arial" panose="020B0604020202020204" pitchFamily="34" charset="0"/>
              </a:rPr>
              <a:t>Madhya Pradesh</a:t>
            </a:r>
          </a:p>
          <a:p>
            <a:pPr marL="0" indent="0">
              <a:buNone/>
            </a:pPr>
            <a:r>
              <a:rPr lang="en-IN" sz="2000" dirty="0">
                <a:latin typeface="Arial" panose="020B0604020202020204" pitchFamily="34" charset="0"/>
                <a:cs typeface="Arial" panose="020B0604020202020204" pitchFamily="34" charset="0"/>
              </a:rPr>
              <a:t>Chhattisgarh</a:t>
            </a:r>
          </a:p>
          <a:p>
            <a:pPr marL="0" indent="0">
              <a:buNone/>
            </a:pPr>
            <a:r>
              <a:rPr lang="en-IN" sz="2000" dirty="0">
                <a:latin typeface="Arial" panose="020B0604020202020204" pitchFamily="34" charset="0"/>
                <a:cs typeface="Arial" panose="020B0604020202020204" pitchFamily="34" charset="0"/>
              </a:rPr>
              <a:t>Odisha</a:t>
            </a:r>
          </a:p>
          <a:p>
            <a:pPr marL="0" indent="0">
              <a:buNone/>
            </a:pPr>
            <a:r>
              <a:rPr lang="en-IN" sz="2000" dirty="0">
                <a:latin typeface="Arial" panose="020B0604020202020204" pitchFamily="34" charset="0"/>
                <a:cs typeface="Arial" panose="020B0604020202020204" pitchFamily="34" charset="0"/>
              </a:rPr>
              <a:t>Andhra Pradesh</a:t>
            </a:r>
          </a:p>
          <a:p>
            <a:pPr marL="0" indent="0">
              <a:buNone/>
            </a:pPr>
            <a:r>
              <a:rPr lang="en-IN" sz="2000" dirty="0">
                <a:latin typeface="Arial" panose="020B0604020202020204" pitchFamily="34" charset="0"/>
                <a:cs typeface="Arial" panose="020B0604020202020204" pitchFamily="34" charset="0"/>
              </a:rPr>
              <a:t>Telangana</a:t>
            </a:r>
          </a:p>
          <a:p>
            <a:pPr marL="0" indent="0">
              <a:buNone/>
            </a:pPr>
            <a:r>
              <a:rPr lang="en-IN" sz="2000" dirty="0">
                <a:latin typeface="Arial" panose="020B0604020202020204" pitchFamily="34" charset="0"/>
                <a:cs typeface="Arial" panose="020B0604020202020204" pitchFamily="34" charset="0"/>
              </a:rPr>
              <a:t>Tamil Nadu</a:t>
            </a:r>
          </a:p>
          <a:p>
            <a:pPr marL="0" indent="0">
              <a:buNone/>
            </a:pPr>
            <a:endParaRPr lang="en-IN"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9397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09C651-6384-4A7E-BC1B-0BDC07794920}"/>
              </a:ext>
            </a:extLst>
          </p:cNvPr>
          <p:cNvSpPr>
            <a:spLocks noGrp="1"/>
          </p:cNvSpPr>
          <p:nvPr>
            <p:ph type="sldNum" sz="quarter" idx="12"/>
          </p:nvPr>
        </p:nvSpPr>
        <p:spPr/>
        <p:txBody>
          <a:bodyPr/>
          <a:lstStyle/>
          <a:p>
            <a:fld id="{48990954-D8B4-4D45-95B7-D17C994E65F2}" type="slidenum">
              <a:rPr lang="en-US">
                <a:latin typeface="Franklin Gothic Book"/>
              </a:rPr>
              <a:pPr/>
              <a:t>22</a:t>
            </a:fld>
            <a:endParaRPr lang="en-US">
              <a:latin typeface="Franklin Gothic Book"/>
            </a:endParaRPr>
          </a:p>
        </p:txBody>
      </p:sp>
      <p:graphicFrame>
        <p:nvGraphicFramePr>
          <p:cNvPr id="3" name="Table 2">
            <a:extLst>
              <a:ext uri="{FF2B5EF4-FFF2-40B4-BE49-F238E27FC236}">
                <a16:creationId xmlns:a16="http://schemas.microsoft.com/office/drawing/2014/main" id="{946BD37A-A902-4765-AF12-2A4244895822}"/>
              </a:ext>
            </a:extLst>
          </p:cNvPr>
          <p:cNvGraphicFramePr>
            <a:graphicFrameLocks noGrp="1"/>
          </p:cNvGraphicFramePr>
          <p:nvPr>
            <p:extLst>
              <p:ext uri="{D42A27DB-BD31-4B8C-83A1-F6EECF244321}">
                <p14:modId xmlns:p14="http://schemas.microsoft.com/office/powerpoint/2010/main" val="3757129473"/>
              </p:ext>
            </p:extLst>
          </p:nvPr>
        </p:nvGraphicFramePr>
        <p:xfrm>
          <a:off x="1118794" y="1021886"/>
          <a:ext cx="10235005" cy="5648120"/>
        </p:xfrm>
        <a:graphic>
          <a:graphicData uri="http://schemas.openxmlformats.org/drawingml/2006/table">
            <a:tbl>
              <a:tblPr firstRow="1" firstCol="1" bandRow="1">
                <a:tableStyleId>{5C22544A-7EE6-4342-B048-85BDC9FD1C3A}</a:tableStyleId>
              </a:tblPr>
              <a:tblGrid>
                <a:gridCol w="660715">
                  <a:extLst>
                    <a:ext uri="{9D8B030D-6E8A-4147-A177-3AD203B41FA5}">
                      <a16:colId xmlns:a16="http://schemas.microsoft.com/office/drawing/2014/main" val="2747097357"/>
                    </a:ext>
                  </a:extLst>
                </a:gridCol>
                <a:gridCol w="1895632">
                  <a:extLst>
                    <a:ext uri="{9D8B030D-6E8A-4147-A177-3AD203B41FA5}">
                      <a16:colId xmlns:a16="http://schemas.microsoft.com/office/drawing/2014/main" val="2219248395"/>
                    </a:ext>
                  </a:extLst>
                </a:gridCol>
                <a:gridCol w="943064">
                  <a:extLst>
                    <a:ext uri="{9D8B030D-6E8A-4147-A177-3AD203B41FA5}">
                      <a16:colId xmlns:a16="http://schemas.microsoft.com/office/drawing/2014/main" val="1217983595"/>
                    </a:ext>
                  </a:extLst>
                </a:gridCol>
                <a:gridCol w="943064">
                  <a:extLst>
                    <a:ext uri="{9D8B030D-6E8A-4147-A177-3AD203B41FA5}">
                      <a16:colId xmlns:a16="http://schemas.microsoft.com/office/drawing/2014/main" val="2200562187"/>
                    </a:ext>
                  </a:extLst>
                </a:gridCol>
                <a:gridCol w="791908">
                  <a:extLst>
                    <a:ext uri="{9D8B030D-6E8A-4147-A177-3AD203B41FA5}">
                      <a16:colId xmlns:a16="http://schemas.microsoft.com/office/drawing/2014/main" val="3375596607"/>
                    </a:ext>
                  </a:extLst>
                </a:gridCol>
                <a:gridCol w="180678">
                  <a:extLst>
                    <a:ext uri="{9D8B030D-6E8A-4147-A177-3AD203B41FA5}">
                      <a16:colId xmlns:a16="http://schemas.microsoft.com/office/drawing/2014/main" val="540618558"/>
                    </a:ext>
                  </a:extLst>
                </a:gridCol>
                <a:gridCol w="1108480">
                  <a:extLst>
                    <a:ext uri="{9D8B030D-6E8A-4147-A177-3AD203B41FA5}">
                      <a16:colId xmlns:a16="http://schemas.microsoft.com/office/drawing/2014/main" val="2348208598"/>
                    </a:ext>
                  </a:extLst>
                </a:gridCol>
                <a:gridCol w="781451">
                  <a:extLst>
                    <a:ext uri="{9D8B030D-6E8A-4147-A177-3AD203B41FA5}">
                      <a16:colId xmlns:a16="http://schemas.microsoft.com/office/drawing/2014/main" val="2365629420"/>
                    </a:ext>
                  </a:extLst>
                </a:gridCol>
                <a:gridCol w="180678">
                  <a:extLst>
                    <a:ext uri="{9D8B030D-6E8A-4147-A177-3AD203B41FA5}">
                      <a16:colId xmlns:a16="http://schemas.microsoft.com/office/drawing/2014/main" val="1007178118"/>
                    </a:ext>
                  </a:extLst>
                </a:gridCol>
                <a:gridCol w="809019">
                  <a:extLst>
                    <a:ext uri="{9D8B030D-6E8A-4147-A177-3AD203B41FA5}">
                      <a16:colId xmlns:a16="http://schemas.microsoft.com/office/drawing/2014/main" val="3156791483"/>
                    </a:ext>
                  </a:extLst>
                </a:gridCol>
                <a:gridCol w="943064">
                  <a:extLst>
                    <a:ext uri="{9D8B030D-6E8A-4147-A177-3AD203B41FA5}">
                      <a16:colId xmlns:a16="http://schemas.microsoft.com/office/drawing/2014/main" val="1076616271"/>
                    </a:ext>
                  </a:extLst>
                </a:gridCol>
                <a:gridCol w="997252">
                  <a:extLst>
                    <a:ext uri="{9D8B030D-6E8A-4147-A177-3AD203B41FA5}">
                      <a16:colId xmlns:a16="http://schemas.microsoft.com/office/drawing/2014/main" val="1625888372"/>
                    </a:ext>
                  </a:extLst>
                </a:gridCol>
              </a:tblGrid>
              <a:tr h="484797">
                <a:tc>
                  <a:txBody>
                    <a:bodyPr/>
                    <a:lstStyle/>
                    <a:p>
                      <a:pPr algn="ctr">
                        <a:lnSpc>
                          <a:spcPct val="107000"/>
                        </a:lnSpc>
                        <a:spcAft>
                          <a:spcPts val="0"/>
                        </a:spcAft>
                      </a:pPr>
                      <a:r>
                        <a:rPr lang="en-US" sz="1200">
                          <a:effectLst/>
                        </a:rPr>
                        <a:t>SN.</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US" sz="1200" dirty="0">
                          <a:effectLst/>
                        </a:rPr>
                        <a:t>Name of the State</a:t>
                      </a:r>
                      <a:endParaRPr lang="en-IN" sz="1600" dirty="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gridSpan="5">
                  <a:txBody>
                    <a:bodyPr/>
                    <a:lstStyle/>
                    <a:p>
                      <a:pPr algn="ctr">
                        <a:lnSpc>
                          <a:spcPct val="107000"/>
                        </a:lnSpc>
                        <a:spcAft>
                          <a:spcPts val="0"/>
                        </a:spcAft>
                      </a:pPr>
                      <a:r>
                        <a:rPr lang="en-US" sz="1200">
                          <a:effectLst/>
                        </a:rPr>
                        <a:t>Cumulative no of cases reported due to Heat Related Illness</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a:txBody>
                    <a:bodyPr/>
                    <a:lstStyle/>
                    <a:p>
                      <a:pPr algn="ctr">
                        <a:lnSpc>
                          <a:spcPct val="107000"/>
                        </a:lnSpc>
                        <a:spcAft>
                          <a:spcPts val="0"/>
                        </a:spcAft>
                      </a:pPr>
                      <a:r>
                        <a:rPr lang="en-US" sz="1200">
                          <a:effectLst/>
                        </a:rPr>
                        <a:t> </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gridSpan="4">
                  <a:txBody>
                    <a:bodyPr/>
                    <a:lstStyle/>
                    <a:p>
                      <a:pPr algn="ctr">
                        <a:lnSpc>
                          <a:spcPct val="107000"/>
                        </a:lnSpc>
                        <a:spcAft>
                          <a:spcPts val="0"/>
                        </a:spcAft>
                      </a:pPr>
                      <a:r>
                        <a:rPr lang="en-US" sz="1200">
                          <a:effectLst/>
                        </a:rPr>
                        <a:t>Cumulative no of deaths reported due to Heat</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807597221"/>
                  </a:ext>
                </a:extLst>
              </a:tr>
              <a:tr h="320359">
                <a:tc>
                  <a:txBody>
                    <a:bodyPr/>
                    <a:lstStyle/>
                    <a:p>
                      <a:pPr>
                        <a:lnSpc>
                          <a:spcPct val="107000"/>
                        </a:lnSpc>
                      </a:pPr>
                      <a:endParaRPr lang="en-IN" sz="1600">
                        <a:effectLst/>
                        <a:latin typeface="Calibri" panose="020F0502020204030204" pitchFamily="34" charset="0"/>
                        <a:cs typeface="Raavi" panose="020B0502040204020203" pitchFamily="34" charset="0"/>
                      </a:endParaRPr>
                    </a:p>
                  </a:txBody>
                  <a:tcPr marL="67926" marR="67926" marT="0" marB="0"/>
                </a:tc>
                <a:tc>
                  <a:txBody>
                    <a:bodyPr/>
                    <a:lstStyle/>
                    <a:p>
                      <a:pPr>
                        <a:lnSpc>
                          <a:spcPct val="107000"/>
                        </a:lnSpc>
                      </a:pPr>
                      <a:endParaRPr lang="en-IN" sz="1600">
                        <a:effectLst/>
                        <a:latin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US" sz="1200">
                          <a:effectLst/>
                        </a:rPr>
                        <a:t>2015</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US" sz="1200">
                          <a:effectLst/>
                        </a:rPr>
                        <a:t>2016</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gridSpan="2">
                  <a:txBody>
                    <a:bodyPr/>
                    <a:lstStyle/>
                    <a:p>
                      <a:pPr>
                        <a:lnSpc>
                          <a:spcPct val="107000"/>
                        </a:lnSpc>
                        <a:spcAft>
                          <a:spcPts val="0"/>
                        </a:spcAft>
                      </a:pPr>
                      <a:r>
                        <a:rPr lang="en-US" sz="1200">
                          <a:effectLst/>
                        </a:rPr>
                        <a:t>2017</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hMerge="1">
                  <a:txBody>
                    <a:bodyPr/>
                    <a:lstStyle/>
                    <a:p>
                      <a:endParaRPr lang="en-IN"/>
                    </a:p>
                  </a:txBody>
                  <a:tcPr/>
                </a:tc>
                <a:tc>
                  <a:txBody>
                    <a:bodyPr/>
                    <a:lstStyle/>
                    <a:p>
                      <a:pPr algn="ctr">
                        <a:lnSpc>
                          <a:spcPct val="107000"/>
                        </a:lnSpc>
                        <a:spcAft>
                          <a:spcPts val="0"/>
                        </a:spcAft>
                      </a:pPr>
                      <a:r>
                        <a:rPr lang="en-US" sz="1200">
                          <a:effectLst/>
                        </a:rPr>
                        <a:t>2018^</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gridSpan="2">
                  <a:txBody>
                    <a:bodyPr/>
                    <a:lstStyle/>
                    <a:p>
                      <a:pPr algn="ctr">
                        <a:lnSpc>
                          <a:spcPct val="107000"/>
                        </a:lnSpc>
                        <a:spcAft>
                          <a:spcPts val="0"/>
                        </a:spcAft>
                      </a:pPr>
                      <a:r>
                        <a:rPr lang="en-US" sz="1200">
                          <a:effectLst/>
                        </a:rPr>
                        <a:t>2015</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hMerge="1">
                  <a:txBody>
                    <a:bodyPr/>
                    <a:lstStyle/>
                    <a:p>
                      <a:endParaRPr lang="en-IN"/>
                    </a:p>
                  </a:txBody>
                  <a:tcPr/>
                </a:tc>
                <a:tc>
                  <a:txBody>
                    <a:bodyPr/>
                    <a:lstStyle/>
                    <a:p>
                      <a:pPr algn="ctr">
                        <a:lnSpc>
                          <a:spcPct val="107000"/>
                        </a:lnSpc>
                        <a:spcAft>
                          <a:spcPts val="0"/>
                        </a:spcAft>
                      </a:pPr>
                      <a:r>
                        <a:rPr lang="en-US" sz="1200">
                          <a:effectLst/>
                        </a:rPr>
                        <a:t>2016</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US" sz="1200">
                          <a:effectLst/>
                        </a:rPr>
                        <a:t>2017</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US" sz="1200">
                          <a:effectLst/>
                        </a:rPr>
                        <a:t>2018</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extLst>
                  <a:ext uri="{0D108BD9-81ED-4DB2-BD59-A6C34878D82A}">
                    <a16:rowId xmlns:a16="http://schemas.microsoft.com/office/drawing/2014/main" val="1416308606"/>
                  </a:ext>
                </a:extLst>
              </a:tr>
              <a:tr h="320423">
                <a:tc>
                  <a:txBody>
                    <a:bodyPr/>
                    <a:lstStyle/>
                    <a:p>
                      <a:pPr>
                        <a:lnSpc>
                          <a:spcPct val="107000"/>
                        </a:lnSpc>
                        <a:spcAft>
                          <a:spcPts val="0"/>
                        </a:spcAft>
                      </a:pPr>
                      <a:r>
                        <a:rPr lang="en-US" sz="1200">
                          <a:effectLst/>
                        </a:rPr>
                        <a:t>1</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nSpc>
                          <a:spcPct val="107000"/>
                        </a:lnSpc>
                        <a:spcAft>
                          <a:spcPts val="0"/>
                        </a:spcAft>
                      </a:pPr>
                      <a:r>
                        <a:rPr lang="en-US" sz="1200">
                          <a:effectLst/>
                        </a:rPr>
                        <a:t>Andhra Pradesh</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US" sz="1200">
                          <a:effectLst/>
                        </a:rPr>
                        <a:t>28500</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US" sz="1200">
                          <a:effectLst/>
                        </a:rPr>
                        <a:t>21800</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US" sz="1200">
                          <a:effectLst/>
                        </a:rPr>
                        <a:t>12832</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gridSpan="2">
                  <a:txBody>
                    <a:bodyPr/>
                    <a:lstStyle/>
                    <a:p>
                      <a:pPr algn="ctr">
                        <a:lnSpc>
                          <a:spcPct val="107000"/>
                        </a:lnSpc>
                        <a:spcAft>
                          <a:spcPts val="0"/>
                        </a:spcAft>
                      </a:pPr>
                      <a:r>
                        <a:rPr lang="en-US" sz="1200">
                          <a:effectLst/>
                        </a:rPr>
                        <a:t>309</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hMerge="1">
                  <a:txBody>
                    <a:bodyPr/>
                    <a:lstStyle/>
                    <a:p>
                      <a:endParaRPr lang="en-IN"/>
                    </a:p>
                  </a:txBody>
                  <a:tcPr/>
                </a:tc>
                <a:tc gridSpan="2">
                  <a:txBody>
                    <a:bodyPr/>
                    <a:lstStyle/>
                    <a:p>
                      <a:pPr algn="ctr">
                        <a:lnSpc>
                          <a:spcPct val="107000"/>
                        </a:lnSpc>
                        <a:spcAft>
                          <a:spcPts val="0"/>
                        </a:spcAft>
                      </a:pPr>
                      <a:r>
                        <a:rPr lang="en-US" sz="1600" b="1">
                          <a:solidFill>
                            <a:srgbClr val="FF0000"/>
                          </a:solidFill>
                          <a:effectLst/>
                        </a:rPr>
                        <a:t>1422</a:t>
                      </a:r>
                      <a:endParaRPr lang="en-IN" sz="1600" b="1">
                        <a:solidFill>
                          <a:srgbClr val="FF0000"/>
                        </a:solidFill>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hMerge="1">
                  <a:txBody>
                    <a:bodyPr/>
                    <a:lstStyle/>
                    <a:p>
                      <a:endParaRPr lang="en-IN"/>
                    </a:p>
                  </a:txBody>
                  <a:tcPr/>
                </a:tc>
                <a:tc>
                  <a:txBody>
                    <a:bodyPr/>
                    <a:lstStyle/>
                    <a:p>
                      <a:pPr algn="ctr">
                        <a:lnSpc>
                          <a:spcPct val="107000"/>
                        </a:lnSpc>
                        <a:spcAft>
                          <a:spcPts val="0"/>
                        </a:spcAft>
                      </a:pPr>
                      <a:r>
                        <a:rPr lang="en-US" sz="1600" b="1">
                          <a:solidFill>
                            <a:srgbClr val="FF0000"/>
                          </a:solidFill>
                          <a:effectLst/>
                        </a:rPr>
                        <a:t>723</a:t>
                      </a:r>
                      <a:endParaRPr lang="en-IN" sz="1600" b="1">
                        <a:solidFill>
                          <a:srgbClr val="FF0000"/>
                        </a:solidFill>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US" sz="1600" b="1" dirty="0">
                          <a:solidFill>
                            <a:srgbClr val="FF0000"/>
                          </a:solidFill>
                          <a:effectLst/>
                        </a:rPr>
                        <a:t>236</a:t>
                      </a:r>
                      <a:endParaRPr lang="en-IN" sz="1600" b="1" dirty="0">
                        <a:solidFill>
                          <a:srgbClr val="FF0000"/>
                        </a:solidFill>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IN" sz="1600" b="1" dirty="0">
                          <a:solidFill>
                            <a:srgbClr val="FF0000"/>
                          </a:solidFill>
                          <a:effectLst/>
                        </a:rPr>
                        <a:t>8</a:t>
                      </a:r>
                      <a:endParaRPr lang="en-IN" sz="1600" b="1" dirty="0">
                        <a:solidFill>
                          <a:srgbClr val="FF0000"/>
                        </a:solidFill>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nchor="ctr"/>
                </a:tc>
                <a:extLst>
                  <a:ext uri="{0D108BD9-81ED-4DB2-BD59-A6C34878D82A}">
                    <a16:rowId xmlns:a16="http://schemas.microsoft.com/office/drawing/2014/main" val="217421113"/>
                  </a:ext>
                </a:extLst>
              </a:tr>
              <a:tr h="182636">
                <a:tc>
                  <a:txBody>
                    <a:bodyPr/>
                    <a:lstStyle/>
                    <a:p>
                      <a:pPr>
                        <a:lnSpc>
                          <a:spcPct val="107000"/>
                        </a:lnSpc>
                        <a:spcAft>
                          <a:spcPts val="0"/>
                        </a:spcAft>
                      </a:pPr>
                      <a:r>
                        <a:rPr lang="en-US" sz="1200">
                          <a:effectLst/>
                        </a:rPr>
                        <a:t>2</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nSpc>
                          <a:spcPct val="107000"/>
                        </a:lnSpc>
                        <a:spcAft>
                          <a:spcPts val="0"/>
                        </a:spcAft>
                      </a:pPr>
                      <a:r>
                        <a:rPr lang="en-US" sz="1200" dirty="0">
                          <a:effectLst/>
                        </a:rPr>
                        <a:t>Bihar</a:t>
                      </a:r>
                      <a:endParaRPr lang="en-IN" sz="1600" dirty="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US" sz="1200">
                          <a:effectLst/>
                        </a:rPr>
                        <a:t>106</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US" sz="1200" dirty="0">
                          <a:effectLst/>
                        </a:rPr>
                        <a:t>990</a:t>
                      </a:r>
                      <a:endParaRPr lang="en-IN" sz="1600" dirty="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US" sz="1200">
                          <a:effectLst/>
                        </a:rPr>
                        <a:t>10</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gridSpan="2">
                  <a:txBody>
                    <a:bodyPr/>
                    <a:lstStyle/>
                    <a:p>
                      <a:pPr algn="ctr">
                        <a:lnSpc>
                          <a:spcPct val="107000"/>
                        </a:lnSpc>
                        <a:spcAft>
                          <a:spcPts val="0"/>
                        </a:spcAft>
                      </a:pPr>
                      <a:r>
                        <a:rPr lang="en-US" sz="1200">
                          <a:effectLst/>
                        </a:rPr>
                        <a:t>217</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hMerge="1">
                  <a:txBody>
                    <a:bodyPr/>
                    <a:lstStyle/>
                    <a:p>
                      <a:endParaRPr lang="en-IN"/>
                    </a:p>
                  </a:txBody>
                  <a:tcPr/>
                </a:tc>
                <a:tc gridSpan="2">
                  <a:txBody>
                    <a:bodyPr/>
                    <a:lstStyle/>
                    <a:p>
                      <a:pPr algn="ctr">
                        <a:lnSpc>
                          <a:spcPct val="107000"/>
                        </a:lnSpc>
                        <a:spcAft>
                          <a:spcPts val="0"/>
                        </a:spcAft>
                      </a:pPr>
                      <a:r>
                        <a:rPr lang="en-US" sz="1200">
                          <a:effectLst/>
                        </a:rPr>
                        <a:t>-</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hMerge="1">
                  <a:txBody>
                    <a:bodyPr/>
                    <a:lstStyle/>
                    <a:p>
                      <a:endParaRPr lang="en-IN"/>
                    </a:p>
                  </a:txBody>
                  <a:tcPr/>
                </a:tc>
                <a:tc>
                  <a:txBody>
                    <a:bodyPr/>
                    <a:lstStyle/>
                    <a:p>
                      <a:pPr algn="ctr">
                        <a:lnSpc>
                          <a:spcPct val="107000"/>
                        </a:lnSpc>
                        <a:spcAft>
                          <a:spcPts val="0"/>
                        </a:spcAft>
                      </a:pPr>
                      <a:r>
                        <a:rPr lang="en-US" sz="1200">
                          <a:effectLst/>
                        </a:rPr>
                        <a:t>Nil</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US" sz="1200">
                          <a:effectLst/>
                        </a:rPr>
                        <a:t>0</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IN" sz="1600">
                          <a:effectLst/>
                        </a:rPr>
                        <a:t>2</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nchor="ctr"/>
                </a:tc>
                <a:extLst>
                  <a:ext uri="{0D108BD9-81ED-4DB2-BD59-A6C34878D82A}">
                    <a16:rowId xmlns:a16="http://schemas.microsoft.com/office/drawing/2014/main" val="3164009202"/>
                  </a:ext>
                </a:extLst>
              </a:tr>
              <a:tr h="182636">
                <a:tc>
                  <a:txBody>
                    <a:bodyPr/>
                    <a:lstStyle/>
                    <a:p>
                      <a:pPr>
                        <a:lnSpc>
                          <a:spcPct val="107000"/>
                        </a:lnSpc>
                        <a:spcAft>
                          <a:spcPts val="0"/>
                        </a:spcAft>
                      </a:pPr>
                      <a:r>
                        <a:rPr lang="en-US" sz="1200">
                          <a:effectLst/>
                        </a:rPr>
                        <a:t>3</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nSpc>
                          <a:spcPct val="107000"/>
                        </a:lnSpc>
                        <a:spcAft>
                          <a:spcPts val="0"/>
                        </a:spcAft>
                      </a:pPr>
                      <a:r>
                        <a:rPr lang="en-US" sz="1200">
                          <a:effectLst/>
                        </a:rPr>
                        <a:t>Chhattisgarh</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US" sz="1200">
                          <a:effectLst/>
                        </a:rPr>
                        <a:t>379</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US" sz="1200">
                          <a:effectLst/>
                        </a:rPr>
                        <a:t>310</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US" sz="1200">
                          <a:effectLst/>
                        </a:rPr>
                        <a:t>393</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gridSpan="2">
                  <a:txBody>
                    <a:bodyPr/>
                    <a:lstStyle/>
                    <a:p>
                      <a:pPr algn="ctr">
                        <a:lnSpc>
                          <a:spcPct val="107000"/>
                        </a:lnSpc>
                        <a:spcAft>
                          <a:spcPts val="0"/>
                        </a:spcAft>
                      </a:pPr>
                      <a:r>
                        <a:rPr lang="en-US" sz="1200">
                          <a:effectLst/>
                        </a:rPr>
                        <a:t>153</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hMerge="1">
                  <a:txBody>
                    <a:bodyPr/>
                    <a:lstStyle/>
                    <a:p>
                      <a:endParaRPr lang="en-IN"/>
                    </a:p>
                  </a:txBody>
                  <a:tcPr/>
                </a:tc>
                <a:tc gridSpan="2">
                  <a:txBody>
                    <a:bodyPr/>
                    <a:lstStyle/>
                    <a:p>
                      <a:pPr algn="ctr">
                        <a:lnSpc>
                          <a:spcPct val="107000"/>
                        </a:lnSpc>
                        <a:spcAft>
                          <a:spcPts val="0"/>
                        </a:spcAft>
                      </a:pPr>
                      <a:r>
                        <a:rPr lang="en-US" sz="1200">
                          <a:effectLst/>
                        </a:rPr>
                        <a:t>-</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hMerge="1">
                  <a:txBody>
                    <a:bodyPr/>
                    <a:lstStyle/>
                    <a:p>
                      <a:endParaRPr lang="en-IN"/>
                    </a:p>
                  </a:txBody>
                  <a:tcPr/>
                </a:tc>
                <a:tc>
                  <a:txBody>
                    <a:bodyPr/>
                    <a:lstStyle/>
                    <a:p>
                      <a:pPr algn="ctr">
                        <a:lnSpc>
                          <a:spcPct val="107000"/>
                        </a:lnSpc>
                        <a:spcAft>
                          <a:spcPts val="0"/>
                        </a:spcAft>
                      </a:pPr>
                      <a:r>
                        <a:rPr lang="en-US" sz="1200">
                          <a:effectLst/>
                        </a:rPr>
                        <a:t>1</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US" sz="1200">
                          <a:effectLst/>
                        </a:rPr>
                        <a:t>0</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IN" sz="1600">
                          <a:effectLst/>
                        </a:rPr>
                        <a:t>0</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nchor="ctr"/>
                </a:tc>
                <a:extLst>
                  <a:ext uri="{0D108BD9-81ED-4DB2-BD59-A6C34878D82A}">
                    <a16:rowId xmlns:a16="http://schemas.microsoft.com/office/drawing/2014/main" val="1499429020"/>
                  </a:ext>
                </a:extLst>
              </a:tr>
              <a:tr h="182636">
                <a:tc>
                  <a:txBody>
                    <a:bodyPr/>
                    <a:lstStyle/>
                    <a:p>
                      <a:pPr>
                        <a:lnSpc>
                          <a:spcPct val="107000"/>
                        </a:lnSpc>
                        <a:spcAft>
                          <a:spcPts val="0"/>
                        </a:spcAft>
                      </a:pPr>
                      <a:r>
                        <a:rPr lang="en-US" sz="1200">
                          <a:effectLst/>
                        </a:rPr>
                        <a:t>4</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nSpc>
                          <a:spcPct val="107000"/>
                        </a:lnSpc>
                        <a:spcAft>
                          <a:spcPts val="0"/>
                        </a:spcAft>
                      </a:pPr>
                      <a:r>
                        <a:rPr lang="en-US" sz="1200">
                          <a:effectLst/>
                        </a:rPr>
                        <a:t>Delhi</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US" sz="1200">
                          <a:effectLst/>
                        </a:rPr>
                        <a:t>Nil</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US" sz="1200">
                          <a:effectLst/>
                        </a:rPr>
                        <a:t>8</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US" sz="1200">
                          <a:effectLst/>
                        </a:rPr>
                        <a:t>269</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gridSpan="2">
                  <a:txBody>
                    <a:bodyPr/>
                    <a:lstStyle/>
                    <a:p>
                      <a:pPr algn="ctr">
                        <a:lnSpc>
                          <a:spcPct val="107000"/>
                        </a:lnSpc>
                        <a:spcAft>
                          <a:spcPts val="0"/>
                        </a:spcAft>
                      </a:pPr>
                      <a:r>
                        <a:rPr lang="en-US" sz="1200">
                          <a:effectLst/>
                        </a:rPr>
                        <a:t>253</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hMerge="1">
                  <a:txBody>
                    <a:bodyPr/>
                    <a:lstStyle/>
                    <a:p>
                      <a:endParaRPr lang="en-IN"/>
                    </a:p>
                  </a:txBody>
                  <a:tcPr/>
                </a:tc>
                <a:tc gridSpan="2">
                  <a:txBody>
                    <a:bodyPr/>
                    <a:lstStyle/>
                    <a:p>
                      <a:pPr algn="ctr">
                        <a:lnSpc>
                          <a:spcPct val="107000"/>
                        </a:lnSpc>
                        <a:spcAft>
                          <a:spcPts val="0"/>
                        </a:spcAft>
                      </a:pPr>
                      <a:r>
                        <a:rPr lang="en-US" sz="1200">
                          <a:effectLst/>
                        </a:rPr>
                        <a:t>-</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hMerge="1">
                  <a:txBody>
                    <a:bodyPr/>
                    <a:lstStyle/>
                    <a:p>
                      <a:endParaRPr lang="en-IN"/>
                    </a:p>
                  </a:txBody>
                  <a:tcPr/>
                </a:tc>
                <a:tc>
                  <a:txBody>
                    <a:bodyPr/>
                    <a:lstStyle/>
                    <a:p>
                      <a:pPr algn="ctr">
                        <a:lnSpc>
                          <a:spcPct val="107000"/>
                        </a:lnSpc>
                        <a:spcAft>
                          <a:spcPts val="0"/>
                        </a:spcAft>
                      </a:pPr>
                      <a:r>
                        <a:rPr lang="en-US" sz="1200">
                          <a:effectLst/>
                        </a:rPr>
                        <a:t>-</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US" sz="1200">
                          <a:effectLst/>
                        </a:rPr>
                        <a:t>0</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IN" sz="1600">
                          <a:effectLst/>
                        </a:rPr>
                        <a:t>0</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nchor="b"/>
                </a:tc>
                <a:extLst>
                  <a:ext uri="{0D108BD9-81ED-4DB2-BD59-A6C34878D82A}">
                    <a16:rowId xmlns:a16="http://schemas.microsoft.com/office/drawing/2014/main" val="1752980267"/>
                  </a:ext>
                </a:extLst>
              </a:tr>
              <a:tr h="182636">
                <a:tc>
                  <a:txBody>
                    <a:bodyPr/>
                    <a:lstStyle/>
                    <a:p>
                      <a:pPr>
                        <a:lnSpc>
                          <a:spcPct val="107000"/>
                        </a:lnSpc>
                        <a:spcAft>
                          <a:spcPts val="0"/>
                        </a:spcAft>
                      </a:pPr>
                      <a:r>
                        <a:rPr lang="en-US" sz="1200">
                          <a:effectLst/>
                        </a:rPr>
                        <a:t>5</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nSpc>
                          <a:spcPct val="107000"/>
                        </a:lnSpc>
                        <a:spcAft>
                          <a:spcPts val="0"/>
                        </a:spcAft>
                      </a:pPr>
                      <a:r>
                        <a:rPr lang="en-US" sz="1200">
                          <a:effectLst/>
                        </a:rPr>
                        <a:t>Gujarat</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US" sz="1200">
                          <a:effectLst/>
                        </a:rPr>
                        <a:t>58</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US" sz="1200">
                          <a:effectLst/>
                        </a:rPr>
                        <a:t>447</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US" sz="1200">
                          <a:effectLst/>
                        </a:rPr>
                        <a:t>463</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gridSpan="2">
                  <a:txBody>
                    <a:bodyPr/>
                    <a:lstStyle/>
                    <a:p>
                      <a:pPr algn="ctr">
                        <a:lnSpc>
                          <a:spcPct val="107000"/>
                        </a:lnSpc>
                        <a:spcAft>
                          <a:spcPts val="0"/>
                        </a:spcAft>
                      </a:pPr>
                      <a:r>
                        <a:rPr lang="en-US" sz="1200">
                          <a:effectLst/>
                        </a:rPr>
                        <a:t>775</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hMerge="1">
                  <a:txBody>
                    <a:bodyPr/>
                    <a:lstStyle/>
                    <a:p>
                      <a:endParaRPr lang="en-IN"/>
                    </a:p>
                  </a:txBody>
                  <a:tcPr/>
                </a:tc>
                <a:tc gridSpan="2">
                  <a:txBody>
                    <a:bodyPr/>
                    <a:lstStyle/>
                    <a:p>
                      <a:pPr algn="ctr">
                        <a:lnSpc>
                          <a:spcPct val="107000"/>
                        </a:lnSpc>
                        <a:spcAft>
                          <a:spcPts val="0"/>
                        </a:spcAft>
                      </a:pPr>
                      <a:r>
                        <a:rPr lang="en-US" sz="1200">
                          <a:effectLst/>
                        </a:rPr>
                        <a:t>17</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hMerge="1">
                  <a:txBody>
                    <a:bodyPr/>
                    <a:lstStyle/>
                    <a:p>
                      <a:endParaRPr lang="en-IN"/>
                    </a:p>
                  </a:txBody>
                  <a:tcPr/>
                </a:tc>
                <a:tc>
                  <a:txBody>
                    <a:bodyPr/>
                    <a:lstStyle/>
                    <a:p>
                      <a:pPr algn="ctr">
                        <a:lnSpc>
                          <a:spcPct val="107000"/>
                        </a:lnSpc>
                        <a:spcAft>
                          <a:spcPts val="0"/>
                        </a:spcAft>
                      </a:pPr>
                      <a:r>
                        <a:rPr lang="en-US" sz="1200">
                          <a:effectLst/>
                        </a:rPr>
                        <a:t>7</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US" sz="1200">
                          <a:effectLst/>
                        </a:rPr>
                        <a:t>0</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IN" sz="1600">
                          <a:effectLst/>
                        </a:rPr>
                        <a:t>3</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nchor="ctr"/>
                </a:tc>
                <a:extLst>
                  <a:ext uri="{0D108BD9-81ED-4DB2-BD59-A6C34878D82A}">
                    <a16:rowId xmlns:a16="http://schemas.microsoft.com/office/drawing/2014/main" val="157309060"/>
                  </a:ext>
                </a:extLst>
              </a:tr>
              <a:tr h="182636">
                <a:tc>
                  <a:txBody>
                    <a:bodyPr/>
                    <a:lstStyle/>
                    <a:p>
                      <a:pPr>
                        <a:lnSpc>
                          <a:spcPct val="107000"/>
                        </a:lnSpc>
                        <a:spcAft>
                          <a:spcPts val="0"/>
                        </a:spcAft>
                      </a:pPr>
                      <a:r>
                        <a:rPr lang="en-US" sz="1200">
                          <a:effectLst/>
                        </a:rPr>
                        <a:t>6</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nSpc>
                          <a:spcPct val="107000"/>
                        </a:lnSpc>
                        <a:spcAft>
                          <a:spcPts val="0"/>
                        </a:spcAft>
                      </a:pPr>
                      <a:r>
                        <a:rPr lang="en-US" sz="1200">
                          <a:effectLst/>
                        </a:rPr>
                        <a:t>Haryana</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US" sz="1200">
                          <a:effectLst/>
                        </a:rPr>
                        <a:t>2</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US" sz="1200">
                          <a:effectLst/>
                        </a:rPr>
                        <a:t>0</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US" sz="1200">
                          <a:effectLst/>
                        </a:rPr>
                        <a:t>0</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gridSpan="2">
                  <a:txBody>
                    <a:bodyPr/>
                    <a:lstStyle/>
                    <a:p>
                      <a:pPr algn="ctr">
                        <a:lnSpc>
                          <a:spcPct val="107000"/>
                        </a:lnSpc>
                        <a:spcAft>
                          <a:spcPts val="0"/>
                        </a:spcAft>
                      </a:pPr>
                      <a:r>
                        <a:rPr lang="en-US" sz="1200">
                          <a:effectLst/>
                        </a:rPr>
                        <a:t>0</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hMerge="1">
                  <a:txBody>
                    <a:bodyPr/>
                    <a:lstStyle/>
                    <a:p>
                      <a:endParaRPr lang="en-IN"/>
                    </a:p>
                  </a:txBody>
                  <a:tcPr/>
                </a:tc>
                <a:tc gridSpan="2">
                  <a:txBody>
                    <a:bodyPr/>
                    <a:lstStyle/>
                    <a:p>
                      <a:pPr algn="ctr">
                        <a:lnSpc>
                          <a:spcPct val="107000"/>
                        </a:lnSpc>
                        <a:spcAft>
                          <a:spcPts val="0"/>
                        </a:spcAft>
                      </a:pPr>
                      <a:r>
                        <a:rPr lang="en-US" sz="1200">
                          <a:effectLst/>
                        </a:rPr>
                        <a:t>Nil</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hMerge="1">
                  <a:txBody>
                    <a:bodyPr/>
                    <a:lstStyle/>
                    <a:p>
                      <a:endParaRPr lang="en-IN"/>
                    </a:p>
                  </a:txBody>
                  <a:tcPr/>
                </a:tc>
                <a:tc>
                  <a:txBody>
                    <a:bodyPr/>
                    <a:lstStyle/>
                    <a:p>
                      <a:pPr algn="ctr">
                        <a:lnSpc>
                          <a:spcPct val="107000"/>
                        </a:lnSpc>
                        <a:spcAft>
                          <a:spcPts val="0"/>
                        </a:spcAft>
                      </a:pPr>
                      <a:r>
                        <a:rPr lang="en-US" sz="1200">
                          <a:effectLst/>
                        </a:rPr>
                        <a:t>Nil</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US" sz="1200">
                          <a:effectLst/>
                        </a:rPr>
                        <a:t>0</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IN" sz="1600">
                          <a:effectLst/>
                        </a:rPr>
                        <a:t>0</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nchor="ctr"/>
                </a:tc>
                <a:extLst>
                  <a:ext uri="{0D108BD9-81ED-4DB2-BD59-A6C34878D82A}">
                    <a16:rowId xmlns:a16="http://schemas.microsoft.com/office/drawing/2014/main" val="517248361"/>
                  </a:ext>
                </a:extLst>
              </a:tr>
              <a:tr h="182636">
                <a:tc>
                  <a:txBody>
                    <a:bodyPr/>
                    <a:lstStyle/>
                    <a:p>
                      <a:pPr>
                        <a:lnSpc>
                          <a:spcPct val="107000"/>
                        </a:lnSpc>
                        <a:spcAft>
                          <a:spcPts val="0"/>
                        </a:spcAft>
                      </a:pPr>
                      <a:r>
                        <a:rPr lang="en-US" sz="1200">
                          <a:effectLst/>
                        </a:rPr>
                        <a:t>7</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nSpc>
                          <a:spcPct val="107000"/>
                        </a:lnSpc>
                        <a:spcAft>
                          <a:spcPts val="0"/>
                        </a:spcAft>
                      </a:pPr>
                      <a:r>
                        <a:rPr lang="en-US" sz="1200">
                          <a:effectLst/>
                        </a:rPr>
                        <a:t>Jharkhand</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US" sz="1200">
                          <a:effectLst/>
                        </a:rPr>
                        <a:t>177</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US" sz="1200">
                          <a:effectLst/>
                        </a:rPr>
                        <a:t>1166</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US" sz="1200">
                          <a:effectLst/>
                        </a:rPr>
                        <a:t>316</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gridSpan="2">
                  <a:txBody>
                    <a:bodyPr/>
                    <a:lstStyle/>
                    <a:p>
                      <a:pPr algn="ctr">
                        <a:lnSpc>
                          <a:spcPct val="107000"/>
                        </a:lnSpc>
                        <a:spcAft>
                          <a:spcPts val="0"/>
                        </a:spcAft>
                      </a:pPr>
                      <a:r>
                        <a:rPr lang="en-US" sz="1200">
                          <a:effectLst/>
                        </a:rPr>
                        <a:t>45</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hMerge="1">
                  <a:txBody>
                    <a:bodyPr/>
                    <a:lstStyle/>
                    <a:p>
                      <a:endParaRPr lang="en-IN"/>
                    </a:p>
                  </a:txBody>
                  <a:tcPr/>
                </a:tc>
                <a:tc gridSpan="2">
                  <a:txBody>
                    <a:bodyPr/>
                    <a:lstStyle/>
                    <a:p>
                      <a:pPr algn="ctr">
                        <a:lnSpc>
                          <a:spcPct val="107000"/>
                        </a:lnSpc>
                        <a:spcAft>
                          <a:spcPts val="0"/>
                        </a:spcAft>
                      </a:pPr>
                      <a:r>
                        <a:rPr lang="en-US" sz="1200">
                          <a:effectLst/>
                        </a:rPr>
                        <a:t>-</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hMerge="1">
                  <a:txBody>
                    <a:bodyPr/>
                    <a:lstStyle/>
                    <a:p>
                      <a:endParaRPr lang="en-IN"/>
                    </a:p>
                  </a:txBody>
                  <a:tcPr/>
                </a:tc>
                <a:tc>
                  <a:txBody>
                    <a:bodyPr/>
                    <a:lstStyle/>
                    <a:p>
                      <a:pPr algn="ctr">
                        <a:lnSpc>
                          <a:spcPct val="107000"/>
                        </a:lnSpc>
                        <a:spcAft>
                          <a:spcPts val="0"/>
                        </a:spcAft>
                      </a:pPr>
                      <a:r>
                        <a:rPr lang="en-US" sz="1200">
                          <a:effectLst/>
                        </a:rPr>
                        <a:t>4</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US" sz="1200">
                          <a:effectLst/>
                        </a:rPr>
                        <a:t>0</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IN" sz="1600">
                          <a:effectLst/>
                        </a:rPr>
                        <a:t>0</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nchor="ctr"/>
                </a:tc>
                <a:extLst>
                  <a:ext uri="{0D108BD9-81ED-4DB2-BD59-A6C34878D82A}">
                    <a16:rowId xmlns:a16="http://schemas.microsoft.com/office/drawing/2014/main" val="4073324252"/>
                  </a:ext>
                </a:extLst>
              </a:tr>
              <a:tr h="182636">
                <a:tc>
                  <a:txBody>
                    <a:bodyPr/>
                    <a:lstStyle/>
                    <a:p>
                      <a:pPr>
                        <a:lnSpc>
                          <a:spcPct val="107000"/>
                        </a:lnSpc>
                        <a:spcAft>
                          <a:spcPts val="0"/>
                        </a:spcAft>
                      </a:pPr>
                      <a:r>
                        <a:rPr lang="en-US" sz="1200">
                          <a:effectLst/>
                        </a:rPr>
                        <a:t>8</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nSpc>
                          <a:spcPct val="107000"/>
                        </a:lnSpc>
                        <a:spcAft>
                          <a:spcPts val="0"/>
                        </a:spcAft>
                      </a:pPr>
                      <a:r>
                        <a:rPr lang="en-US" sz="1200">
                          <a:effectLst/>
                        </a:rPr>
                        <a:t>Karnataka</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US" sz="1200" dirty="0">
                          <a:effectLst/>
                        </a:rPr>
                        <a:t>Nil</a:t>
                      </a:r>
                      <a:endParaRPr lang="en-IN" sz="1600" dirty="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US" sz="1200">
                          <a:effectLst/>
                        </a:rPr>
                        <a:t>Nil</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US" sz="1200">
                          <a:effectLst/>
                        </a:rPr>
                        <a:t>6</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gridSpan="2">
                  <a:txBody>
                    <a:bodyPr/>
                    <a:lstStyle/>
                    <a:p>
                      <a:pPr algn="ctr">
                        <a:lnSpc>
                          <a:spcPct val="107000"/>
                        </a:lnSpc>
                        <a:spcAft>
                          <a:spcPts val="0"/>
                        </a:spcAft>
                      </a:pPr>
                      <a:r>
                        <a:rPr lang="en-US" sz="1200">
                          <a:effectLst/>
                        </a:rPr>
                        <a:t>2</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hMerge="1">
                  <a:txBody>
                    <a:bodyPr/>
                    <a:lstStyle/>
                    <a:p>
                      <a:endParaRPr lang="en-IN"/>
                    </a:p>
                  </a:txBody>
                  <a:tcPr/>
                </a:tc>
                <a:tc gridSpan="2">
                  <a:txBody>
                    <a:bodyPr/>
                    <a:lstStyle/>
                    <a:p>
                      <a:pPr algn="ctr">
                        <a:lnSpc>
                          <a:spcPct val="107000"/>
                        </a:lnSpc>
                        <a:spcAft>
                          <a:spcPts val="0"/>
                        </a:spcAft>
                      </a:pPr>
                      <a:r>
                        <a:rPr lang="en-US" sz="1200">
                          <a:effectLst/>
                        </a:rPr>
                        <a:t>-</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hMerge="1">
                  <a:txBody>
                    <a:bodyPr/>
                    <a:lstStyle/>
                    <a:p>
                      <a:endParaRPr lang="en-IN"/>
                    </a:p>
                  </a:txBody>
                  <a:tcPr/>
                </a:tc>
                <a:tc>
                  <a:txBody>
                    <a:bodyPr/>
                    <a:lstStyle/>
                    <a:p>
                      <a:pPr algn="ctr">
                        <a:lnSpc>
                          <a:spcPct val="107000"/>
                        </a:lnSpc>
                        <a:spcAft>
                          <a:spcPts val="0"/>
                        </a:spcAft>
                      </a:pPr>
                      <a:r>
                        <a:rPr lang="en-US" sz="1200">
                          <a:effectLst/>
                        </a:rPr>
                        <a:t>Nil</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US" sz="1200">
                          <a:effectLst/>
                        </a:rPr>
                        <a:t>2</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IN" sz="1600">
                          <a:effectLst/>
                        </a:rPr>
                        <a:t>0</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nchor="ctr"/>
                </a:tc>
                <a:extLst>
                  <a:ext uri="{0D108BD9-81ED-4DB2-BD59-A6C34878D82A}">
                    <a16:rowId xmlns:a16="http://schemas.microsoft.com/office/drawing/2014/main" val="1218103556"/>
                  </a:ext>
                </a:extLst>
              </a:tr>
              <a:tr h="182636">
                <a:tc>
                  <a:txBody>
                    <a:bodyPr/>
                    <a:lstStyle/>
                    <a:p>
                      <a:pPr>
                        <a:lnSpc>
                          <a:spcPct val="107000"/>
                        </a:lnSpc>
                        <a:spcAft>
                          <a:spcPts val="0"/>
                        </a:spcAft>
                      </a:pPr>
                      <a:r>
                        <a:rPr lang="en-US" sz="1200">
                          <a:effectLst/>
                        </a:rPr>
                        <a:t>9</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nSpc>
                          <a:spcPct val="107000"/>
                        </a:lnSpc>
                        <a:spcAft>
                          <a:spcPts val="0"/>
                        </a:spcAft>
                      </a:pPr>
                      <a:r>
                        <a:rPr lang="en-US" sz="1200">
                          <a:effectLst/>
                        </a:rPr>
                        <a:t>Maharashtra</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US" sz="1200">
                          <a:effectLst/>
                        </a:rPr>
                        <a:t>28</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US" sz="1200">
                          <a:effectLst/>
                        </a:rPr>
                        <a:t>686</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US" sz="1200">
                          <a:effectLst/>
                        </a:rPr>
                        <a:t>313</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gridSpan="2">
                  <a:txBody>
                    <a:bodyPr/>
                    <a:lstStyle/>
                    <a:p>
                      <a:pPr algn="ctr">
                        <a:lnSpc>
                          <a:spcPct val="107000"/>
                        </a:lnSpc>
                        <a:spcAft>
                          <a:spcPts val="0"/>
                        </a:spcAft>
                      </a:pPr>
                      <a:r>
                        <a:rPr lang="en-US" sz="1200">
                          <a:effectLst/>
                        </a:rPr>
                        <a:t>538</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hMerge="1">
                  <a:txBody>
                    <a:bodyPr/>
                    <a:lstStyle/>
                    <a:p>
                      <a:endParaRPr lang="en-IN"/>
                    </a:p>
                  </a:txBody>
                  <a:tcPr/>
                </a:tc>
                <a:tc gridSpan="2">
                  <a:txBody>
                    <a:bodyPr/>
                    <a:lstStyle/>
                    <a:p>
                      <a:pPr algn="ctr">
                        <a:lnSpc>
                          <a:spcPct val="107000"/>
                        </a:lnSpc>
                        <a:spcAft>
                          <a:spcPts val="0"/>
                        </a:spcAft>
                      </a:pPr>
                      <a:r>
                        <a:rPr lang="en-US" sz="1200">
                          <a:effectLst/>
                        </a:rPr>
                        <a:t>-</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hMerge="1">
                  <a:txBody>
                    <a:bodyPr/>
                    <a:lstStyle/>
                    <a:p>
                      <a:endParaRPr lang="en-IN"/>
                    </a:p>
                  </a:txBody>
                  <a:tcPr/>
                </a:tc>
                <a:tc>
                  <a:txBody>
                    <a:bodyPr/>
                    <a:lstStyle/>
                    <a:p>
                      <a:pPr algn="ctr">
                        <a:lnSpc>
                          <a:spcPct val="107000"/>
                        </a:lnSpc>
                        <a:spcAft>
                          <a:spcPts val="0"/>
                        </a:spcAft>
                      </a:pPr>
                      <a:r>
                        <a:rPr lang="en-US" sz="1200">
                          <a:effectLst/>
                        </a:rPr>
                        <a:t>7</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US" sz="1200">
                          <a:effectLst/>
                        </a:rPr>
                        <a:t>9</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IN" sz="1600">
                          <a:effectLst/>
                        </a:rPr>
                        <a:t>2</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nchor="ctr"/>
                </a:tc>
                <a:extLst>
                  <a:ext uri="{0D108BD9-81ED-4DB2-BD59-A6C34878D82A}">
                    <a16:rowId xmlns:a16="http://schemas.microsoft.com/office/drawing/2014/main" val="3083946244"/>
                  </a:ext>
                </a:extLst>
              </a:tr>
              <a:tr h="320423">
                <a:tc>
                  <a:txBody>
                    <a:bodyPr/>
                    <a:lstStyle/>
                    <a:p>
                      <a:pPr>
                        <a:lnSpc>
                          <a:spcPct val="107000"/>
                        </a:lnSpc>
                        <a:spcAft>
                          <a:spcPts val="0"/>
                        </a:spcAft>
                      </a:pPr>
                      <a:r>
                        <a:rPr lang="en-US" sz="1200">
                          <a:effectLst/>
                        </a:rPr>
                        <a:t>10</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nSpc>
                          <a:spcPct val="107000"/>
                        </a:lnSpc>
                        <a:spcAft>
                          <a:spcPts val="0"/>
                        </a:spcAft>
                      </a:pPr>
                      <a:r>
                        <a:rPr lang="en-US" sz="1200">
                          <a:effectLst/>
                        </a:rPr>
                        <a:t>Madhya Pradesh</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US" sz="1200">
                          <a:effectLst/>
                        </a:rPr>
                        <a:t>826</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US" sz="1200">
                          <a:effectLst/>
                        </a:rPr>
                        <a:t>2546</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US" sz="1200">
                          <a:effectLst/>
                        </a:rPr>
                        <a:t>2584</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gridSpan="2">
                  <a:txBody>
                    <a:bodyPr/>
                    <a:lstStyle/>
                    <a:p>
                      <a:pPr algn="ctr">
                        <a:lnSpc>
                          <a:spcPct val="107000"/>
                        </a:lnSpc>
                        <a:spcAft>
                          <a:spcPts val="0"/>
                        </a:spcAft>
                      </a:pPr>
                      <a:r>
                        <a:rPr lang="en-US" sz="1200">
                          <a:effectLst/>
                        </a:rPr>
                        <a:t>2201</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hMerge="1">
                  <a:txBody>
                    <a:bodyPr/>
                    <a:lstStyle/>
                    <a:p>
                      <a:endParaRPr lang="en-IN"/>
                    </a:p>
                  </a:txBody>
                  <a:tcPr/>
                </a:tc>
                <a:tc gridSpan="2">
                  <a:txBody>
                    <a:bodyPr/>
                    <a:lstStyle/>
                    <a:p>
                      <a:pPr algn="ctr">
                        <a:lnSpc>
                          <a:spcPct val="107000"/>
                        </a:lnSpc>
                        <a:spcAft>
                          <a:spcPts val="0"/>
                        </a:spcAft>
                      </a:pPr>
                      <a:r>
                        <a:rPr lang="en-US" sz="1200">
                          <a:effectLst/>
                        </a:rPr>
                        <a:t>-</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hMerge="1">
                  <a:txBody>
                    <a:bodyPr/>
                    <a:lstStyle/>
                    <a:p>
                      <a:endParaRPr lang="en-IN"/>
                    </a:p>
                  </a:txBody>
                  <a:tcPr/>
                </a:tc>
                <a:tc>
                  <a:txBody>
                    <a:bodyPr/>
                    <a:lstStyle/>
                    <a:p>
                      <a:pPr algn="ctr">
                        <a:lnSpc>
                          <a:spcPct val="107000"/>
                        </a:lnSpc>
                        <a:spcAft>
                          <a:spcPts val="0"/>
                        </a:spcAft>
                      </a:pPr>
                      <a:r>
                        <a:rPr lang="en-US" sz="1200">
                          <a:effectLst/>
                        </a:rPr>
                        <a:t>Nil</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US" sz="1200">
                          <a:effectLst/>
                        </a:rPr>
                        <a:t>3</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IN" sz="1600">
                          <a:effectLst/>
                        </a:rPr>
                        <a:t>1</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nchor="ctr"/>
                </a:tc>
                <a:extLst>
                  <a:ext uri="{0D108BD9-81ED-4DB2-BD59-A6C34878D82A}">
                    <a16:rowId xmlns:a16="http://schemas.microsoft.com/office/drawing/2014/main" val="2763051278"/>
                  </a:ext>
                </a:extLst>
              </a:tr>
              <a:tr h="320423">
                <a:tc>
                  <a:txBody>
                    <a:bodyPr/>
                    <a:lstStyle/>
                    <a:p>
                      <a:pPr>
                        <a:lnSpc>
                          <a:spcPct val="107000"/>
                        </a:lnSpc>
                        <a:spcAft>
                          <a:spcPts val="0"/>
                        </a:spcAft>
                      </a:pPr>
                      <a:r>
                        <a:rPr lang="en-US" sz="1200">
                          <a:effectLst/>
                        </a:rPr>
                        <a:t>11</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nSpc>
                          <a:spcPct val="107000"/>
                        </a:lnSpc>
                        <a:spcAft>
                          <a:spcPts val="0"/>
                        </a:spcAft>
                      </a:pPr>
                      <a:r>
                        <a:rPr lang="en-US" sz="1200">
                          <a:effectLst/>
                        </a:rPr>
                        <a:t>Odisha</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US" sz="1200">
                          <a:effectLst/>
                        </a:rPr>
                        <a:t>2071</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US" sz="1200">
                          <a:effectLst/>
                        </a:rPr>
                        <a:t>1193</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US" sz="1200">
                          <a:effectLst/>
                        </a:rPr>
                        <a:t>1231</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gridSpan="2">
                  <a:txBody>
                    <a:bodyPr/>
                    <a:lstStyle/>
                    <a:p>
                      <a:pPr algn="ctr">
                        <a:lnSpc>
                          <a:spcPct val="107000"/>
                        </a:lnSpc>
                        <a:spcAft>
                          <a:spcPts val="0"/>
                        </a:spcAft>
                      </a:pPr>
                      <a:r>
                        <a:rPr lang="en-US" sz="1200">
                          <a:effectLst/>
                        </a:rPr>
                        <a:t>359</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hMerge="1">
                  <a:txBody>
                    <a:bodyPr/>
                    <a:lstStyle/>
                    <a:p>
                      <a:endParaRPr lang="en-IN"/>
                    </a:p>
                  </a:txBody>
                  <a:tcPr/>
                </a:tc>
                <a:tc gridSpan="2">
                  <a:txBody>
                    <a:bodyPr/>
                    <a:lstStyle/>
                    <a:p>
                      <a:pPr algn="ctr">
                        <a:lnSpc>
                          <a:spcPct val="107000"/>
                        </a:lnSpc>
                        <a:spcAft>
                          <a:spcPts val="0"/>
                        </a:spcAft>
                      </a:pPr>
                      <a:r>
                        <a:rPr lang="en-US" sz="1200">
                          <a:effectLst/>
                        </a:rPr>
                        <a:t>60</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hMerge="1">
                  <a:txBody>
                    <a:bodyPr/>
                    <a:lstStyle/>
                    <a:p>
                      <a:endParaRPr lang="en-IN"/>
                    </a:p>
                  </a:txBody>
                  <a:tcPr/>
                </a:tc>
                <a:tc>
                  <a:txBody>
                    <a:bodyPr/>
                    <a:lstStyle/>
                    <a:p>
                      <a:pPr algn="ctr">
                        <a:lnSpc>
                          <a:spcPct val="107000"/>
                        </a:lnSpc>
                        <a:spcAft>
                          <a:spcPts val="0"/>
                        </a:spcAft>
                      </a:pPr>
                      <a:r>
                        <a:rPr lang="en-US" sz="1200">
                          <a:effectLst/>
                        </a:rPr>
                        <a:t>36</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US" sz="1200">
                          <a:effectLst/>
                        </a:rPr>
                        <a:t>17</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IN" sz="1600">
                          <a:effectLst/>
                        </a:rPr>
                        <a:t>7</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nchor="ctr"/>
                </a:tc>
                <a:extLst>
                  <a:ext uri="{0D108BD9-81ED-4DB2-BD59-A6C34878D82A}">
                    <a16:rowId xmlns:a16="http://schemas.microsoft.com/office/drawing/2014/main" val="2665170296"/>
                  </a:ext>
                </a:extLst>
              </a:tr>
              <a:tr h="182636">
                <a:tc>
                  <a:txBody>
                    <a:bodyPr/>
                    <a:lstStyle/>
                    <a:p>
                      <a:pPr>
                        <a:lnSpc>
                          <a:spcPct val="107000"/>
                        </a:lnSpc>
                        <a:spcAft>
                          <a:spcPts val="0"/>
                        </a:spcAft>
                      </a:pPr>
                      <a:r>
                        <a:rPr lang="en-US" sz="1200">
                          <a:effectLst/>
                        </a:rPr>
                        <a:t>12</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nSpc>
                          <a:spcPct val="107000"/>
                        </a:lnSpc>
                        <a:spcAft>
                          <a:spcPts val="0"/>
                        </a:spcAft>
                      </a:pPr>
                      <a:r>
                        <a:rPr lang="en-US" sz="1200">
                          <a:effectLst/>
                        </a:rPr>
                        <a:t>Punjab</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US" sz="1200">
                          <a:effectLst/>
                        </a:rPr>
                        <a:t>2</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US" sz="1200">
                          <a:effectLst/>
                        </a:rPr>
                        <a:t>0</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US" sz="1200">
                          <a:effectLst/>
                        </a:rPr>
                        <a:t>0</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gridSpan="2">
                  <a:txBody>
                    <a:bodyPr/>
                    <a:lstStyle/>
                    <a:p>
                      <a:pPr algn="ctr">
                        <a:lnSpc>
                          <a:spcPct val="107000"/>
                        </a:lnSpc>
                        <a:spcAft>
                          <a:spcPts val="0"/>
                        </a:spcAft>
                      </a:pPr>
                      <a:r>
                        <a:rPr lang="en-US" sz="1200">
                          <a:effectLst/>
                        </a:rPr>
                        <a:t>0</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hMerge="1">
                  <a:txBody>
                    <a:bodyPr/>
                    <a:lstStyle/>
                    <a:p>
                      <a:endParaRPr lang="en-IN"/>
                    </a:p>
                  </a:txBody>
                  <a:tcPr/>
                </a:tc>
                <a:tc gridSpan="2">
                  <a:txBody>
                    <a:bodyPr/>
                    <a:lstStyle/>
                    <a:p>
                      <a:pPr algn="ctr">
                        <a:lnSpc>
                          <a:spcPct val="107000"/>
                        </a:lnSpc>
                        <a:spcAft>
                          <a:spcPts val="0"/>
                        </a:spcAft>
                      </a:pPr>
                      <a:r>
                        <a:rPr lang="en-US" sz="1200">
                          <a:effectLst/>
                        </a:rPr>
                        <a:t>Nil</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hMerge="1">
                  <a:txBody>
                    <a:bodyPr/>
                    <a:lstStyle/>
                    <a:p>
                      <a:endParaRPr lang="en-IN"/>
                    </a:p>
                  </a:txBody>
                  <a:tcPr/>
                </a:tc>
                <a:tc>
                  <a:txBody>
                    <a:bodyPr/>
                    <a:lstStyle/>
                    <a:p>
                      <a:pPr algn="ctr">
                        <a:lnSpc>
                          <a:spcPct val="107000"/>
                        </a:lnSpc>
                        <a:spcAft>
                          <a:spcPts val="0"/>
                        </a:spcAft>
                      </a:pPr>
                      <a:r>
                        <a:rPr lang="en-US" sz="1200">
                          <a:effectLst/>
                        </a:rPr>
                        <a:t>Nil</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US" sz="1200">
                          <a:effectLst/>
                        </a:rPr>
                        <a:t>0</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IN" sz="1600">
                          <a:effectLst/>
                        </a:rPr>
                        <a:t>0</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nchor="ctr"/>
                </a:tc>
                <a:extLst>
                  <a:ext uri="{0D108BD9-81ED-4DB2-BD59-A6C34878D82A}">
                    <a16:rowId xmlns:a16="http://schemas.microsoft.com/office/drawing/2014/main" val="531605243"/>
                  </a:ext>
                </a:extLst>
              </a:tr>
              <a:tr h="182636">
                <a:tc>
                  <a:txBody>
                    <a:bodyPr/>
                    <a:lstStyle/>
                    <a:p>
                      <a:pPr>
                        <a:lnSpc>
                          <a:spcPct val="107000"/>
                        </a:lnSpc>
                        <a:spcAft>
                          <a:spcPts val="0"/>
                        </a:spcAft>
                      </a:pPr>
                      <a:r>
                        <a:rPr lang="en-US" sz="1200">
                          <a:effectLst/>
                        </a:rPr>
                        <a:t>13</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nSpc>
                          <a:spcPct val="107000"/>
                        </a:lnSpc>
                        <a:spcAft>
                          <a:spcPts val="0"/>
                        </a:spcAft>
                      </a:pPr>
                      <a:r>
                        <a:rPr lang="en-US" sz="1200">
                          <a:effectLst/>
                        </a:rPr>
                        <a:t>Rajasthan</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US" sz="1200">
                          <a:effectLst/>
                        </a:rPr>
                        <a:t>412</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US" sz="1200">
                          <a:effectLst/>
                        </a:rPr>
                        <a:t>676</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US" sz="1200">
                          <a:effectLst/>
                        </a:rPr>
                        <a:t>246</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gridSpan="2">
                  <a:txBody>
                    <a:bodyPr/>
                    <a:lstStyle/>
                    <a:p>
                      <a:pPr algn="ctr">
                        <a:lnSpc>
                          <a:spcPct val="107000"/>
                        </a:lnSpc>
                        <a:spcAft>
                          <a:spcPts val="0"/>
                        </a:spcAft>
                      </a:pPr>
                      <a:r>
                        <a:rPr lang="en-US" sz="1200">
                          <a:effectLst/>
                        </a:rPr>
                        <a:t>919</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hMerge="1">
                  <a:txBody>
                    <a:bodyPr/>
                    <a:lstStyle/>
                    <a:p>
                      <a:endParaRPr lang="en-IN"/>
                    </a:p>
                  </a:txBody>
                  <a:tcPr/>
                </a:tc>
                <a:tc gridSpan="2">
                  <a:txBody>
                    <a:bodyPr/>
                    <a:lstStyle/>
                    <a:p>
                      <a:pPr algn="ctr">
                        <a:lnSpc>
                          <a:spcPct val="107000"/>
                        </a:lnSpc>
                        <a:spcAft>
                          <a:spcPts val="0"/>
                        </a:spcAft>
                      </a:pPr>
                      <a:r>
                        <a:rPr lang="en-US" sz="1200">
                          <a:effectLst/>
                        </a:rPr>
                        <a:t>-</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hMerge="1">
                  <a:txBody>
                    <a:bodyPr/>
                    <a:lstStyle/>
                    <a:p>
                      <a:endParaRPr lang="en-IN"/>
                    </a:p>
                  </a:txBody>
                  <a:tcPr/>
                </a:tc>
                <a:tc>
                  <a:txBody>
                    <a:bodyPr/>
                    <a:lstStyle/>
                    <a:p>
                      <a:pPr algn="ctr">
                        <a:lnSpc>
                          <a:spcPct val="107000"/>
                        </a:lnSpc>
                        <a:spcAft>
                          <a:spcPts val="0"/>
                        </a:spcAft>
                      </a:pPr>
                      <a:r>
                        <a:rPr lang="en-US" sz="1200">
                          <a:effectLst/>
                        </a:rPr>
                        <a:t>9</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US" sz="1200">
                          <a:effectLst/>
                        </a:rPr>
                        <a:t>9</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IN" sz="1600">
                          <a:effectLst/>
                        </a:rPr>
                        <a:t>1</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nchor="ctr"/>
                </a:tc>
                <a:extLst>
                  <a:ext uri="{0D108BD9-81ED-4DB2-BD59-A6C34878D82A}">
                    <a16:rowId xmlns:a16="http://schemas.microsoft.com/office/drawing/2014/main" val="1305101436"/>
                  </a:ext>
                </a:extLst>
              </a:tr>
              <a:tr h="182636">
                <a:tc>
                  <a:txBody>
                    <a:bodyPr/>
                    <a:lstStyle/>
                    <a:p>
                      <a:pPr>
                        <a:lnSpc>
                          <a:spcPct val="107000"/>
                        </a:lnSpc>
                        <a:spcAft>
                          <a:spcPts val="0"/>
                        </a:spcAft>
                      </a:pPr>
                      <a:r>
                        <a:rPr lang="en-US" sz="1200">
                          <a:effectLst/>
                        </a:rPr>
                        <a:t>14</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nSpc>
                          <a:spcPct val="107000"/>
                        </a:lnSpc>
                        <a:spcAft>
                          <a:spcPts val="0"/>
                        </a:spcAft>
                      </a:pPr>
                      <a:r>
                        <a:rPr lang="en-US" sz="1200">
                          <a:effectLst/>
                        </a:rPr>
                        <a:t>Tamil Nadu</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US" sz="1200">
                          <a:effectLst/>
                        </a:rPr>
                        <a:t>Nil</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US" sz="1200">
                          <a:effectLst/>
                        </a:rPr>
                        <a:t>117</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US" sz="1200">
                          <a:effectLst/>
                        </a:rPr>
                        <a:t>110</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gridSpan="2">
                  <a:txBody>
                    <a:bodyPr/>
                    <a:lstStyle/>
                    <a:p>
                      <a:pPr algn="ctr">
                        <a:lnSpc>
                          <a:spcPct val="107000"/>
                        </a:lnSpc>
                        <a:spcAft>
                          <a:spcPts val="0"/>
                        </a:spcAft>
                      </a:pPr>
                      <a:r>
                        <a:rPr lang="en-US" sz="1200">
                          <a:effectLst/>
                        </a:rPr>
                        <a:t>19</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hMerge="1">
                  <a:txBody>
                    <a:bodyPr/>
                    <a:lstStyle/>
                    <a:p>
                      <a:endParaRPr lang="en-IN"/>
                    </a:p>
                  </a:txBody>
                  <a:tcPr/>
                </a:tc>
                <a:tc gridSpan="2">
                  <a:txBody>
                    <a:bodyPr/>
                    <a:lstStyle/>
                    <a:p>
                      <a:pPr algn="ctr">
                        <a:lnSpc>
                          <a:spcPct val="107000"/>
                        </a:lnSpc>
                        <a:spcAft>
                          <a:spcPts val="0"/>
                        </a:spcAft>
                      </a:pPr>
                      <a:r>
                        <a:rPr lang="en-US" sz="1200">
                          <a:effectLst/>
                        </a:rPr>
                        <a:t>Nil</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hMerge="1">
                  <a:txBody>
                    <a:bodyPr/>
                    <a:lstStyle/>
                    <a:p>
                      <a:endParaRPr lang="en-IN"/>
                    </a:p>
                  </a:txBody>
                  <a:tcPr/>
                </a:tc>
                <a:tc>
                  <a:txBody>
                    <a:bodyPr/>
                    <a:lstStyle/>
                    <a:p>
                      <a:pPr algn="ctr">
                        <a:lnSpc>
                          <a:spcPct val="107000"/>
                        </a:lnSpc>
                        <a:spcAft>
                          <a:spcPts val="0"/>
                        </a:spcAft>
                      </a:pPr>
                      <a:r>
                        <a:rPr lang="en-US" sz="1200">
                          <a:effectLst/>
                        </a:rPr>
                        <a:t>Nil</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US" sz="1200">
                          <a:effectLst/>
                        </a:rPr>
                        <a:t>0</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IN" sz="1600">
                          <a:effectLst/>
                        </a:rPr>
                        <a:t>0</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nchor="ctr"/>
                </a:tc>
                <a:extLst>
                  <a:ext uri="{0D108BD9-81ED-4DB2-BD59-A6C34878D82A}">
                    <a16:rowId xmlns:a16="http://schemas.microsoft.com/office/drawing/2014/main" val="2028607575"/>
                  </a:ext>
                </a:extLst>
              </a:tr>
              <a:tr h="320423">
                <a:tc>
                  <a:txBody>
                    <a:bodyPr/>
                    <a:lstStyle/>
                    <a:p>
                      <a:pPr>
                        <a:lnSpc>
                          <a:spcPct val="107000"/>
                        </a:lnSpc>
                        <a:spcAft>
                          <a:spcPts val="0"/>
                        </a:spcAft>
                      </a:pPr>
                      <a:r>
                        <a:rPr lang="en-US" sz="1200">
                          <a:effectLst/>
                        </a:rPr>
                        <a:t>15</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nSpc>
                          <a:spcPct val="107000"/>
                        </a:lnSpc>
                        <a:spcAft>
                          <a:spcPts val="0"/>
                        </a:spcAft>
                      </a:pPr>
                      <a:r>
                        <a:rPr lang="en-US" sz="1200">
                          <a:effectLst/>
                        </a:rPr>
                        <a:t>Telangana</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US" sz="1200">
                          <a:effectLst/>
                        </a:rPr>
                        <a:t>807</a:t>
                      </a:r>
                      <a:r>
                        <a:rPr lang="en-US" sz="1200" baseline="30000">
                          <a:effectLst/>
                        </a:rPr>
                        <a:t>##</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US" sz="1200">
                          <a:effectLst/>
                        </a:rPr>
                        <a:t>5107</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US" sz="1200">
                          <a:effectLst/>
                        </a:rPr>
                        <a:t>20635</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gridSpan="2">
                  <a:txBody>
                    <a:bodyPr/>
                    <a:lstStyle/>
                    <a:p>
                      <a:pPr algn="ctr">
                        <a:lnSpc>
                          <a:spcPct val="107000"/>
                        </a:lnSpc>
                        <a:spcAft>
                          <a:spcPts val="0"/>
                        </a:spcAft>
                      </a:pPr>
                      <a:r>
                        <a:rPr lang="en-US" sz="1200">
                          <a:effectLst/>
                        </a:rPr>
                        <a:t>264</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hMerge="1">
                  <a:txBody>
                    <a:bodyPr/>
                    <a:lstStyle/>
                    <a:p>
                      <a:endParaRPr lang="en-IN"/>
                    </a:p>
                  </a:txBody>
                  <a:tcPr/>
                </a:tc>
                <a:tc gridSpan="2">
                  <a:txBody>
                    <a:bodyPr/>
                    <a:lstStyle/>
                    <a:p>
                      <a:pPr algn="ctr">
                        <a:lnSpc>
                          <a:spcPct val="107000"/>
                        </a:lnSpc>
                        <a:spcAft>
                          <a:spcPts val="0"/>
                        </a:spcAft>
                      </a:pPr>
                      <a:r>
                        <a:rPr lang="en-US" sz="1400" b="1">
                          <a:solidFill>
                            <a:srgbClr val="FF0000"/>
                          </a:solidFill>
                          <a:effectLst/>
                        </a:rPr>
                        <a:t>541</a:t>
                      </a:r>
                      <a:endParaRPr lang="en-IN" sz="1800" b="1">
                        <a:solidFill>
                          <a:srgbClr val="FF0000"/>
                        </a:solidFill>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hMerge="1">
                  <a:txBody>
                    <a:bodyPr/>
                    <a:lstStyle/>
                    <a:p>
                      <a:endParaRPr lang="en-IN"/>
                    </a:p>
                  </a:txBody>
                  <a:tcPr/>
                </a:tc>
                <a:tc>
                  <a:txBody>
                    <a:bodyPr/>
                    <a:lstStyle/>
                    <a:p>
                      <a:pPr algn="ctr">
                        <a:lnSpc>
                          <a:spcPct val="107000"/>
                        </a:lnSpc>
                        <a:spcAft>
                          <a:spcPts val="0"/>
                        </a:spcAft>
                      </a:pPr>
                      <a:r>
                        <a:rPr lang="en-US" sz="1400" b="1">
                          <a:solidFill>
                            <a:srgbClr val="FF0000"/>
                          </a:solidFill>
                          <a:effectLst/>
                        </a:rPr>
                        <a:t>324</a:t>
                      </a:r>
                      <a:endParaRPr lang="en-IN" sz="1800" b="1">
                        <a:solidFill>
                          <a:srgbClr val="FF0000"/>
                        </a:solidFill>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US" sz="1400" b="1" dirty="0">
                          <a:solidFill>
                            <a:srgbClr val="FF0000"/>
                          </a:solidFill>
                          <a:effectLst/>
                        </a:rPr>
                        <a:t>108</a:t>
                      </a:r>
                      <a:endParaRPr lang="en-IN" sz="1800" b="1" dirty="0">
                        <a:solidFill>
                          <a:srgbClr val="FF0000"/>
                        </a:solidFill>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IN" sz="1600" dirty="0">
                          <a:effectLst/>
                        </a:rPr>
                        <a:t>0</a:t>
                      </a:r>
                      <a:endParaRPr lang="en-IN" sz="1600" dirty="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nchor="ctr"/>
                </a:tc>
                <a:extLst>
                  <a:ext uri="{0D108BD9-81ED-4DB2-BD59-A6C34878D82A}">
                    <a16:rowId xmlns:a16="http://schemas.microsoft.com/office/drawing/2014/main" val="2689494972"/>
                  </a:ext>
                </a:extLst>
              </a:tr>
              <a:tr h="182636">
                <a:tc>
                  <a:txBody>
                    <a:bodyPr/>
                    <a:lstStyle/>
                    <a:p>
                      <a:pPr>
                        <a:lnSpc>
                          <a:spcPct val="107000"/>
                        </a:lnSpc>
                        <a:spcAft>
                          <a:spcPts val="0"/>
                        </a:spcAft>
                      </a:pPr>
                      <a:r>
                        <a:rPr lang="en-US" sz="1200">
                          <a:effectLst/>
                        </a:rPr>
                        <a:t>16</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nSpc>
                          <a:spcPct val="107000"/>
                        </a:lnSpc>
                        <a:spcAft>
                          <a:spcPts val="0"/>
                        </a:spcAft>
                      </a:pPr>
                      <a:r>
                        <a:rPr lang="en-US" sz="1200">
                          <a:effectLst/>
                        </a:rPr>
                        <a:t>Uttar Pradesh</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US" sz="1200">
                          <a:effectLst/>
                        </a:rPr>
                        <a:t>4</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US" sz="1200">
                          <a:effectLst/>
                        </a:rPr>
                        <a:t>75</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US" sz="1200">
                          <a:effectLst/>
                        </a:rPr>
                        <a:t>155</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gridSpan="2">
                  <a:txBody>
                    <a:bodyPr/>
                    <a:lstStyle/>
                    <a:p>
                      <a:pPr algn="ctr">
                        <a:lnSpc>
                          <a:spcPct val="107000"/>
                        </a:lnSpc>
                        <a:spcAft>
                          <a:spcPts val="0"/>
                        </a:spcAft>
                      </a:pPr>
                      <a:r>
                        <a:rPr lang="en-US" sz="1200">
                          <a:effectLst/>
                        </a:rPr>
                        <a:t>82</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hMerge="1">
                  <a:txBody>
                    <a:bodyPr/>
                    <a:lstStyle/>
                    <a:p>
                      <a:endParaRPr lang="en-IN"/>
                    </a:p>
                  </a:txBody>
                  <a:tcPr/>
                </a:tc>
                <a:tc gridSpan="2">
                  <a:txBody>
                    <a:bodyPr/>
                    <a:lstStyle/>
                    <a:p>
                      <a:pPr algn="ctr">
                        <a:lnSpc>
                          <a:spcPct val="107000"/>
                        </a:lnSpc>
                        <a:spcAft>
                          <a:spcPts val="0"/>
                        </a:spcAft>
                      </a:pPr>
                      <a:r>
                        <a:rPr lang="en-US" sz="1200">
                          <a:effectLst/>
                        </a:rPr>
                        <a:t>-</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hMerge="1">
                  <a:txBody>
                    <a:bodyPr/>
                    <a:lstStyle/>
                    <a:p>
                      <a:endParaRPr lang="en-IN"/>
                    </a:p>
                  </a:txBody>
                  <a:tcPr/>
                </a:tc>
                <a:tc>
                  <a:txBody>
                    <a:bodyPr/>
                    <a:lstStyle/>
                    <a:p>
                      <a:pPr algn="ctr">
                        <a:lnSpc>
                          <a:spcPct val="107000"/>
                        </a:lnSpc>
                        <a:spcAft>
                          <a:spcPts val="0"/>
                        </a:spcAft>
                      </a:pPr>
                      <a:r>
                        <a:rPr lang="en-US" sz="1200">
                          <a:effectLst/>
                        </a:rPr>
                        <a:t>Nil</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US" sz="1200">
                          <a:effectLst/>
                        </a:rPr>
                        <a:t>0</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IN" sz="1600">
                          <a:effectLst/>
                        </a:rPr>
                        <a:t>0</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nchor="ctr"/>
                </a:tc>
                <a:extLst>
                  <a:ext uri="{0D108BD9-81ED-4DB2-BD59-A6C34878D82A}">
                    <a16:rowId xmlns:a16="http://schemas.microsoft.com/office/drawing/2014/main" val="2167818559"/>
                  </a:ext>
                </a:extLst>
              </a:tr>
              <a:tr h="182636">
                <a:tc>
                  <a:txBody>
                    <a:bodyPr/>
                    <a:lstStyle/>
                    <a:p>
                      <a:pPr>
                        <a:lnSpc>
                          <a:spcPct val="107000"/>
                        </a:lnSpc>
                        <a:spcAft>
                          <a:spcPts val="0"/>
                        </a:spcAft>
                      </a:pPr>
                      <a:r>
                        <a:rPr lang="en-US" sz="1200">
                          <a:effectLst/>
                        </a:rPr>
                        <a:t>17</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nSpc>
                          <a:spcPct val="107000"/>
                        </a:lnSpc>
                        <a:spcAft>
                          <a:spcPts val="0"/>
                        </a:spcAft>
                      </a:pPr>
                      <a:r>
                        <a:rPr lang="en-US" sz="1200">
                          <a:effectLst/>
                        </a:rPr>
                        <a:t>West Bengal</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US" sz="1200">
                          <a:effectLst/>
                        </a:rPr>
                        <a:t>Nil</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US" sz="1200">
                          <a:effectLst/>
                        </a:rPr>
                        <a:t>Nil</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US" sz="1200">
                          <a:effectLst/>
                        </a:rPr>
                        <a:t>Nil</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gridSpan="2">
                  <a:txBody>
                    <a:bodyPr/>
                    <a:lstStyle/>
                    <a:p>
                      <a:pPr algn="ctr">
                        <a:lnSpc>
                          <a:spcPct val="107000"/>
                        </a:lnSpc>
                        <a:spcAft>
                          <a:spcPts val="0"/>
                        </a:spcAft>
                      </a:pPr>
                      <a:r>
                        <a:rPr lang="en-US" sz="1200">
                          <a:effectLst/>
                        </a:rPr>
                        <a:t>1</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hMerge="1">
                  <a:txBody>
                    <a:bodyPr/>
                    <a:lstStyle/>
                    <a:p>
                      <a:endParaRPr lang="en-IN"/>
                    </a:p>
                  </a:txBody>
                  <a:tcPr/>
                </a:tc>
                <a:tc gridSpan="2">
                  <a:txBody>
                    <a:bodyPr/>
                    <a:lstStyle/>
                    <a:p>
                      <a:pPr algn="ctr">
                        <a:lnSpc>
                          <a:spcPct val="107000"/>
                        </a:lnSpc>
                        <a:spcAft>
                          <a:spcPts val="0"/>
                        </a:spcAft>
                      </a:pPr>
                      <a:r>
                        <a:rPr lang="en-US" sz="1200">
                          <a:effectLst/>
                        </a:rPr>
                        <a:t>-</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hMerge="1">
                  <a:txBody>
                    <a:bodyPr/>
                    <a:lstStyle/>
                    <a:p>
                      <a:endParaRPr lang="en-IN"/>
                    </a:p>
                  </a:txBody>
                  <a:tcPr/>
                </a:tc>
                <a:tc>
                  <a:txBody>
                    <a:bodyPr/>
                    <a:lstStyle/>
                    <a:p>
                      <a:pPr algn="ctr">
                        <a:lnSpc>
                          <a:spcPct val="107000"/>
                        </a:lnSpc>
                        <a:spcAft>
                          <a:spcPts val="0"/>
                        </a:spcAft>
                      </a:pPr>
                      <a:r>
                        <a:rPr lang="en-US" sz="1200">
                          <a:effectLst/>
                        </a:rPr>
                        <a:t>Nil</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US" sz="1200">
                          <a:effectLst/>
                        </a:rPr>
                        <a:t>0</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IN" sz="1600">
                          <a:effectLst/>
                        </a:rPr>
                        <a:t>1</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nchor="ctr"/>
                </a:tc>
                <a:extLst>
                  <a:ext uri="{0D108BD9-81ED-4DB2-BD59-A6C34878D82A}">
                    <a16:rowId xmlns:a16="http://schemas.microsoft.com/office/drawing/2014/main" val="159041756"/>
                  </a:ext>
                </a:extLst>
              </a:tr>
              <a:tr h="320359">
                <a:tc gridSpan="2">
                  <a:txBody>
                    <a:bodyPr/>
                    <a:lstStyle/>
                    <a:p>
                      <a:pPr>
                        <a:lnSpc>
                          <a:spcPct val="107000"/>
                        </a:lnSpc>
                        <a:spcAft>
                          <a:spcPts val="0"/>
                        </a:spcAft>
                      </a:pPr>
                      <a:r>
                        <a:rPr lang="en-US" sz="1200">
                          <a:effectLst/>
                        </a:rPr>
                        <a:t>TOTAL</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hMerge="1">
                  <a:txBody>
                    <a:bodyPr/>
                    <a:lstStyle/>
                    <a:p>
                      <a:endParaRPr lang="en-IN"/>
                    </a:p>
                  </a:txBody>
                  <a:tcPr/>
                </a:tc>
                <a:tc>
                  <a:txBody>
                    <a:bodyPr/>
                    <a:lstStyle/>
                    <a:p>
                      <a:pPr algn="ctr">
                        <a:lnSpc>
                          <a:spcPct val="107000"/>
                        </a:lnSpc>
                        <a:spcAft>
                          <a:spcPts val="0"/>
                        </a:spcAft>
                      </a:pPr>
                      <a:r>
                        <a:rPr lang="en-US" sz="1200">
                          <a:effectLst/>
                        </a:rPr>
                        <a:t>33372</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US" sz="1200">
                          <a:effectLst/>
                        </a:rPr>
                        <a:t>35121</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US" sz="1200">
                          <a:effectLst/>
                        </a:rPr>
                        <a:t>39563</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gridSpan="2">
                  <a:txBody>
                    <a:bodyPr/>
                    <a:lstStyle/>
                    <a:p>
                      <a:pPr algn="ctr">
                        <a:lnSpc>
                          <a:spcPct val="107000"/>
                        </a:lnSpc>
                        <a:spcAft>
                          <a:spcPts val="0"/>
                        </a:spcAft>
                      </a:pPr>
                      <a:r>
                        <a:rPr lang="en-US" sz="1200">
                          <a:effectLst/>
                        </a:rPr>
                        <a:t>6137</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hMerge="1">
                  <a:txBody>
                    <a:bodyPr/>
                    <a:lstStyle/>
                    <a:p>
                      <a:endParaRPr lang="en-IN"/>
                    </a:p>
                  </a:txBody>
                  <a:tcPr/>
                </a:tc>
                <a:tc gridSpan="2">
                  <a:txBody>
                    <a:bodyPr/>
                    <a:lstStyle/>
                    <a:p>
                      <a:pPr algn="ctr">
                        <a:lnSpc>
                          <a:spcPct val="107000"/>
                        </a:lnSpc>
                        <a:spcAft>
                          <a:spcPts val="0"/>
                        </a:spcAft>
                      </a:pPr>
                      <a:r>
                        <a:rPr lang="en-US" sz="1200">
                          <a:effectLst/>
                        </a:rPr>
                        <a:t>2040</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hMerge="1">
                  <a:txBody>
                    <a:bodyPr/>
                    <a:lstStyle/>
                    <a:p>
                      <a:endParaRPr lang="en-IN"/>
                    </a:p>
                  </a:txBody>
                  <a:tcPr/>
                </a:tc>
                <a:tc>
                  <a:txBody>
                    <a:bodyPr/>
                    <a:lstStyle/>
                    <a:p>
                      <a:pPr algn="ctr">
                        <a:lnSpc>
                          <a:spcPct val="107000"/>
                        </a:lnSpc>
                        <a:spcAft>
                          <a:spcPts val="0"/>
                        </a:spcAft>
                      </a:pPr>
                      <a:r>
                        <a:rPr lang="en-US" sz="1200">
                          <a:effectLst/>
                        </a:rPr>
                        <a:t>1111</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US" sz="1200">
                          <a:effectLst/>
                        </a:rPr>
                        <a:t>384</a:t>
                      </a:r>
                      <a:endParaRPr lang="en-IN" sz="160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tc>
                  <a:txBody>
                    <a:bodyPr/>
                    <a:lstStyle/>
                    <a:p>
                      <a:pPr algn="ctr">
                        <a:lnSpc>
                          <a:spcPct val="107000"/>
                        </a:lnSpc>
                        <a:spcAft>
                          <a:spcPts val="0"/>
                        </a:spcAft>
                      </a:pPr>
                      <a:r>
                        <a:rPr lang="en-US" sz="1200" dirty="0">
                          <a:effectLst/>
                        </a:rPr>
                        <a:t>25</a:t>
                      </a:r>
                      <a:endParaRPr lang="en-IN" sz="1600" dirty="0">
                        <a:effectLst/>
                        <a:latin typeface="Calibri" panose="020F0502020204030204" pitchFamily="34" charset="0"/>
                        <a:ea typeface="Calibri" panose="020F0502020204030204" pitchFamily="34" charset="0"/>
                        <a:cs typeface="Raavi" panose="020B0502040204020203" pitchFamily="34" charset="0"/>
                      </a:endParaRPr>
                    </a:p>
                  </a:txBody>
                  <a:tcPr marL="67926" marR="67926" marT="0" marB="0"/>
                </a:tc>
                <a:extLst>
                  <a:ext uri="{0D108BD9-81ED-4DB2-BD59-A6C34878D82A}">
                    <a16:rowId xmlns:a16="http://schemas.microsoft.com/office/drawing/2014/main" val="4090186803"/>
                  </a:ext>
                </a:extLst>
              </a:tr>
            </a:tbl>
          </a:graphicData>
        </a:graphic>
      </p:graphicFrame>
      <p:sp>
        <p:nvSpPr>
          <p:cNvPr id="4" name="Title 2">
            <a:extLst>
              <a:ext uri="{FF2B5EF4-FFF2-40B4-BE49-F238E27FC236}">
                <a16:creationId xmlns:a16="http://schemas.microsoft.com/office/drawing/2014/main" id="{B91004E7-9866-4A04-8B4F-2294BA24E3CE}"/>
              </a:ext>
            </a:extLst>
          </p:cNvPr>
          <p:cNvSpPr txBox="1">
            <a:spLocks/>
          </p:cNvSpPr>
          <p:nvPr/>
        </p:nvSpPr>
        <p:spPr>
          <a:xfrm>
            <a:off x="688489" y="274638"/>
            <a:ext cx="10951285" cy="1225536"/>
          </a:xfrm>
          <a:prstGeom prst="rect">
            <a:avLst/>
          </a:prstGeom>
        </p:spPr>
        <p:txBody>
          <a:bodyP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US" sz="2000" b="1" dirty="0">
                <a:solidFill>
                  <a:srgbClr val="002060"/>
                </a:solidFill>
                <a:latin typeface="Arial" panose="020B0604020202020204" pitchFamily="34" charset="0"/>
                <a:cs typeface="Arial" panose="020B0604020202020204" pitchFamily="34" charset="0"/>
              </a:rPr>
              <a:t>State wise distribution of cumulative number of cases and deaths due to heat related illness, India for 2015-2018</a:t>
            </a:r>
            <a:endParaRPr lang="en-US" sz="2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7412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1ED222-D495-48B1-9940-6A4E381BBBEB}"/>
              </a:ext>
            </a:extLst>
          </p:cNvPr>
          <p:cNvSpPr>
            <a:spLocks noGrp="1"/>
          </p:cNvSpPr>
          <p:nvPr>
            <p:ph type="sldNum" sz="quarter" idx="12"/>
          </p:nvPr>
        </p:nvSpPr>
        <p:spPr/>
        <p:txBody>
          <a:bodyPr/>
          <a:lstStyle/>
          <a:p>
            <a:fld id="{48990954-D8B4-4D45-95B7-D17C994E65F2}" type="slidenum">
              <a:rPr lang="en-US">
                <a:latin typeface="Franklin Gothic Book"/>
              </a:rPr>
              <a:pPr/>
              <a:t>23</a:t>
            </a:fld>
            <a:endParaRPr lang="en-US">
              <a:latin typeface="Franklin Gothic Book"/>
            </a:endParaRPr>
          </a:p>
        </p:txBody>
      </p:sp>
      <p:graphicFrame>
        <p:nvGraphicFramePr>
          <p:cNvPr id="3" name="Table 2">
            <a:extLst>
              <a:ext uri="{FF2B5EF4-FFF2-40B4-BE49-F238E27FC236}">
                <a16:creationId xmlns:a16="http://schemas.microsoft.com/office/drawing/2014/main" id="{2F981850-3145-40B7-8E04-D820AE5D3BFE}"/>
              </a:ext>
            </a:extLst>
          </p:cNvPr>
          <p:cNvGraphicFramePr>
            <a:graphicFrameLocks noGrp="1"/>
          </p:cNvGraphicFramePr>
          <p:nvPr>
            <p:extLst>
              <p:ext uri="{D42A27DB-BD31-4B8C-83A1-F6EECF244321}">
                <p14:modId xmlns:p14="http://schemas.microsoft.com/office/powerpoint/2010/main" val="1656936097"/>
              </p:ext>
            </p:extLst>
          </p:nvPr>
        </p:nvGraphicFramePr>
        <p:xfrm>
          <a:off x="1226372" y="757244"/>
          <a:ext cx="9757187" cy="5861928"/>
        </p:xfrm>
        <a:graphic>
          <a:graphicData uri="http://schemas.openxmlformats.org/drawingml/2006/table">
            <a:tbl>
              <a:tblPr firstRow="1" firstCol="1" bandRow="1">
                <a:tableStyleId>{5C22544A-7EE6-4342-B048-85BDC9FD1C3A}</a:tableStyleId>
              </a:tblPr>
              <a:tblGrid>
                <a:gridCol w="1063032">
                  <a:extLst>
                    <a:ext uri="{9D8B030D-6E8A-4147-A177-3AD203B41FA5}">
                      <a16:colId xmlns:a16="http://schemas.microsoft.com/office/drawing/2014/main" val="4104329665"/>
                    </a:ext>
                  </a:extLst>
                </a:gridCol>
                <a:gridCol w="2928739">
                  <a:extLst>
                    <a:ext uri="{9D8B030D-6E8A-4147-A177-3AD203B41FA5}">
                      <a16:colId xmlns:a16="http://schemas.microsoft.com/office/drawing/2014/main" val="3021206681"/>
                    </a:ext>
                  </a:extLst>
                </a:gridCol>
                <a:gridCol w="3540897">
                  <a:extLst>
                    <a:ext uri="{9D8B030D-6E8A-4147-A177-3AD203B41FA5}">
                      <a16:colId xmlns:a16="http://schemas.microsoft.com/office/drawing/2014/main" val="1605220160"/>
                    </a:ext>
                  </a:extLst>
                </a:gridCol>
                <a:gridCol w="2224519">
                  <a:extLst>
                    <a:ext uri="{9D8B030D-6E8A-4147-A177-3AD203B41FA5}">
                      <a16:colId xmlns:a16="http://schemas.microsoft.com/office/drawing/2014/main" val="553363704"/>
                    </a:ext>
                  </a:extLst>
                </a:gridCol>
              </a:tblGrid>
              <a:tr h="451134">
                <a:tc>
                  <a:txBody>
                    <a:bodyPr/>
                    <a:lstStyle/>
                    <a:p>
                      <a:pPr algn="ctr">
                        <a:lnSpc>
                          <a:spcPct val="107000"/>
                        </a:lnSpc>
                        <a:spcAft>
                          <a:spcPts val="0"/>
                        </a:spcAft>
                      </a:pPr>
                      <a:r>
                        <a:rPr lang="en-US" sz="1300">
                          <a:effectLst/>
                        </a:rPr>
                        <a:t>SN.</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tc>
                <a:tc>
                  <a:txBody>
                    <a:bodyPr/>
                    <a:lstStyle/>
                    <a:p>
                      <a:pPr algn="ctr">
                        <a:lnSpc>
                          <a:spcPct val="107000"/>
                        </a:lnSpc>
                        <a:spcAft>
                          <a:spcPts val="0"/>
                        </a:spcAft>
                      </a:pPr>
                      <a:r>
                        <a:rPr lang="en-US" sz="1300" dirty="0">
                          <a:effectLst/>
                        </a:rPr>
                        <a:t>Name of the State</a:t>
                      </a:r>
                      <a:endParaRPr lang="en-IN" sz="1300" dirty="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tc>
                <a:tc>
                  <a:txBody>
                    <a:bodyPr/>
                    <a:lstStyle/>
                    <a:p>
                      <a:pPr algn="ctr">
                        <a:lnSpc>
                          <a:spcPct val="107000"/>
                        </a:lnSpc>
                        <a:spcAft>
                          <a:spcPts val="0"/>
                        </a:spcAft>
                      </a:pPr>
                      <a:r>
                        <a:rPr lang="en-US" sz="1300" dirty="0">
                          <a:effectLst/>
                        </a:rPr>
                        <a:t> Cumulative no of cases reported due to Heat Related Illness</a:t>
                      </a:r>
                      <a:endParaRPr lang="en-IN" sz="1300" dirty="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tc>
                <a:tc>
                  <a:txBody>
                    <a:bodyPr/>
                    <a:lstStyle/>
                    <a:p>
                      <a:pPr algn="ctr">
                        <a:lnSpc>
                          <a:spcPct val="107000"/>
                        </a:lnSpc>
                        <a:spcAft>
                          <a:spcPts val="0"/>
                        </a:spcAft>
                      </a:pPr>
                      <a:r>
                        <a:rPr lang="en-US" sz="1300" dirty="0">
                          <a:effectLst/>
                        </a:rPr>
                        <a:t> Cumulative no of deaths reported due to Heat</a:t>
                      </a:r>
                      <a:endParaRPr lang="en-IN" sz="1300" dirty="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tc>
                <a:extLst>
                  <a:ext uri="{0D108BD9-81ED-4DB2-BD59-A6C34878D82A}">
                    <a16:rowId xmlns:a16="http://schemas.microsoft.com/office/drawing/2014/main" val="2896888563"/>
                  </a:ext>
                </a:extLst>
              </a:tr>
              <a:tr h="148906">
                <a:tc>
                  <a:txBody>
                    <a:bodyPr/>
                    <a:lstStyle/>
                    <a:p>
                      <a:pPr>
                        <a:lnSpc>
                          <a:spcPct val="107000"/>
                        </a:lnSpc>
                        <a:spcAft>
                          <a:spcPts val="0"/>
                        </a:spcAft>
                      </a:pPr>
                      <a:r>
                        <a:rPr lang="en-US" sz="1300" dirty="0">
                          <a:effectLst/>
                        </a:rPr>
                        <a:t>1</a:t>
                      </a:r>
                      <a:endParaRPr lang="en-IN" sz="1300" dirty="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tc>
                <a:tc>
                  <a:txBody>
                    <a:bodyPr/>
                    <a:lstStyle/>
                    <a:p>
                      <a:pPr>
                        <a:lnSpc>
                          <a:spcPct val="107000"/>
                        </a:lnSpc>
                        <a:spcAft>
                          <a:spcPts val="0"/>
                        </a:spcAft>
                      </a:pPr>
                      <a:r>
                        <a:rPr lang="en-US" sz="1300">
                          <a:effectLst/>
                        </a:rPr>
                        <a:t>Andhra Pradesh</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tc>
                <a:tc>
                  <a:txBody>
                    <a:bodyPr/>
                    <a:lstStyle/>
                    <a:p>
                      <a:pPr algn="ctr">
                        <a:lnSpc>
                          <a:spcPct val="107000"/>
                        </a:lnSpc>
                        <a:spcAft>
                          <a:spcPts val="0"/>
                        </a:spcAft>
                      </a:pPr>
                      <a:r>
                        <a:rPr lang="en-IN" sz="1300">
                          <a:effectLst/>
                        </a:rPr>
                        <a:t>956</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nchor="b"/>
                </a:tc>
                <a:tc>
                  <a:txBody>
                    <a:bodyPr/>
                    <a:lstStyle/>
                    <a:p>
                      <a:pPr algn="ctr">
                        <a:lnSpc>
                          <a:spcPct val="107000"/>
                        </a:lnSpc>
                        <a:spcAft>
                          <a:spcPts val="0"/>
                        </a:spcAft>
                      </a:pPr>
                      <a:r>
                        <a:rPr lang="en-IN" sz="1400" b="1" dirty="0">
                          <a:solidFill>
                            <a:srgbClr val="FF0000"/>
                          </a:solidFill>
                          <a:effectLst/>
                        </a:rPr>
                        <a:t>29</a:t>
                      </a:r>
                      <a:endParaRPr lang="en-IN" sz="1400" b="1" dirty="0">
                        <a:solidFill>
                          <a:srgbClr val="FF0000"/>
                        </a:solidFill>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nchor="b"/>
                </a:tc>
                <a:extLst>
                  <a:ext uri="{0D108BD9-81ED-4DB2-BD59-A6C34878D82A}">
                    <a16:rowId xmlns:a16="http://schemas.microsoft.com/office/drawing/2014/main" val="3002404838"/>
                  </a:ext>
                </a:extLst>
              </a:tr>
              <a:tr h="148906">
                <a:tc>
                  <a:txBody>
                    <a:bodyPr/>
                    <a:lstStyle/>
                    <a:p>
                      <a:pPr>
                        <a:lnSpc>
                          <a:spcPct val="107000"/>
                        </a:lnSpc>
                        <a:spcAft>
                          <a:spcPts val="0"/>
                        </a:spcAft>
                      </a:pPr>
                      <a:r>
                        <a:rPr lang="en-US" sz="1300">
                          <a:effectLst/>
                        </a:rPr>
                        <a:t>2</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tc>
                <a:tc>
                  <a:txBody>
                    <a:bodyPr/>
                    <a:lstStyle/>
                    <a:p>
                      <a:pPr>
                        <a:lnSpc>
                          <a:spcPct val="107000"/>
                        </a:lnSpc>
                        <a:spcAft>
                          <a:spcPts val="0"/>
                        </a:spcAft>
                      </a:pPr>
                      <a:r>
                        <a:rPr lang="en-US" sz="1300">
                          <a:effectLst/>
                        </a:rPr>
                        <a:t>Bihar</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tc>
                <a:tc>
                  <a:txBody>
                    <a:bodyPr/>
                    <a:lstStyle/>
                    <a:p>
                      <a:pPr algn="ctr">
                        <a:lnSpc>
                          <a:spcPct val="107000"/>
                        </a:lnSpc>
                        <a:spcAft>
                          <a:spcPts val="0"/>
                        </a:spcAft>
                      </a:pPr>
                      <a:r>
                        <a:rPr lang="en-IN" sz="1300">
                          <a:effectLst/>
                        </a:rPr>
                        <a:t>1466</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nchor="b"/>
                </a:tc>
                <a:tc>
                  <a:txBody>
                    <a:bodyPr/>
                    <a:lstStyle/>
                    <a:p>
                      <a:pPr algn="ctr">
                        <a:lnSpc>
                          <a:spcPct val="107000"/>
                        </a:lnSpc>
                        <a:spcAft>
                          <a:spcPts val="0"/>
                        </a:spcAft>
                      </a:pPr>
                      <a:r>
                        <a:rPr lang="en-IN" sz="1600" b="1" dirty="0">
                          <a:solidFill>
                            <a:srgbClr val="FF0000"/>
                          </a:solidFill>
                          <a:effectLst/>
                        </a:rPr>
                        <a:t>121</a:t>
                      </a:r>
                      <a:endParaRPr lang="en-IN" sz="1600" b="1" dirty="0">
                        <a:solidFill>
                          <a:srgbClr val="FF0000"/>
                        </a:solidFill>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nchor="b"/>
                </a:tc>
                <a:extLst>
                  <a:ext uri="{0D108BD9-81ED-4DB2-BD59-A6C34878D82A}">
                    <a16:rowId xmlns:a16="http://schemas.microsoft.com/office/drawing/2014/main" val="381618387"/>
                  </a:ext>
                </a:extLst>
              </a:tr>
              <a:tr h="148906">
                <a:tc>
                  <a:txBody>
                    <a:bodyPr/>
                    <a:lstStyle/>
                    <a:p>
                      <a:pPr>
                        <a:lnSpc>
                          <a:spcPct val="107000"/>
                        </a:lnSpc>
                        <a:spcAft>
                          <a:spcPts val="0"/>
                        </a:spcAft>
                      </a:pPr>
                      <a:r>
                        <a:rPr lang="en-US" sz="1300">
                          <a:effectLst/>
                        </a:rPr>
                        <a:t>3</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tc>
                <a:tc>
                  <a:txBody>
                    <a:bodyPr/>
                    <a:lstStyle/>
                    <a:p>
                      <a:pPr>
                        <a:lnSpc>
                          <a:spcPct val="107000"/>
                        </a:lnSpc>
                        <a:spcAft>
                          <a:spcPts val="0"/>
                        </a:spcAft>
                      </a:pPr>
                      <a:r>
                        <a:rPr lang="en-US" sz="1300">
                          <a:effectLst/>
                        </a:rPr>
                        <a:t>Chhattisgarh</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tc>
                <a:tc>
                  <a:txBody>
                    <a:bodyPr/>
                    <a:lstStyle/>
                    <a:p>
                      <a:pPr algn="ctr">
                        <a:lnSpc>
                          <a:spcPct val="107000"/>
                        </a:lnSpc>
                        <a:spcAft>
                          <a:spcPts val="0"/>
                        </a:spcAft>
                      </a:pPr>
                      <a:r>
                        <a:rPr lang="en-IN" sz="1300">
                          <a:effectLst/>
                        </a:rPr>
                        <a:t>366</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nchor="b"/>
                </a:tc>
                <a:tc>
                  <a:txBody>
                    <a:bodyPr/>
                    <a:lstStyle/>
                    <a:p>
                      <a:pPr algn="ctr">
                        <a:lnSpc>
                          <a:spcPct val="107000"/>
                        </a:lnSpc>
                        <a:spcAft>
                          <a:spcPts val="0"/>
                        </a:spcAft>
                      </a:pPr>
                      <a:r>
                        <a:rPr lang="en-IN" sz="1300">
                          <a:effectLst/>
                        </a:rPr>
                        <a:t>0</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nchor="b"/>
                </a:tc>
                <a:extLst>
                  <a:ext uri="{0D108BD9-81ED-4DB2-BD59-A6C34878D82A}">
                    <a16:rowId xmlns:a16="http://schemas.microsoft.com/office/drawing/2014/main" val="2913679265"/>
                  </a:ext>
                </a:extLst>
              </a:tr>
              <a:tr h="148906">
                <a:tc>
                  <a:txBody>
                    <a:bodyPr/>
                    <a:lstStyle/>
                    <a:p>
                      <a:pPr>
                        <a:lnSpc>
                          <a:spcPct val="107000"/>
                        </a:lnSpc>
                        <a:spcAft>
                          <a:spcPts val="0"/>
                        </a:spcAft>
                      </a:pPr>
                      <a:r>
                        <a:rPr lang="en-US" sz="1300">
                          <a:effectLst/>
                        </a:rPr>
                        <a:t>4</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tc>
                <a:tc>
                  <a:txBody>
                    <a:bodyPr/>
                    <a:lstStyle/>
                    <a:p>
                      <a:pPr>
                        <a:lnSpc>
                          <a:spcPct val="107000"/>
                        </a:lnSpc>
                        <a:spcAft>
                          <a:spcPts val="0"/>
                        </a:spcAft>
                      </a:pPr>
                      <a:r>
                        <a:rPr lang="en-US" sz="1300">
                          <a:effectLst/>
                        </a:rPr>
                        <a:t>Delhi</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tc>
                <a:tc>
                  <a:txBody>
                    <a:bodyPr/>
                    <a:lstStyle/>
                    <a:p>
                      <a:pPr algn="ctr">
                        <a:lnSpc>
                          <a:spcPct val="107000"/>
                        </a:lnSpc>
                        <a:spcAft>
                          <a:spcPts val="0"/>
                        </a:spcAft>
                      </a:pPr>
                      <a:r>
                        <a:rPr lang="en-IN" sz="1300">
                          <a:effectLst/>
                        </a:rPr>
                        <a:t>157</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nchor="b"/>
                </a:tc>
                <a:tc>
                  <a:txBody>
                    <a:bodyPr/>
                    <a:lstStyle/>
                    <a:p>
                      <a:pPr algn="ctr">
                        <a:lnSpc>
                          <a:spcPct val="107000"/>
                        </a:lnSpc>
                        <a:spcAft>
                          <a:spcPts val="0"/>
                        </a:spcAft>
                      </a:pPr>
                      <a:r>
                        <a:rPr lang="en-IN" sz="1300">
                          <a:effectLst/>
                        </a:rPr>
                        <a:t>0</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nchor="b"/>
                </a:tc>
                <a:extLst>
                  <a:ext uri="{0D108BD9-81ED-4DB2-BD59-A6C34878D82A}">
                    <a16:rowId xmlns:a16="http://schemas.microsoft.com/office/drawing/2014/main" val="3190915428"/>
                  </a:ext>
                </a:extLst>
              </a:tr>
              <a:tr h="148906">
                <a:tc>
                  <a:txBody>
                    <a:bodyPr/>
                    <a:lstStyle/>
                    <a:p>
                      <a:pPr>
                        <a:lnSpc>
                          <a:spcPct val="107000"/>
                        </a:lnSpc>
                        <a:spcAft>
                          <a:spcPts val="0"/>
                        </a:spcAft>
                      </a:pPr>
                      <a:r>
                        <a:rPr lang="en-US" sz="1300">
                          <a:effectLst/>
                        </a:rPr>
                        <a:t>5</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tc>
                <a:tc>
                  <a:txBody>
                    <a:bodyPr/>
                    <a:lstStyle/>
                    <a:p>
                      <a:pPr>
                        <a:lnSpc>
                          <a:spcPct val="107000"/>
                        </a:lnSpc>
                        <a:spcAft>
                          <a:spcPts val="0"/>
                        </a:spcAft>
                      </a:pPr>
                      <a:r>
                        <a:rPr lang="en-US" sz="1300">
                          <a:effectLst/>
                        </a:rPr>
                        <a:t>Gujarat</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tc>
                <a:tc>
                  <a:txBody>
                    <a:bodyPr/>
                    <a:lstStyle/>
                    <a:p>
                      <a:pPr algn="ctr">
                        <a:lnSpc>
                          <a:spcPct val="107000"/>
                        </a:lnSpc>
                        <a:spcAft>
                          <a:spcPts val="0"/>
                        </a:spcAft>
                      </a:pPr>
                      <a:r>
                        <a:rPr lang="en-IN" sz="1300">
                          <a:effectLst/>
                        </a:rPr>
                        <a:t>580</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nchor="b"/>
                </a:tc>
                <a:tc>
                  <a:txBody>
                    <a:bodyPr/>
                    <a:lstStyle/>
                    <a:p>
                      <a:pPr algn="ctr">
                        <a:lnSpc>
                          <a:spcPct val="107000"/>
                        </a:lnSpc>
                        <a:spcAft>
                          <a:spcPts val="0"/>
                        </a:spcAft>
                      </a:pPr>
                      <a:r>
                        <a:rPr lang="en-IN" sz="1300">
                          <a:effectLst/>
                        </a:rPr>
                        <a:t>8</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nchor="b"/>
                </a:tc>
                <a:extLst>
                  <a:ext uri="{0D108BD9-81ED-4DB2-BD59-A6C34878D82A}">
                    <a16:rowId xmlns:a16="http://schemas.microsoft.com/office/drawing/2014/main" val="2231636803"/>
                  </a:ext>
                </a:extLst>
              </a:tr>
              <a:tr h="148906">
                <a:tc>
                  <a:txBody>
                    <a:bodyPr/>
                    <a:lstStyle/>
                    <a:p>
                      <a:pPr>
                        <a:lnSpc>
                          <a:spcPct val="107000"/>
                        </a:lnSpc>
                        <a:spcAft>
                          <a:spcPts val="0"/>
                        </a:spcAft>
                      </a:pPr>
                      <a:r>
                        <a:rPr lang="en-US" sz="1300">
                          <a:effectLst/>
                        </a:rPr>
                        <a:t>6</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tc>
                <a:tc>
                  <a:txBody>
                    <a:bodyPr/>
                    <a:lstStyle/>
                    <a:p>
                      <a:pPr>
                        <a:lnSpc>
                          <a:spcPct val="107000"/>
                        </a:lnSpc>
                        <a:spcAft>
                          <a:spcPts val="0"/>
                        </a:spcAft>
                      </a:pPr>
                      <a:r>
                        <a:rPr lang="en-US" sz="1300">
                          <a:effectLst/>
                        </a:rPr>
                        <a:t>Haryana</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tc>
                <a:tc>
                  <a:txBody>
                    <a:bodyPr/>
                    <a:lstStyle/>
                    <a:p>
                      <a:pPr algn="ctr">
                        <a:lnSpc>
                          <a:spcPct val="107000"/>
                        </a:lnSpc>
                        <a:spcAft>
                          <a:spcPts val="0"/>
                        </a:spcAft>
                      </a:pPr>
                      <a:r>
                        <a:rPr lang="en-IN" sz="1300" dirty="0">
                          <a:effectLst/>
                        </a:rPr>
                        <a:t>0</a:t>
                      </a:r>
                      <a:endParaRPr lang="en-IN" sz="1300" dirty="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nchor="ctr"/>
                </a:tc>
                <a:tc>
                  <a:txBody>
                    <a:bodyPr/>
                    <a:lstStyle/>
                    <a:p>
                      <a:pPr algn="ctr">
                        <a:lnSpc>
                          <a:spcPct val="107000"/>
                        </a:lnSpc>
                        <a:spcAft>
                          <a:spcPts val="0"/>
                        </a:spcAft>
                      </a:pPr>
                      <a:r>
                        <a:rPr lang="en-IN" sz="1300">
                          <a:effectLst/>
                        </a:rPr>
                        <a:t>0</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nchor="ctr"/>
                </a:tc>
                <a:extLst>
                  <a:ext uri="{0D108BD9-81ED-4DB2-BD59-A6C34878D82A}">
                    <a16:rowId xmlns:a16="http://schemas.microsoft.com/office/drawing/2014/main" val="1756633732"/>
                  </a:ext>
                </a:extLst>
              </a:tr>
              <a:tr h="148906">
                <a:tc>
                  <a:txBody>
                    <a:bodyPr/>
                    <a:lstStyle/>
                    <a:p>
                      <a:pPr>
                        <a:lnSpc>
                          <a:spcPct val="107000"/>
                        </a:lnSpc>
                        <a:spcAft>
                          <a:spcPts val="0"/>
                        </a:spcAft>
                      </a:pPr>
                      <a:r>
                        <a:rPr lang="en-US" sz="1300">
                          <a:effectLst/>
                        </a:rPr>
                        <a:t>7</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tc>
                <a:tc>
                  <a:txBody>
                    <a:bodyPr/>
                    <a:lstStyle/>
                    <a:p>
                      <a:pPr>
                        <a:lnSpc>
                          <a:spcPct val="107000"/>
                        </a:lnSpc>
                        <a:spcAft>
                          <a:spcPts val="0"/>
                        </a:spcAft>
                      </a:pPr>
                      <a:r>
                        <a:rPr lang="en-US" sz="1300">
                          <a:effectLst/>
                        </a:rPr>
                        <a:t>Jharkhand</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tc>
                <a:tc>
                  <a:txBody>
                    <a:bodyPr/>
                    <a:lstStyle/>
                    <a:p>
                      <a:pPr algn="ctr">
                        <a:lnSpc>
                          <a:spcPct val="107000"/>
                        </a:lnSpc>
                        <a:spcAft>
                          <a:spcPts val="0"/>
                        </a:spcAft>
                      </a:pPr>
                      <a:r>
                        <a:rPr lang="en-IN" sz="1300">
                          <a:effectLst/>
                        </a:rPr>
                        <a:t>981</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nchor="b"/>
                </a:tc>
                <a:tc>
                  <a:txBody>
                    <a:bodyPr/>
                    <a:lstStyle/>
                    <a:p>
                      <a:pPr algn="ctr">
                        <a:lnSpc>
                          <a:spcPct val="107000"/>
                        </a:lnSpc>
                        <a:spcAft>
                          <a:spcPts val="0"/>
                        </a:spcAft>
                      </a:pPr>
                      <a:r>
                        <a:rPr lang="en-IN" sz="1300">
                          <a:effectLst/>
                        </a:rPr>
                        <a:t>0</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nchor="b"/>
                </a:tc>
                <a:extLst>
                  <a:ext uri="{0D108BD9-81ED-4DB2-BD59-A6C34878D82A}">
                    <a16:rowId xmlns:a16="http://schemas.microsoft.com/office/drawing/2014/main" val="2123359276"/>
                  </a:ext>
                </a:extLst>
              </a:tr>
              <a:tr h="148906">
                <a:tc>
                  <a:txBody>
                    <a:bodyPr/>
                    <a:lstStyle/>
                    <a:p>
                      <a:pPr>
                        <a:lnSpc>
                          <a:spcPct val="107000"/>
                        </a:lnSpc>
                        <a:spcAft>
                          <a:spcPts val="0"/>
                        </a:spcAft>
                      </a:pPr>
                      <a:r>
                        <a:rPr lang="en-US" sz="1300">
                          <a:effectLst/>
                        </a:rPr>
                        <a:t>8</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tc>
                <a:tc>
                  <a:txBody>
                    <a:bodyPr/>
                    <a:lstStyle/>
                    <a:p>
                      <a:pPr>
                        <a:lnSpc>
                          <a:spcPct val="107000"/>
                        </a:lnSpc>
                        <a:spcAft>
                          <a:spcPts val="0"/>
                        </a:spcAft>
                      </a:pPr>
                      <a:r>
                        <a:rPr lang="en-US" sz="1300">
                          <a:effectLst/>
                        </a:rPr>
                        <a:t>Karnataka</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tc>
                <a:tc>
                  <a:txBody>
                    <a:bodyPr/>
                    <a:lstStyle/>
                    <a:p>
                      <a:pPr algn="ctr">
                        <a:lnSpc>
                          <a:spcPct val="107000"/>
                        </a:lnSpc>
                        <a:spcAft>
                          <a:spcPts val="0"/>
                        </a:spcAft>
                      </a:pPr>
                      <a:r>
                        <a:rPr lang="en-IN" sz="1300">
                          <a:effectLst/>
                        </a:rPr>
                        <a:t>0</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nchor="b"/>
                </a:tc>
                <a:tc>
                  <a:txBody>
                    <a:bodyPr/>
                    <a:lstStyle/>
                    <a:p>
                      <a:pPr algn="ctr">
                        <a:lnSpc>
                          <a:spcPct val="107000"/>
                        </a:lnSpc>
                        <a:spcAft>
                          <a:spcPts val="0"/>
                        </a:spcAft>
                      </a:pPr>
                      <a:r>
                        <a:rPr lang="en-IN" sz="1300">
                          <a:effectLst/>
                        </a:rPr>
                        <a:t>0</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nchor="b"/>
                </a:tc>
                <a:extLst>
                  <a:ext uri="{0D108BD9-81ED-4DB2-BD59-A6C34878D82A}">
                    <a16:rowId xmlns:a16="http://schemas.microsoft.com/office/drawing/2014/main" val="746593468"/>
                  </a:ext>
                </a:extLst>
              </a:tr>
              <a:tr h="148906">
                <a:tc>
                  <a:txBody>
                    <a:bodyPr/>
                    <a:lstStyle/>
                    <a:p>
                      <a:pPr>
                        <a:lnSpc>
                          <a:spcPct val="107000"/>
                        </a:lnSpc>
                        <a:spcAft>
                          <a:spcPts val="0"/>
                        </a:spcAft>
                      </a:pPr>
                      <a:r>
                        <a:rPr lang="en-US" sz="1300">
                          <a:effectLst/>
                        </a:rPr>
                        <a:t>9</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tc>
                <a:tc>
                  <a:txBody>
                    <a:bodyPr/>
                    <a:lstStyle/>
                    <a:p>
                      <a:pPr>
                        <a:lnSpc>
                          <a:spcPct val="107000"/>
                        </a:lnSpc>
                        <a:spcAft>
                          <a:spcPts val="0"/>
                        </a:spcAft>
                      </a:pPr>
                      <a:r>
                        <a:rPr lang="en-US" sz="1300">
                          <a:effectLst/>
                        </a:rPr>
                        <a:t>Maharashtra</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tc>
                <a:tc>
                  <a:txBody>
                    <a:bodyPr/>
                    <a:lstStyle/>
                    <a:p>
                      <a:pPr algn="ctr">
                        <a:lnSpc>
                          <a:spcPct val="107000"/>
                        </a:lnSpc>
                        <a:spcAft>
                          <a:spcPts val="0"/>
                        </a:spcAft>
                      </a:pPr>
                      <a:r>
                        <a:rPr lang="en-IN" sz="1300">
                          <a:effectLst/>
                        </a:rPr>
                        <a:t>568</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nchor="ctr"/>
                </a:tc>
                <a:tc>
                  <a:txBody>
                    <a:bodyPr/>
                    <a:lstStyle/>
                    <a:p>
                      <a:pPr algn="ctr">
                        <a:lnSpc>
                          <a:spcPct val="107000"/>
                        </a:lnSpc>
                        <a:spcAft>
                          <a:spcPts val="0"/>
                        </a:spcAft>
                      </a:pPr>
                      <a:r>
                        <a:rPr lang="en-IN" sz="1300">
                          <a:effectLst/>
                        </a:rPr>
                        <a:t>6</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nchor="ctr"/>
                </a:tc>
                <a:extLst>
                  <a:ext uri="{0D108BD9-81ED-4DB2-BD59-A6C34878D82A}">
                    <a16:rowId xmlns:a16="http://schemas.microsoft.com/office/drawing/2014/main" val="289644668"/>
                  </a:ext>
                </a:extLst>
              </a:tr>
              <a:tr h="148906">
                <a:tc>
                  <a:txBody>
                    <a:bodyPr/>
                    <a:lstStyle/>
                    <a:p>
                      <a:pPr>
                        <a:lnSpc>
                          <a:spcPct val="107000"/>
                        </a:lnSpc>
                        <a:spcAft>
                          <a:spcPts val="0"/>
                        </a:spcAft>
                      </a:pPr>
                      <a:r>
                        <a:rPr lang="en-US" sz="1300">
                          <a:effectLst/>
                        </a:rPr>
                        <a:t>10</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tc>
                <a:tc>
                  <a:txBody>
                    <a:bodyPr/>
                    <a:lstStyle/>
                    <a:p>
                      <a:pPr>
                        <a:lnSpc>
                          <a:spcPct val="107000"/>
                        </a:lnSpc>
                        <a:spcAft>
                          <a:spcPts val="0"/>
                        </a:spcAft>
                      </a:pPr>
                      <a:r>
                        <a:rPr lang="en-US" sz="1300">
                          <a:effectLst/>
                        </a:rPr>
                        <a:t>Madhya Pradesh</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tc>
                <a:tc>
                  <a:txBody>
                    <a:bodyPr/>
                    <a:lstStyle/>
                    <a:p>
                      <a:pPr algn="ctr">
                        <a:lnSpc>
                          <a:spcPct val="107000"/>
                        </a:lnSpc>
                        <a:spcAft>
                          <a:spcPts val="0"/>
                        </a:spcAft>
                      </a:pPr>
                      <a:r>
                        <a:rPr lang="en-IN" sz="1300">
                          <a:effectLst/>
                        </a:rPr>
                        <a:t>4338</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nchor="b"/>
                </a:tc>
                <a:tc>
                  <a:txBody>
                    <a:bodyPr/>
                    <a:lstStyle/>
                    <a:p>
                      <a:pPr algn="ctr">
                        <a:lnSpc>
                          <a:spcPct val="107000"/>
                        </a:lnSpc>
                        <a:spcAft>
                          <a:spcPts val="0"/>
                        </a:spcAft>
                      </a:pPr>
                      <a:r>
                        <a:rPr lang="en-IN" sz="1300">
                          <a:effectLst/>
                        </a:rPr>
                        <a:t>2</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nchor="b"/>
                </a:tc>
                <a:extLst>
                  <a:ext uri="{0D108BD9-81ED-4DB2-BD59-A6C34878D82A}">
                    <a16:rowId xmlns:a16="http://schemas.microsoft.com/office/drawing/2014/main" val="1864796360"/>
                  </a:ext>
                </a:extLst>
              </a:tr>
              <a:tr h="148906">
                <a:tc>
                  <a:txBody>
                    <a:bodyPr/>
                    <a:lstStyle/>
                    <a:p>
                      <a:pPr>
                        <a:lnSpc>
                          <a:spcPct val="107000"/>
                        </a:lnSpc>
                        <a:spcAft>
                          <a:spcPts val="0"/>
                        </a:spcAft>
                      </a:pPr>
                      <a:r>
                        <a:rPr lang="en-US" sz="1300">
                          <a:effectLst/>
                        </a:rPr>
                        <a:t>11</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tc>
                <a:tc>
                  <a:txBody>
                    <a:bodyPr/>
                    <a:lstStyle/>
                    <a:p>
                      <a:pPr>
                        <a:lnSpc>
                          <a:spcPct val="107000"/>
                        </a:lnSpc>
                        <a:spcAft>
                          <a:spcPts val="0"/>
                        </a:spcAft>
                      </a:pPr>
                      <a:r>
                        <a:rPr lang="en-US" sz="1300">
                          <a:effectLst/>
                        </a:rPr>
                        <a:t>Odisha</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tc>
                <a:tc>
                  <a:txBody>
                    <a:bodyPr/>
                    <a:lstStyle/>
                    <a:p>
                      <a:pPr algn="ctr">
                        <a:lnSpc>
                          <a:spcPct val="107000"/>
                        </a:lnSpc>
                        <a:spcAft>
                          <a:spcPts val="0"/>
                        </a:spcAft>
                      </a:pPr>
                      <a:r>
                        <a:rPr lang="en-IN" sz="1300">
                          <a:effectLst/>
                        </a:rPr>
                        <a:t>1733</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nchor="b"/>
                </a:tc>
                <a:tc>
                  <a:txBody>
                    <a:bodyPr/>
                    <a:lstStyle/>
                    <a:p>
                      <a:pPr algn="ctr">
                        <a:lnSpc>
                          <a:spcPct val="107000"/>
                        </a:lnSpc>
                        <a:spcAft>
                          <a:spcPts val="0"/>
                        </a:spcAft>
                      </a:pPr>
                      <a:r>
                        <a:rPr lang="en-IN" sz="1300">
                          <a:effectLst/>
                        </a:rPr>
                        <a:t>0</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nchor="b"/>
                </a:tc>
                <a:extLst>
                  <a:ext uri="{0D108BD9-81ED-4DB2-BD59-A6C34878D82A}">
                    <a16:rowId xmlns:a16="http://schemas.microsoft.com/office/drawing/2014/main" val="176696715"/>
                  </a:ext>
                </a:extLst>
              </a:tr>
              <a:tr h="148906">
                <a:tc>
                  <a:txBody>
                    <a:bodyPr/>
                    <a:lstStyle/>
                    <a:p>
                      <a:pPr>
                        <a:lnSpc>
                          <a:spcPct val="107000"/>
                        </a:lnSpc>
                        <a:spcAft>
                          <a:spcPts val="0"/>
                        </a:spcAft>
                      </a:pPr>
                      <a:r>
                        <a:rPr lang="en-US" sz="1300">
                          <a:effectLst/>
                        </a:rPr>
                        <a:t>12</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tc>
                <a:tc>
                  <a:txBody>
                    <a:bodyPr/>
                    <a:lstStyle/>
                    <a:p>
                      <a:pPr>
                        <a:lnSpc>
                          <a:spcPct val="107000"/>
                        </a:lnSpc>
                        <a:spcAft>
                          <a:spcPts val="0"/>
                        </a:spcAft>
                      </a:pPr>
                      <a:r>
                        <a:rPr lang="en-US" sz="1300">
                          <a:effectLst/>
                        </a:rPr>
                        <a:t>Punjab</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tc>
                <a:tc>
                  <a:txBody>
                    <a:bodyPr/>
                    <a:lstStyle/>
                    <a:p>
                      <a:pPr algn="ctr">
                        <a:lnSpc>
                          <a:spcPct val="107000"/>
                        </a:lnSpc>
                        <a:spcAft>
                          <a:spcPts val="0"/>
                        </a:spcAft>
                      </a:pPr>
                      <a:r>
                        <a:rPr lang="en-IN" sz="1300">
                          <a:effectLst/>
                        </a:rPr>
                        <a:t>0</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nchor="b"/>
                </a:tc>
                <a:tc>
                  <a:txBody>
                    <a:bodyPr/>
                    <a:lstStyle/>
                    <a:p>
                      <a:pPr algn="ctr">
                        <a:lnSpc>
                          <a:spcPct val="107000"/>
                        </a:lnSpc>
                        <a:spcAft>
                          <a:spcPts val="0"/>
                        </a:spcAft>
                      </a:pPr>
                      <a:r>
                        <a:rPr lang="en-IN" sz="1300">
                          <a:effectLst/>
                        </a:rPr>
                        <a:t>0</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nchor="b"/>
                </a:tc>
                <a:extLst>
                  <a:ext uri="{0D108BD9-81ED-4DB2-BD59-A6C34878D82A}">
                    <a16:rowId xmlns:a16="http://schemas.microsoft.com/office/drawing/2014/main" val="2304489976"/>
                  </a:ext>
                </a:extLst>
              </a:tr>
              <a:tr h="148906">
                <a:tc>
                  <a:txBody>
                    <a:bodyPr/>
                    <a:lstStyle/>
                    <a:p>
                      <a:pPr>
                        <a:lnSpc>
                          <a:spcPct val="107000"/>
                        </a:lnSpc>
                        <a:spcAft>
                          <a:spcPts val="0"/>
                        </a:spcAft>
                      </a:pPr>
                      <a:r>
                        <a:rPr lang="en-US" sz="1300">
                          <a:effectLst/>
                        </a:rPr>
                        <a:t>13</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tc>
                <a:tc>
                  <a:txBody>
                    <a:bodyPr/>
                    <a:lstStyle/>
                    <a:p>
                      <a:pPr>
                        <a:lnSpc>
                          <a:spcPct val="107000"/>
                        </a:lnSpc>
                        <a:spcAft>
                          <a:spcPts val="0"/>
                        </a:spcAft>
                      </a:pPr>
                      <a:r>
                        <a:rPr lang="en-US" sz="1300">
                          <a:effectLst/>
                        </a:rPr>
                        <a:t>Rajasthan</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tc>
                <a:tc>
                  <a:txBody>
                    <a:bodyPr/>
                    <a:lstStyle/>
                    <a:p>
                      <a:pPr algn="ctr">
                        <a:lnSpc>
                          <a:spcPct val="107000"/>
                        </a:lnSpc>
                        <a:spcAft>
                          <a:spcPts val="0"/>
                        </a:spcAft>
                      </a:pPr>
                      <a:r>
                        <a:rPr lang="en-IN" sz="1300">
                          <a:effectLst/>
                        </a:rPr>
                        <a:t>161</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nchor="b"/>
                </a:tc>
                <a:tc>
                  <a:txBody>
                    <a:bodyPr/>
                    <a:lstStyle/>
                    <a:p>
                      <a:pPr algn="ctr">
                        <a:lnSpc>
                          <a:spcPct val="107000"/>
                        </a:lnSpc>
                        <a:spcAft>
                          <a:spcPts val="0"/>
                        </a:spcAft>
                      </a:pPr>
                      <a:r>
                        <a:rPr lang="en-IN" sz="1300">
                          <a:effectLst/>
                        </a:rPr>
                        <a:t>3</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nchor="b"/>
                </a:tc>
                <a:extLst>
                  <a:ext uri="{0D108BD9-81ED-4DB2-BD59-A6C34878D82A}">
                    <a16:rowId xmlns:a16="http://schemas.microsoft.com/office/drawing/2014/main" val="2413484817"/>
                  </a:ext>
                </a:extLst>
              </a:tr>
              <a:tr h="148906">
                <a:tc>
                  <a:txBody>
                    <a:bodyPr/>
                    <a:lstStyle/>
                    <a:p>
                      <a:pPr>
                        <a:lnSpc>
                          <a:spcPct val="107000"/>
                        </a:lnSpc>
                        <a:spcAft>
                          <a:spcPts val="0"/>
                        </a:spcAft>
                      </a:pPr>
                      <a:r>
                        <a:rPr lang="en-US" sz="1300">
                          <a:effectLst/>
                        </a:rPr>
                        <a:t>14</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tc>
                <a:tc>
                  <a:txBody>
                    <a:bodyPr/>
                    <a:lstStyle/>
                    <a:p>
                      <a:pPr>
                        <a:lnSpc>
                          <a:spcPct val="107000"/>
                        </a:lnSpc>
                        <a:spcAft>
                          <a:spcPts val="0"/>
                        </a:spcAft>
                      </a:pPr>
                      <a:r>
                        <a:rPr lang="en-US" sz="1300">
                          <a:effectLst/>
                        </a:rPr>
                        <a:t>Tamil Nadu</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tc>
                <a:tc>
                  <a:txBody>
                    <a:bodyPr/>
                    <a:lstStyle/>
                    <a:p>
                      <a:pPr algn="ctr">
                        <a:lnSpc>
                          <a:spcPct val="107000"/>
                        </a:lnSpc>
                        <a:spcAft>
                          <a:spcPts val="0"/>
                        </a:spcAft>
                      </a:pPr>
                      <a:r>
                        <a:rPr lang="en-IN" sz="1300">
                          <a:effectLst/>
                        </a:rPr>
                        <a:t>208</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nchor="b"/>
                </a:tc>
                <a:tc>
                  <a:txBody>
                    <a:bodyPr/>
                    <a:lstStyle/>
                    <a:p>
                      <a:pPr algn="ctr">
                        <a:lnSpc>
                          <a:spcPct val="107000"/>
                        </a:lnSpc>
                        <a:spcAft>
                          <a:spcPts val="0"/>
                        </a:spcAft>
                      </a:pPr>
                      <a:r>
                        <a:rPr lang="en-IN" sz="1300">
                          <a:effectLst/>
                        </a:rPr>
                        <a:t>1</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nchor="b"/>
                </a:tc>
                <a:extLst>
                  <a:ext uri="{0D108BD9-81ED-4DB2-BD59-A6C34878D82A}">
                    <a16:rowId xmlns:a16="http://schemas.microsoft.com/office/drawing/2014/main" val="1582321870"/>
                  </a:ext>
                </a:extLst>
              </a:tr>
              <a:tr h="148906">
                <a:tc>
                  <a:txBody>
                    <a:bodyPr/>
                    <a:lstStyle/>
                    <a:p>
                      <a:pPr>
                        <a:lnSpc>
                          <a:spcPct val="107000"/>
                        </a:lnSpc>
                        <a:spcAft>
                          <a:spcPts val="0"/>
                        </a:spcAft>
                      </a:pPr>
                      <a:r>
                        <a:rPr lang="en-US" sz="1300">
                          <a:effectLst/>
                        </a:rPr>
                        <a:t>15</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tc>
                <a:tc>
                  <a:txBody>
                    <a:bodyPr/>
                    <a:lstStyle/>
                    <a:p>
                      <a:pPr>
                        <a:lnSpc>
                          <a:spcPct val="107000"/>
                        </a:lnSpc>
                        <a:spcAft>
                          <a:spcPts val="0"/>
                        </a:spcAft>
                      </a:pPr>
                      <a:r>
                        <a:rPr lang="en-US" sz="1300">
                          <a:effectLst/>
                        </a:rPr>
                        <a:t>Telangana</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tc>
                <a:tc>
                  <a:txBody>
                    <a:bodyPr/>
                    <a:lstStyle/>
                    <a:p>
                      <a:pPr algn="ctr">
                        <a:lnSpc>
                          <a:spcPct val="107000"/>
                        </a:lnSpc>
                        <a:spcAft>
                          <a:spcPts val="0"/>
                        </a:spcAft>
                      </a:pPr>
                      <a:r>
                        <a:rPr lang="en-IN" sz="1300">
                          <a:effectLst/>
                        </a:rPr>
                        <a:t>1094</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nchor="b"/>
                </a:tc>
                <a:tc>
                  <a:txBody>
                    <a:bodyPr/>
                    <a:lstStyle/>
                    <a:p>
                      <a:pPr algn="ctr">
                        <a:lnSpc>
                          <a:spcPct val="107000"/>
                        </a:lnSpc>
                        <a:spcAft>
                          <a:spcPts val="0"/>
                        </a:spcAft>
                      </a:pPr>
                      <a:r>
                        <a:rPr lang="en-IN" sz="1400" b="1" dirty="0">
                          <a:solidFill>
                            <a:srgbClr val="FF0000"/>
                          </a:solidFill>
                          <a:effectLst/>
                        </a:rPr>
                        <a:t>42</a:t>
                      </a:r>
                      <a:endParaRPr lang="en-IN" sz="1400" b="1" dirty="0">
                        <a:solidFill>
                          <a:srgbClr val="FF0000"/>
                        </a:solidFill>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nchor="b"/>
                </a:tc>
                <a:extLst>
                  <a:ext uri="{0D108BD9-81ED-4DB2-BD59-A6C34878D82A}">
                    <a16:rowId xmlns:a16="http://schemas.microsoft.com/office/drawing/2014/main" val="2018148038"/>
                  </a:ext>
                </a:extLst>
              </a:tr>
              <a:tr h="148906">
                <a:tc>
                  <a:txBody>
                    <a:bodyPr/>
                    <a:lstStyle/>
                    <a:p>
                      <a:pPr>
                        <a:lnSpc>
                          <a:spcPct val="107000"/>
                        </a:lnSpc>
                        <a:spcAft>
                          <a:spcPts val="0"/>
                        </a:spcAft>
                      </a:pPr>
                      <a:r>
                        <a:rPr lang="en-US" sz="1300">
                          <a:effectLst/>
                        </a:rPr>
                        <a:t>16</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tc>
                <a:tc>
                  <a:txBody>
                    <a:bodyPr/>
                    <a:lstStyle/>
                    <a:p>
                      <a:pPr>
                        <a:lnSpc>
                          <a:spcPct val="107000"/>
                        </a:lnSpc>
                        <a:spcAft>
                          <a:spcPts val="0"/>
                        </a:spcAft>
                      </a:pPr>
                      <a:r>
                        <a:rPr lang="en-US" sz="1300">
                          <a:effectLst/>
                        </a:rPr>
                        <a:t>Uttar Pradesh^^</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tc>
                <a:tc>
                  <a:txBody>
                    <a:bodyPr/>
                    <a:lstStyle/>
                    <a:p>
                      <a:pPr algn="ctr">
                        <a:lnSpc>
                          <a:spcPct val="107000"/>
                        </a:lnSpc>
                        <a:spcAft>
                          <a:spcPts val="0"/>
                        </a:spcAft>
                      </a:pPr>
                      <a:r>
                        <a:rPr lang="en-IN" sz="1300">
                          <a:effectLst/>
                        </a:rPr>
                        <a:t>254</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nchor="b"/>
                </a:tc>
                <a:tc>
                  <a:txBody>
                    <a:bodyPr/>
                    <a:lstStyle/>
                    <a:p>
                      <a:pPr algn="ctr">
                        <a:lnSpc>
                          <a:spcPct val="107000"/>
                        </a:lnSpc>
                        <a:spcAft>
                          <a:spcPts val="0"/>
                        </a:spcAft>
                      </a:pPr>
                      <a:r>
                        <a:rPr lang="en-IN" sz="1300">
                          <a:effectLst/>
                        </a:rPr>
                        <a:t>1</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nchor="b"/>
                </a:tc>
                <a:extLst>
                  <a:ext uri="{0D108BD9-81ED-4DB2-BD59-A6C34878D82A}">
                    <a16:rowId xmlns:a16="http://schemas.microsoft.com/office/drawing/2014/main" val="1720894042"/>
                  </a:ext>
                </a:extLst>
              </a:tr>
              <a:tr h="148906">
                <a:tc>
                  <a:txBody>
                    <a:bodyPr/>
                    <a:lstStyle/>
                    <a:p>
                      <a:pPr>
                        <a:lnSpc>
                          <a:spcPct val="107000"/>
                        </a:lnSpc>
                        <a:spcAft>
                          <a:spcPts val="0"/>
                        </a:spcAft>
                      </a:pPr>
                      <a:r>
                        <a:rPr lang="en-US" sz="1300">
                          <a:effectLst/>
                        </a:rPr>
                        <a:t>17</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tc>
                <a:tc>
                  <a:txBody>
                    <a:bodyPr/>
                    <a:lstStyle/>
                    <a:p>
                      <a:pPr>
                        <a:lnSpc>
                          <a:spcPct val="107000"/>
                        </a:lnSpc>
                        <a:spcAft>
                          <a:spcPts val="0"/>
                        </a:spcAft>
                      </a:pPr>
                      <a:r>
                        <a:rPr lang="en-US" sz="1300">
                          <a:effectLst/>
                        </a:rPr>
                        <a:t>Kerala</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tc>
                <a:tc>
                  <a:txBody>
                    <a:bodyPr/>
                    <a:lstStyle/>
                    <a:p>
                      <a:pPr algn="ctr">
                        <a:lnSpc>
                          <a:spcPct val="107000"/>
                        </a:lnSpc>
                        <a:spcAft>
                          <a:spcPts val="0"/>
                        </a:spcAft>
                      </a:pPr>
                      <a:r>
                        <a:rPr lang="en-IN" sz="1300">
                          <a:effectLst/>
                        </a:rPr>
                        <a:t>1671</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nchor="b"/>
                </a:tc>
                <a:tc>
                  <a:txBody>
                    <a:bodyPr/>
                    <a:lstStyle/>
                    <a:p>
                      <a:pPr algn="ctr">
                        <a:lnSpc>
                          <a:spcPct val="107000"/>
                        </a:lnSpc>
                        <a:spcAft>
                          <a:spcPts val="0"/>
                        </a:spcAft>
                      </a:pPr>
                      <a:r>
                        <a:rPr lang="en-IN" sz="1300">
                          <a:effectLst/>
                        </a:rPr>
                        <a:t>1</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nchor="b"/>
                </a:tc>
                <a:extLst>
                  <a:ext uri="{0D108BD9-81ED-4DB2-BD59-A6C34878D82A}">
                    <a16:rowId xmlns:a16="http://schemas.microsoft.com/office/drawing/2014/main" val="1718050201"/>
                  </a:ext>
                </a:extLst>
              </a:tr>
              <a:tr h="148906">
                <a:tc>
                  <a:txBody>
                    <a:bodyPr/>
                    <a:lstStyle/>
                    <a:p>
                      <a:pPr>
                        <a:lnSpc>
                          <a:spcPct val="107000"/>
                        </a:lnSpc>
                        <a:spcAft>
                          <a:spcPts val="0"/>
                        </a:spcAft>
                      </a:pPr>
                      <a:r>
                        <a:rPr lang="en-US" sz="1300">
                          <a:effectLst/>
                        </a:rPr>
                        <a:t>18</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tc>
                <a:tc>
                  <a:txBody>
                    <a:bodyPr/>
                    <a:lstStyle/>
                    <a:p>
                      <a:pPr>
                        <a:lnSpc>
                          <a:spcPct val="107000"/>
                        </a:lnSpc>
                        <a:spcAft>
                          <a:spcPts val="0"/>
                        </a:spcAft>
                      </a:pPr>
                      <a:r>
                        <a:rPr lang="en-US" sz="1300">
                          <a:effectLst/>
                        </a:rPr>
                        <a:t>Goa</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tc>
                <a:tc>
                  <a:txBody>
                    <a:bodyPr/>
                    <a:lstStyle/>
                    <a:p>
                      <a:pPr algn="ctr">
                        <a:lnSpc>
                          <a:spcPct val="107000"/>
                        </a:lnSpc>
                        <a:spcAft>
                          <a:spcPts val="0"/>
                        </a:spcAft>
                      </a:pPr>
                      <a:r>
                        <a:rPr lang="en-IN" sz="1300">
                          <a:effectLst/>
                        </a:rPr>
                        <a:t>0</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nchor="b"/>
                </a:tc>
                <a:tc>
                  <a:txBody>
                    <a:bodyPr/>
                    <a:lstStyle/>
                    <a:p>
                      <a:pPr algn="ctr">
                        <a:lnSpc>
                          <a:spcPct val="107000"/>
                        </a:lnSpc>
                        <a:spcAft>
                          <a:spcPts val="0"/>
                        </a:spcAft>
                      </a:pPr>
                      <a:r>
                        <a:rPr lang="en-IN" sz="1300">
                          <a:effectLst/>
                        </a:rPr>
                        <a:t>0</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nchor="b"/>
                </a:tc>
                <a:extLst>
                  <a:ext uri="{0D108BD9-81ED-4DB2-BD59-A6C34878D82A}">
                    <a16:rowId xmlns:a16="http://schemas.microsoft.com/office/drawing/2014/main" val="530680597"/>
                  </a:ext>
                </a:extLst>
              </a:tr>
              <a:tr h="148906">
                <a:tc>
                  <a:txBody>
                    <a:bodyPr/>
                    <a:lstStyle/>
                    <a:p>
                      <a:pPr>
                        <a:lnSpc>
                          <a:spcPct val="107000"/>
                        </a:lnSpc>
                        <a:spcAft>
                          <a:spcPts val="0"/>
                        </a:spcAft>
                      </a:pPr>
                      <a:r>
                        <a:rPr lang="en-US" sz="1300">
                          <a:effectLst/>
                        </a:rPr>
                        <a:t>19</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tc>
                <a:tc>
                  <a:txBody>
                    <a:bodyPr/>
                    <a:lstStyle/>
                    <a:p>
                      <a:pPr>
                        <a:lnSpc>
                          <a:spcPct val="107000"/>
                        </a:lnSpc>
                        <a:spcAft>
                          <a:spcPts val="0"/>
                        </a:spcAft>
                      </a:pPr>
                      <a:r>
                        <a:rPr lang="en-US" sz="1300">
                          <a:effectLst/>
                        </a:rPr>
                        <a:t>Uttarakhand</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tc>
                <a:tc>
                  <a:txBody>
                    <a:bodyPr/>
                    <a:lstStyle/>
                    <a:p>
                      <a:pPr algn="ctr">
                        <a:lnSpc>
                          <a:spcPct val="107000"/>
                        </a:lnSpc>
                        <a:spcAft>
                          <a:spcPts val="0"/>
                        </a:spcAft>
                      </a:pPr>
                      <a:r>
                        <a:rPr lang="en-IN" sz="1300">
                          <a:effectLst/>
                        </a:rPr>
                        <a:t>0</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nchor="b"/>
                </a:tc>
                <a:tc>
                  <a:txBody>
                    <a:bodyPr/>
                    <a:lstStyle/>
                    <a:p>
                      <a:pPr algn="ctr">
                        <a:lnSpc>
                          <a:spcPct val="107000"/>
                        </a:lnSpc>
                        <a:spcAft>
                          <a:spcPts val="0"/>
                        </a:spcAft>
                      </a:pPr>
                      <a:r>
                        <a:rPr lang="en-IN" sz="1300">
                          <a:effectLst/>
                        </a:rPr>
                        <a:t>0</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nchor="b"/>
                </a:tc>
                <a:extLst>
                  <a:ext uri="{0D108BD9-81ED-4DB2-BD59-A6C34878D82A}">
                    <a16:rowId xmlns:a16="http://schemas.microsoft.com/office/drawing/2014/main" val="863384086"/>
                  </a:ext>
                </a:extLst>
              </a:tr>
              <a:tr h="297813">
                <a:tc rowSpan="2">
                  <a:txBody>
                    <a:bodyPr/>
                    <a:lstStyle/>
                    <a:p>
                      <a:pPr>
                        <a:lnSpc>
                          <a:spcPct val="107000"/>
                        </a:lnSpc>
                        <a:spcAft>
                          <a:spcPts val="0"/>
                        </a:spcAft>
                      </a:pPr>
                      <a:r>
                        <a:rPr lang="en-US" sz="1300">
                          <a:effectLst/>
                        </a:rPr>
                        <a:t>20</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tc>
                <a:tc>
                  <a:txBody>
                    <a:bodyPr/>
                    <a:lstStyle/>
                    <a:p>
                      <a:pPr>
                        <a:lnSpc>
                          <a:spcPct val="107000"/>
                        </a:lnSpc>
                        <a:spcAft>
                          <a:spcPts val="0"/>
                        </a:spcAft>
                      </a:pPr>
                      <a:r>
                        <a:rPr lang="en-US" sz="1300">
                          <a:effectLst/>
                        </a:rPr>
                        <a:t>Jammu &amp; Kashmir (Jammu Division)</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tc>
                <a:tc>
                  <a:txBody>
                    <a:bodyPr/>
                    <a:lstStyle/>
                    <a:p>
                      <a:pPr algn="ctr">
                        <a:lnSpc>
                          <a:spcPct val="107000"/>
                        </a:lnSpc>
                        <a:spcAft>
                          <a:spcPts val="0"/>
                        </a:spcAft>
                      </a:pPr>
                      <a:r>
                        <a:rPr lang="en-IN" sz="1300">
                          <a:effectLst/>
                        </a:rPr>
                        <a:t>2</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nchor="b"/>
                </a:tc>
                <a:tc>
                  <a:txBody>
                    <a:bodyPr/>
                    <a:lstStyle/>
                    <a:p>
                      <a:pPr algn="ctr">
                        <a:lnSpc>
                          <a:spcPct val="107000"/>
                        </a:lnSpc>
                        <a:spcAft>
                          <a:spcPts val="0"/>
                        </a:spcAft>
                      </a:pPr>
                      <a:r>
                        <a:rPr lang="en-IN" sz="1300">
                          <a:effectLst/>
                        </a:rPr>
                        <a:t>0</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nchor="b"/>
                </a:tc>
                <a:extLst>
                  <a:ext uri="{0D108BD9-81ED-4DB2-BD59-A6C34878D82A}">
                    <a16:rowId xmlns:a16="http://schemas.microsoft.com/office/drawing/2014/main" val="449582874"/>
                  </a:ext>
                </a:extLst>
              </a:tr>
              <a:tr h="297813">
                <a:tc vMerge="1">
                  <a:txBody>
                    <a:bodyPr/>
                    <a:lstStyle/>
                    <a:p>
                      <a:endParaRPr lang="en-IN"/>
                    </a:p>
                  </a:txBody>
                  <a:tcPr/>
                </a:tc>
                <a:tc>
                  <a:txBody>
                    <a:bodyPr/>
                    <a:lstStyle/>
                    <a:p>
                      <a:pPr>
                        <a:lnSpc>
                          <a:spcPct val="107000"/>
                        </a:lnSpc>
                        <a:spcAft>
                          <a:spcPts val="0"/>
                        </a:spcAft>
                      </a:pPr>
                      <a:r>
                        <a:rPr lang="en-US" sz="1300">
                          <a:effectLst/>
                        </a:rPr>
                        <a:t>Jammu &amp; Kashmir (Kashmir Division)</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tc>
                <a:tc>
                  <a:txBody>
                    <a:bodyPr/>
                    <a:lstStyle/>
                    <a:p>
                      <a:pPr algn="ctr">
                        <a:lnSpc>
                          <a:spcPct val="107000"/>
                        </a:lnSpc>
                        <a:spcAft>
                          <a:spcPts val="0"/>
                        </a:spcAft>
                      </a:pPr>
                      <a:r>
                        <a:rPr lang="en-IN" sz="1300">
                          <a:effectLst/>
                        </a:rPr>
                        <a:t>5</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nchor="ctr"/>
                </a:tc>
                <a:tc>
                  <a:txBody>
                    <a:bodyPr/>
                    <a:lstStyle/>
                    <a:p>
                      <a:pPr algn="ctr">
                        <a:lnSpc>
                          <a:spcPct val="107000"/>
                        </a:lnSpc>
                        <a:spcAft>
                          <a:spcPts val="0"/>
                        </a:spcAft>
                      </a:pPr>
                      <a:r>
                        <a:rPr lang="en-IN" sz="1300">
                          <a:effectLst/>
                        </a:rPr>
                        <a:t>awaited</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nchor="ctr"/>
                </a:tc>
                <a:extLst>
                  <a:ext uri="{0D108BD9-81ED-4DB2-BD59-A6C34878D82A}">
                    <a16:rowId xmlns:a16="http://schemas.microsoft.com/office/drawing/2014/main" val="3754703001"/>
                  </a:ext>
                </a:extLst>
              </a:tr>
              <a:tr h="148906">
                <a:tc>
                  <a:txBody>
                    <a:bodyPr/>
                    <a:lstStyle/>
                    <a:p>
                      <a:pPr>
                        <a:lnSpc>
                          <a:spcPct val="107000"/>
                        </a:lnSpc>
                        <a:spcAft>
                          <a:spcPts val="0"/>
                        </a:spcAft>
                      </a:pPr>
                      <a:r>
                        <a:rPr lang="en-US" sz="1300">
                          <a:effectLst/>
                        </a:rPr>
                        <a:t>21</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tc>
                <a:tc>
                  <a:txBody>
                    <a:bodyPr/>
                    <a:lstStyle/>
                    <a:p>
                      <a:pPr>
                        <a:lnSpc>
                          <a:spcPct val="107000"/>
                        </a:lnSpc>
                        <a:spcAft>
                          <a:spcPts val="0"/>
                        </a:spcAft>
                      </a:pPr>
                      <a:r>
                        <a:rPr lang="en-US" sz="1300">
                          <a:effectLst/>
                        </a:rPr>
                        <a:t>West Bengal</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tc>
                <a:tc>
                  <a:txBody>
                    <a:bodyPr/>
                    <a:lstStyle/>
                    <a:p>
                      <a:pPr algn="ctr">
                        <a:lnSpc>
                          <a:spcPct val="107000"/>
                        </a:lnSpc>
                        <a:spcAft>
                          <a:spcPts val="0"/>
                        </a:spcAft>
                      </a:pPr>
                      <a:r>
                        <a:rPr lang="en-IN" sz="1300">
                          <a:effectLst/>
                        </a:rPr>
                        <a:t>awaited</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nchor="ctr"/>
                </a:tc>
                <a:tc>
                  <a:txBody>
                    <a:bodyPr/>
                    <a:lstStyle/>
                    <a:p>
                      <a:pPr algn="ctr">
                        <a:lnSpc>
                          <a:spcPct val="107000"/>
                        </a:lnSpc>
                        <a:spcAft>
                          <a:spcPts val="0"/>
                        </a:spcAft>
                      </a:pPr>
                      <a:r>
                        <a:rPr lang="en-IN" sz="1300">
                          <a:effectLst/>
                        </a:rPr>
                        <a:t>awaited</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nchor="ctr"/>
                </a:tc>
                <a:extLst>
                  <a:ext uri="{0D108BD9-81ED-4DB2-BD59-A6C34878D82A}">
                    <a16:rowId xmlns:a16="http://schemas.microsoft.com/office/drawing/2014/main" val="2501859268"/>
                  </a:ext>
                </a:extLst>
              </a:tr>
              <a:tr h="280760">
                <a:tc>
                  <a:txBody>
                    <a:bodyPr/>
                    <a:lstStyle/>
                    <a:p>
                      <a:pPr>
                        <a:lnSpc>
                          <a:spcPct val="107000"/>
                        </a:lnSpc>
                        <a:spcAft>
                          <a:spcPts val="0"/>
                        </a:spcAft>
                      </a:pPr>
                      <a:r>
                        <a:rPr lang="en-US" sz="1300">
                          <a:effectLst/>
                        </a:rPr>
                        <a:t>22</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tc>
                <a:tc>
                  <a:txBody>
                    <a:bodyPr/>
                    <a:lstStyle/>
                    <a:p>
                      <a:pPr>
                        <a:lnSpc>
                          <a:spcPct val="107000"/>
                        </a:lnSpc>
                        <a:spcAft>
                          <a:spcPts val="0"/>
                        </a:spcAft>
                      </a:pPr>
                      <a:r>
                        <a:rPr lang="en-US" sz="1300">
                          <a:effectLst/>
                        </a:rPr>
                        <a:t>Arunachal Pradesh</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tc>
                <a:tc>
                  <a:txBody>
                    <a:bodyPr/>
                    <a:lstStyle/>
                    <a:p>
                      <a:pPr algn="ctr">
                        <a:lnSpc>
                          <a:spcPct val="107000"/>
                        </a:lnSpc>
                        <a:spcAft>
                          <a:spcPts val="0"/>
                        </a:spcAft>
                      </a:pPr>
                      <a:r>
                        <a:rPr lang="en-IN" sz="1300">
                          <a:effectLst/>
                        </a:rPr>
                        <a:t>awaited</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nchor="ctr"/>
                </a:tc>
                <a:tc>
                  <a:txBody>
                    <a:bodyPr/>
                    <a:lstStyle/>
                    <a:p>
                      <a:pPr algn="ctr">
                        <a:lnSpc>
                          <a:spcPct val="107000"/>
                        </a:lnSpc>
                        <a:spcAft>
                          <a:spcPts val="0"/>
                        </a:spcAft>
                      </a:pPr>
                      <a:r>
                        <a:rPr lang="en-IN" sz="1300">
                          <a:effectLst/>
                        </a:rPr>
                        <a:t>awaited</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nchor="ctr"/>
                </a:tc>
                <a:extLst>
                  <a:ext uri="{0D108BD9-81ED-4DB2-BD59-A6C34878D82A}">
                    <a16:rowId xmlns:a16="http://schemas.microsoft.com/office/drawing/2014/main" val="3849570299"/>
                  </a:ext>
                </a:extLst>
              </a:tr>
              <a:tr h="148906">
                <a:tc>
                  <a:txBody>
                    <a:bodyPr/>
                    <a:lstStyle/>
                    <a:p>
                      <a:pPr>
                        <a:lnSpc>
                          <a:spcPct val="107000"/>
                        </a:lnSpc>
                        <a:spcAft>
                          <a:spcPts val="0"/>
                        </a:spcAft>
                      </a:pPr>
                      <a:r>
                        <a:rPr lang="en-US" sz="1300">
                          <a:effectLst/>
                        </a:rPr>
                        <a:t>23</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tc>
                <a:tc>
                  <a:txBody>
                    <a:bodyPr/>
                    <a:lstStyle/>
                    <a:p>
                      <a:pPr>
                        <a:lnSpc>
                          <a:spcPct val="107000"/>
                        </a:lnSpc>
                        <a:spcAft>
                          <a:spcPts val="0"/>
                        </a:spcAft>
                      </a:pPr>
                      <a:r>
                        <a:rPr lang="en-US" sz="1300">
                          <a:effectLst/>
                        </a:rPr>
                        <a:t>Himachal Pradesh</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tc>
                <a:tc>
                  <a:txBody>
                    <a:bodyPr/>
                    <a:lstStyle/>
                    <a:p>
                      <a:pPr algn="ctr">
                        <a:lnSpc>
                          <a:spcPct val="107000"/>
                        </a:lnSpc>
                        <a:spcAft>
                          <a:spcPts val="0"/>
                        </a:spcAft>
                      </a:pPr>
                      <a:r>
                        <a:rPr lang="en-IN" sz="1300" dirty="0">
                          <a:effectLst/>
                        </a:rPr>
                        <a:t>0</a:t>
                      </a:r>
                      <a:endParaRPr lang="en-IN" sz="1300" dirty="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nchor="ctr"/>
                </a:tc>
                <a:tc>
                  <a:txBody>
                    <a:bodyPr/>
                    <a:lstStyle/>
                    <a:p>
                      <a:pPr algn="ctr">
                        <a:lnSpc>
                          <a:spcPct val="107000"/>
                        </a:lnSpc>
                        <a:spcAft>
                          <a:spcPts val="0"/>
                        </a:spcAft>
                      </a:pPr>
                      <a:r>
                        <a:rPr lang="en-IN" sz="1300">
                          <a:effectLst/>
                        </a:rPr>
                        <a:t>0</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nchor="ctr"/>
                </a:tc>
                <a:extLst>
                  <a:ext uri="{0D108BD9-81ED-4DB2-BD59-A6C34878D82A}">
                    <a16:rowId xmlns:a16="http://schemas.microsoft.com/office/drawing/2014/main" val="3449670063"/>
                  </a:ext>
                </a:extLst>
              </a:tr>
              <a:tr h="168322">
                <a:tc gridSpan="2">
                  <a:txBody>
                    <a:bodyPr/>
                    <a:lstStyle/>
                    <a:p>
                      <a:pPr>
                        <a:lnSpc>
                          <a:spcPct val="107000"/>
                        </a:lnSpc>
                        <a:spcAft>
                          <a:spcPts val="0"/>
                        </a:spcAft>
                      </a:pPr>
                      <a:r>
                        <a:rPr lang="en-US" sz="1300">
                          <a:effectLst/>
                        </a:rPr>
                        <a:t>TOTAL</a:t>
                      </a:r>
                      <a:endParaRPr lang="en-IN" sz="130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tc>
                <a:tc hMerge="1">
                  <a:txBody>
                    <a:bodyPr/>
                    <a:lstStyle/>
                    <a:p>
                      <a:endParaRPr lang="en-IN"/>
                    </a:p>
                  </a:txBody>
                  <a:tcPr/>
                </a:tc>
                <a:tc>
                  <a:txBody>
                    <a:bodyPr/>
                    <a:lstStyle/>
                    <a:p>
                      <a:pPr algn="ctr">
                        <a:lnSpc>
                          <a:spcPct val="107000"/>
                        </a:lnSpc>
                        <a:spcAft>
                          <a:spcPts val="0"/>
                        </a:spcAft>
                      </a:pPr>
                      <a:r>
                        <a:rPr lang="en-US" sz="1300" dirty="0">
                          <a:effectLst/>
                        </a:rPr>
                        <a:t>14540</a:t>
                      </a:r>
                      <a:endParaRPr lang="en-IN" sz="1300" dirty="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tc>
                <a:tc>
                  <a:txBody>
                    <a:bodyPr/>
                    <a:lstStyle/>
                    <a:p>
                      <a:pPr algn="ctr">
                        <a:lnSpc>
                          <a:spcPct val="107000"/>
                        </a:lnSpc>
                        <a:spcAft>
                          <a:spcPts val="0"/>
                        </a:spcAft>
                      </a:pPr>
                      <a:r>
                        <a:rPr lang="en-US" sz="1300" b="1" dirty="0">
                          <a:effectLst/>
                        </a:rPr>
                        <a:t>215</a:t>
                      </a:r>
                      <a:endParaRPr lang="en-IN" sz="1300" b="1" dirty="0">
                        <a:effectLst/>
                        <a:latin typeface="Calibri" panose="020F0502020204030204" pitchFamily="34" charset="0"/>
                        <a:ea typeface="Calibri" panose="020F0502020204030204" pitchFamily="34" charset="0"/>
                        <a:cs typeface="Raavi" panose="020B0502040204020203" pitchFamily="34" charset="0"/>
                      </a:endParaRPr>
                    </a:p>
                  </a:txBody>
                  <a:tcPr marL="59718" marR="59718" marT="0" marB="0" anchor="ctr"/>
                </a:tc>
                <a:extLst>
                  <a:ext uri="{0D108BD9-81ED-4DB2-BD59-A6C34878D82A}">
                    <a16:rowId xmlns:a16="http://schemas.microsoft.com/office/drawing/2014/main" val="2018825655"/>
                  </a:ext>
                </a:extLst>
              </a:tr>
            </a:tbl>
          </a:graphicData>
        </a:graphic>
      </p:graphicFrame>
      <p:sp>
        <p:nvSpPr>
          <p:cNvPr id="4" name="Title 2">
            <a:extLst>
              <a:ext uri="{FF2B5EF4-FFF2-40B4-BE49-F238E27FC236}">
                <a16:creationId xmlns:a16="http://schemas.microsoft.com/office/drawing/2014/main" id="{431B3421-FBC0-42F6-95F1-3238E7966C9A}"/>
              </a:ext>
            </a:extLst>
          </p:cNvPr>
          <p:cNvSpPr txBox="1">
            <a:spLocks/>
          </p:cNvSpPr>
          <p:nvPr/>
        </p:nvSpPr>
        <p:spPr>
          <a:xfrm>
            <a:off x="763793" y="44624"/>
            <a:ext cx="10682343" cy="778098"/>
          </a:xfrm>
          <a:prstGeom prst="rect">
            <a:avLst/>
          </a:prstGeom>
        </p:spPr>
        <p:txBody>
          <a:bodyP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IN" sz="2000" b="1" dirty="0">
                <a:solidFill>
                  <a:srgbClr val="002060"/>
                </a:solidFill>
                <a:latin typeface="Arial" panose="020B0604020202020204" pitchFamily="34" charset="0"/>
                <a:cs typeface="Arial" panose="020B0604020202020204" pitchFamily="34" charset="0"/>
              </a:rPr>
              <a:t>State wise cumulative number of cases and deaths due to heat related illnesses, India for 2019 </a:t>
            </a:r>
            <a:endParaRPr lang="en-IN" sz="2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8934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ACEAE6-040E-4DD7-B6BB-4BF8B66473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1071154"/>
            <a:ext cx="6400800" cy="5558245"/>
          </a:xfrm>
          <a:prstGeom prst="rect">
            <a:avLst/>
          </a:prstGeom>
        </p:spPr>
      </p:pic>
      <p:sp>
        <p:nvSpPr>
          <p:cNvPr id="4" name="Title 2">
            <a:extLst>
              <a:ext uri="{FF2B5EF4-FFF2-40B4-BE49-F238E27FC236}">
                <a16:creationId xmlns:a16="http://schemas.microsoft.com/office/drawing/2014/main" id="{99C4C1D3-3B2F-4157-8E55-D22C2666862C}"/>
              </a:ext>
            </a:extLst>
          </p:cNvPr>
          <p:cNvSpPr txBox="1">
            <a:spLocks noChangeArrowheads="1"/>
          </p:cNvSpPr>
          <p:nvPr/>
        </p:nvSpPr>
        <p:spPr bwMode="auto">
          <a:xfrm>
            <a:off x="1159328" y="274639"/>
            <a:ext cx="10433957" cy="996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fontAlgn="base">
              <a:lnSpc>
                <a:spcPct val="100000"/>
              </a:lnSpc>
              <a:spcBef>
                <a:spcPct val="0"/>
              </a:spcBef>
              <a:spcAft>
                <a:spcPct val="0"/>
              </a:spcAft>
              <a:buNone/>
            </a:pPr>
            <a:r>
              <a:rPr lang="en-IN" altLang="en-US" sz="2400" b="1" dirty="0">
                <a:solidFill>
                  <a:srgbClr val="002060"/>
                </a:solidFill>
                <a:latin typeface="Arial" panose="020B0604020202020204" pitchFamily="34" charset="0"/>
                <a:cs typeface="Arial" panose="020B0604020202020204" pitchFamily="34" charset="0"/>
              </a:rPr>
              <a:t>District wise distribution of Heat Related Illnesses deaths in India 2019 (N=191)*</a:t>
            </a:r>
            <a:endParaRPr lang="en-US" altLang="en-US" sz="2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4327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2">
            <a:extLst>
              <a:ext uri="{FF2B5EF4-FFF2-40B4-BE49-F238E27FC236}">
                <a16:creationId xmlns:a16="http://schemas.microsoft.com/office/drawing/2014/main" id="{53282DBD-9955-4825-8B65-616C5094281D}"/>
              </a:ext>
            </a:extLst>
          </p:cNvPr>
          <p:cNvSpPr>
            <a:spLocks noGrp="1" noChangeArrowheads="1"/>
          </p:cNvSpPr>
          <p:nvPr>
            <p:ph type="title"/>
          </p:nvPr>
        </p:nvSpPr>
        <p:spPr>
          <a:xfrm>
            <a:off x="851807" y="375558"/>
            <a:ext cx="10488386" cy="1150032"/>
          </a:xfrm>
        </p:spPr>
        <p:txBody>
          <a:bodyPr/>
          <a:lstStyle/>
          <a:p>
            <a:pPr algn="ctr" eaLnBrk="1" hangingPunct="1"/>
            <a:r>
              <a:rPr lang="en-IN" altLang="en-US" sz="2400" b="1" dirty="0">
                <a:solidFill>
                  <a:srgbClr val="002060"/>
                </a:solidFill>
                <a:latin typeface="Arial" panose="020B0604020202020204" pitchFamily="34" charset="0"/>
                <a:cs typeface="Arial" panose="020B0604020202020204" pitchFamily="34" charset="0"/>
              </a:rPr>
              <a:t>Heat related illnesses deaths and maximum temperature recorded (</a:t>
            </a:r>
            <a:r>
              <a:rPr lang="en-IN" altLang="en-US" sz="2400" b="1" dirty="0" err="1">
                <a:solidFill>
                  <a:srgbClr val="002060"/>
                </a:solidFill>
                <a:latin typeface="Arial" panose="020B0604020202020204" pitchFamily="34" charset="0"/>
                <a:cs typeface="Arial" panose="020B0604020202020204" pitchFamily="34" charset="0"/>
              </a:rPr>
              <a:t>Tmax</a:t>
            </a:r>
            <a:r>
              <a:rPr lang="en-IN" altLang="en-US" sz="2400" b="1" dirty="0">
                <a:solidFill>
                  <a:srgbClr val="002060"/>
                </a:solidFill>
                <a:latin typeface="Arial" panose="020B0604020202020204" pitchFamily="34" charset="0"/>
                <a:cs typeface="Arial" panose="020B0604020202020204" pitchFamily="34" charset="0"/>
              </a:rPr>
              <a:t>) on same day in respective block/</a:t>
            </a:r>
            <a:r>
              <a:rPr lang="en-IN" altLang="en-US" sz="2400" b="1" dirty="0" err="1">
                <a:solidFill>
                  <a:srgbClr val="002060"/>
                </a:solidFill>
                <a:latin typeface="Arial" panose="020B0604020202020204" pitchFamily="34" charset="0"/>
                <a:cs typeface="Arial" panose="020B0604020202020204" pitchFamily="34" charset="0"/>
              </a:rPr>
              <a:t>mandal</a:t>
            </a:r>
            <a:r>
              <a:rPr lang="en-IN" altLang="en-US" sz="2400" b="1" dirty="0">
                <a:solidFill>
                  <a:srgbClr val="002060"/>
                </a:solidFill>
                <a:latin typeface="Arial" panose="020B0604020202020204" pitchFamily="34" charset="0"/>
                <a:cs typeface="Arial" panose="020B0604020202020204" pitchFamily="34" charset="0"/>
              </a:rPr>
              <a:t> of four States, India 2019 (N=191)</a:t>
            </a:r>
            <a:endParaRPr lang="en-US" altLang="en-US" sz="2400" dirty="0">
              <a:solidFill>
                <a:srgbClr val="002060"/>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3317D51F-F15B-429A-99F9-F1DFFB4879EB}"/>
              </a:ext>
            </a:extLst>
          </p:cNvPr>
          <p:cNvSpPr>
            <a:spLocks noGrp="1"/>
          </p:cNvSpPr>
          <p:nvPr>
            <p:ph type="sldNum" sz="quarter" idx="12"/>
          </p:nvPr>
        </p:nvSpPr>
        <p:spPr/>
        <p:txBody>
          <a:bodyPr/>
          <a:lstStyle/>
          <a:p>
            <a:pPr defTabSz="685800">
              <a:defRPr/>
            </a:pPr>
            <a:fld id="{580683CD-5AA2-49DA-86DB-A2A7106284AE}" type="slidenum">
              <a:rPr lang="en-US">
                <a:solidFill>
                  <a:prstClr val="black">
                    <a:tint val="75000"/>
                  </a:prstClr>
                </a:solidFill>
                <a:latin typeface="Calibri" panose="020F0502020204030204"/>
                <a:cs typeface="Arial" panose="020B0604020202020204" pitchFamily="34" charset="0"/>
              </a:rPr>
              <a:pPr defTabSz="685800">
                <a:defRPr/>
              </a:pPr>
              <a:t>25</a:t>
            </a:fld>
            <a:endParaRPr lang="en-US">
              <a:solidFill>
                <a:prstClr val="black">
                  <a:tint val="75000"/>
                </a:prstClr>
              </a:solidFill>
              <a:latin typeface="Calibri" panose="020F0502020204030204"/>
              <a:cs typeface="Arial" panose="020B0604020202020204" pitchFamily="34" charset="0"/>
            </a:endParaRPr>
          </a:p>
        </p:txBody>
      </p:sp>
      <p:graphicFrame>
        <p:nvGraphicFramePr>
          <p:cNvPr id="59396" name="Chart 3">
            <a:extLst>
              <a:ext uri="{FF2B5EF4-FFF2-40B4-BE49-F238E27FC236}">
                <a16:creationId xmlns:a16="http://schemas.microsoft.com/office/drawing/2014/main" id="{8919EEFC-C08B-460B-B202-B297DBCAD470}"/>
              </a:ext>
            </a:extLst>
          </p:cNvPr>
          <p:cNvGraphicFramePr>
            <a:graphicFrameLocks/>
          </p:cNvGraphicFramePr>
          <p:nvPr>
            <p:extLst>
              <p:ext uri="{D42A27DB-BD31-4B8C-83A1-F6EECF244321}">
                <p14:modId xmlns:p14="http://schemas.microsoft.com/office/powerpoint/2010/main" val="2714718024"/>
              </p:ext>
            </p:extLst>
          </p:nvPr>
        </p:nvGraphicFramePr>
        <p:xfrm>
          <a:off x="1129937" y="2164353"/>
          <a:ext cx="10025742" cy="3939266"/>
        </p:xfrm>
        <a:graphic>
          <a:graphicData uri="http://schemas.openxmlformats.org/presentationml/2006/ole">
            <mc:AlternateContent xmlns:mc="http://schemas.openxmlformats.org/markup-compatibility/2006">
              <mc:Choice xmlns:v="urn:schemas-microsoft-com:vml" Requires="v">
                <p:oleObj spid="_x0000_s1041" name="Chart" r:id="rId4" imgW="6950042" imgH="3206774" progId="Excel.Chart.8">
                  <p:embed/>
                </p:oleObj>
              </mc:Choice>
              <mc:Fallback>
                <p:oleObj name="Chart" r:id="rId4" imgW="6950042" imgH="3206774" progId="Excel.Chart.8">
                  <p:embed/>
                  <p:pic>
                    <p:nvPicPr>
                      <p:cNvPr id="59396" name="Chart 3">
                        <a:extLst>
                          <a:ext uri="{FF2B5EF4-FFF2-40B4-BE49-F238E27FC236}">
                            <a16:creationId xmlns:a16="http://schemas.microsoft.com/office/drawing/2014/main" id="{8919EEFC-C08B-460B-B202-B297DBCAD470}"/>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9937" y="2164353"/>
                        <a:ext cx="10025742" cy="3939266"/>
                      </a:xfrm>
                      <a:prstGeom prst="rect">
                        <a:avLst/>
                      </a:prstGeom>
                      <a:noFill/>
                      <a:ln>
                        <a:noFill/>
                      </a:ln>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0435717F-49C9-4303-A5D9-3BF8E995924B}"/>
              </a:ext>
            </a:extLst>
          </p:cNvPr>
          <p:cNvSpPr>
            <a:spLocks noGrp="1" noChangeArrowheads="1"/>
          </p:cNvSpPr>
          <p:nvPr>
            <p:ph type="title"/>
          </p:nvPr>
        </p:nvSpPr>
        <p:spPr/>
        <p:txBody>
          <a:bodyPr/>
          <a:lstStyle/>
          <a:p>
            <a:pPr algn="ctr" eaLnBrk="1" hangingPunct="1"/>
            <a:r>
              <a:rPr lang="en-IN" altLang="en-US" sz="2400" b="1" dirty="0">
                <a:solidFill>
                  <a:srgbClr val="002060"/>
                </a:solidFill>
                <a:latin typeface="Arial" panose="020B0604020202020204" pitchFamily="34" charset="0"/>
                <a:cs typeface="Arial" panose="020B0604020202020204" pitchFamily="34" charset="0"/>
              </a:rPr>
              <a:t>Distribution of heat related illnesses deaths according to maximum temperature recorded (</a:t>
            </a:r>
            <a:r>
              <a:rPr lang="en-IN" altLang="en-US" sz="2400" b="1" dirty="0" err="1">
                <a:solidFill>
                  <a:srgbClr val="002060"/>
                </a:solidFill>
                <a:latin typeface="Arial" panose="020B0604020202020204" pitchFamily="34" charset="0"/>
                <a:cs typeface="Arial" panose="020B0604020202020204" pitchFamily="34" charset="0"/>
              </a:rPr>
              <a:t>Tmax</a:t>
            </a:r>
            <a:r>
              <a:rPr lang="en-IN" altLang="en-US" sz="2400" b="1" dirty="0">
                <a:solidFill>
                  <a:srgbClr val="002060"/>
                </a:solidFill>
                <a:latin typeface="Arial" panose="020B0604020202020204" pitchFamily="34" charset="0"/>
                <a:cs typeface="Arial" panose="020B0604020202020204" pitchFamily="34" charset="0"/>
              </a:rPr>
              <a:t>) on same day in respective block/</a:t>
            </a:r>
            <a:r>
              <a:rPr lang="en-IN" altLang="en-US" sz="2400" b="1" dirty="0" err="1">
                <a:solidFill>
                  <a:srgbClr val="002060"/>
                </a:solidFill>
                <a:latin typeface="Arial" panose="020B0604020202020204" pitchFamily="34" charset="0"/>
                <a:cs typeface="Arial" panose="020B0604020202020204" pitchFamily="34" charset="0"/>
              </a:rPr>
              <a:t>mandal</a:t>
            </a:r>
            <a:r>
              <a:rPr lang="en-IN" altLang="en-US" sz="2400" b="1" dirty="0">
                <a:solidFill>
                  <a:srgbClr val="002060"/>
                </a:solidFill>
                <a:latin typeface="Arial" panose="020B0604020202020204" pitchFamily="34" charset="0"/>
                <a:cs typeface="Arial" panose="020B0604020202020204" pitchFamily="34" charset="0"/>
              </a:rPr>
              <a:t> of Bihar, India 2019 (N=117) </a:t>
            </a:r>
            <a:endParaRPr lang="en-IN" altLang="en-US" sz="2400" dirty="0">
              <a:solidFill>
                <a:srgbClr val="002060"/>
              </a:solidFill>
              <a:latin typeface="Arial" panose="020B0604020202020204" pitchFamily="34" charset="0"/>
              <a:cs typeface="Arial" panose="020B0604020202020204" pitchFamily="34" charset="0"/>
            </a:endParaRPr>
          </a:p>
        </p:txBody>
      </p:sp>
      <p:sp>
        <p:nvSpPr>
          <p:cNvPr id="61443" name="Content Placeholder 2">
            <a:extLst>
              <a:ext uri="{FF2B5EF4-FFF2-40B4-BE49-F238E27FC236}">
                <a16:creationId xmlns:a16="http://schemas.microsoft.com/office/drawing/2014/main" id="{BD8C1EF4-2DA0-4AAB-8DCE-49F5EF821083}"/>
              </a:ext>
            </a:extLst>
          </p:cNvPr>
          <p:cNvSpPr>
            <a:spLocks noGrp="1" noChangeArrowheads="1"/>
          </p:cNvSpPr>
          <p:nvPr>
            <p:ph idx="1"/>
          </p:nvPr>
        </p:nvSpPr>
        <p:spPr/>
        <p:txBody>
          <a:bodyPr/>
          <a:lstStyle/>
          <a:p>
            <a:pPr eaLnBrk="1" hangingPunct="1"/>
            <a:endParaRPr lang="en-IN" altLang="en-US"/>
          </a:p>
        </p:txBody>
      </p:sp>
      <p:graphicFrame>
        <p:nvGraphicFramePr>
          <p:cNvPr id="61444" name="Chart 4">
            <a:extLst>
              <a:ext uri="{FF2B5EF4-FFF2-40B4-BE49-F238E27FC236}">
                <a16:creationId xmlns:a16="http://schemas.microsoft.com/office/drawing/2014/main" id="{BCB5B4B0-0228-4677-8AC8-EFF82BFD2636}"/>
              </a:ext>
            </a:extLst>
          </p:cNvPr>
          <p:cNvGraphicFramePr>
            <a:graphicFrameLocks/>
          </p:cNvGraphicFramePr>
          <p:nvPr/>
        </p:nvGraphicFramePr>
        <p:xfrm>
          <a:off x="2573338" y="2552701"/>
          <a:ext cx="7516812" cy="3089275"/>
        </p:xfrm>
        <a:graphic>
          <a:graphicData uri="http://schemas.openxmlformats.org/presentationml/2006/ole">
            <mc:AlternateContent xmlns:mc="http://schemas.openxmlformats.org/markup-compatibility/2006">
              <mc:Choice xmlns:v="urn:schemas-microsoft-com:vml" Requires="v">
                <p:oleObj spid="_x0000_s2065" name="Chart" r:id="rId4" imgW="7523116" imgH="3097036" progId="Excel.Chart.8">
                  <p:embed/>
                </p:oleObj>
              </mc:Choice>
              <mc:Fallback>
                <p:oleObj name="Chart" r:id="rId4" imgW="7523116" imgH="3097036" progId="Excel.Chart.8">
                  <p:embed/>
                  <p:pic>
                    <p:nvPicPr>
                      <p:cNvPr id="61444" name="Chart 4">
                        <a:extLst>
                          <a:ext uri="{FF2B5EF4-FFF2-40B4-BE49-F238E27FC236}">
                            <a16:creationId xmlns:a16="http://schemas.microsoft.com/office/drawing/2014/main" id="{BCB5B4B0-0228-4677-8AC8-EFF82BFD2636}"/>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3338" y="2552701"/>
                        <a:ext cx="7516812"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BF8D4A86-8E4C-4032-8589-E5773A16E5AA}"/>
              </a:ext>
            </a:extLst>
          </p:cNvPr>
          <p:cNvSpPr>
            <a:spLocks noGrp="1" noChangeArrowheads="1"/>
          </p:cNvSpPr>
          <p:nvPr>
            <p:ph type="title"/>
          </p:nvPr>
        </p:nvSpPr>
        <p:spPr>
          <a:xfrm>
            <a:off x="620486" y="538163"/>
            <a:ext cx="10989127" cy="995362"/>
          </a:xfrm>
        </p:spPr>
        <p:txBody>
          <a:bodyPr/>
          <a:lstStyle/>
          <a:p>
            <a:pPr algn="ctr" eaLnBrk="1" hangingPunct="1"/>
            <a:r>
              <a:rPr lang="en-IN" altLang="en-US" sz="2400" b="1" dirty="0">
                <a:solidFill>
                  <a:srgbClr val="002060"/>
                </a:solidFill>
                <a:latin typeface="Arial" panose="020B0604020202020204" pitchFamily="34" charset="0"/>
                <a:cs typeface="Arial" panose="020B0604020202020204" pitchFamily="34" charset="0"/>
              </a:rPr>
              <a:t>Distribution of heat related illnesses deaths according to maximum temperature recorded (</a:t>
            </a:r>
            <a:r>
              <a:rPr lang="en-IN" altLang="en-US" sz="2400" b="1" dirty="0" err="1">
                <a:solidFill>
                  <a:srgbClr val="002060"/>
                </a:solidFill>
                <a:latin typeface="Arial" panose="020B0604020202020204" pitchFamily="34" charset="0"/>
                <a:cs typeface="Arial" panose="020B0604020202020204" pitchFamily="34" charset="0"/>
              </a:rPr>
              <a:t>Tmax</a:t>
            </a:r>
            <a:r>
              <a:rPr lang="en-IN" altLang="en-US" sz="2400" b="1" dirty="0">
                <a:solidFill>
                  <a:srgbClr val="002060"/>
                </a:solidFill>
                <a:latin typeface="Arial" panose="020B0604020202020204" pitchFamily="34" charset="0"/>
                <a:cs typeface="Arial" panose="020B0604020202020204" pitchFamily="34" charset="0"/>
              </a:rPr>
              <a:t>) on same day in respective block/</a:t>
            </a:r>
            <a:r>
              <a:rPr lang="en-IN" altLang="en-US" sz="2400" b="1" dirty="0" err="1">
                <a:solidFill>
                  <a:srgbClr val="002060"/>
                </a:solidFill>
                <a:latin typeface="Arial" panose="020B0604020202020204" pitchFamily="34" charset="0"/>
                <a:cs typeface="Arial" panose="020B0604020202020204" pitchFamily="34" charset="0"/>
              </a:rPr>
              <a:t>mandal</a:t>
            </a:r>
            <a:r>
              <a:rPr lang="en-IN" altLang="en-US" sz="2400" b="1" dirty="0">
                <a:solidFill>
                  <a:srgbClr val="002060"/>
                </a:solidFill>
                <a:latin typeface="Arial" panose="020B0604020202020204" pitchFamily="34" charset="0"/>
                <a:cs typeface="Arial" panose="020B0604020202020204" pitchFamily="34" charset="0"/>
              </a:rPr>
              <a:t> of Telangana, India 2019 (N=39) </a:t>
            </a:r>
            <a:endParaRPr lang="en-IN" altLang="en-US" sz="2400" dirty="0">
              <a:solidFill>
                <a:srgbClr val="002060"/>
              </a:solidFill>
              <a:latin typeface="Arial" panose="020B0604020202020204" pitchFamily="34" charset="0"/>
              <a:cs typeface="Arial" panose="020B0604020202020204" pitchFamily="34" charset="0"/>
            </a:endParaRPr>
          </a:p>
        </p:txBody>
      </p:sp>
      <p:sp>
        <p:nvSpPr>
          <p:cNvPr id="63491" name="Content Placeholder 2">
            <a:extLst>
              <a:ext uri="{FF2B5EF4-FFF2-40B4-BE49-F238E27FC236}">
                <a16:creationId xmlns:a16="http://schemas.microsoft.com/office/drawing/2014/main" id="{D305FE00-A5FF-482A-A50D-995B0647C772}"/>
              </a:ext>
            </a:extLst>
          </p:cNvPr>
          <p:cNvSpPr>
            <a:spLocks noGrp="1" noChangeArrowheads="1"/>
          </p:cNvSpPr>
          <p:nvPr>
            <p:ph idx="1"/>
          </p:nvPr>
        </p:nvSpPr>
        <p:spPr/>
        <p:txBody>
          <a:bodyPr/>
          <a:lstStyle/>
          <a:p>
            <a:pPr eaLnBrk="1" hangingPunct="1"/>
            <a:endParaRPr lang="en-IN" altLang="en-US"/>
          </a:p>
        </p:txBody>
      </p:sp>
      <p:graphicFrame>
        <p:nvGraphicFramePr>
          <p:cNvPr id="63492" name="Chart 3">
            <a:extLst>
              <a:ext uri="{FF2B5EF4-FFF2-40B4-BE49-F238E27FC236}">
                <a16:creationId xmlns:a16="http://schemas.microsoft.com/office/drawing/2014/main" id="{AD5CFEA9-5A4B-4363-B1D7-5AFFC5E87F17}"/>
              </a:ext>
            </a:extLst>
          </p:cNvPr>
          <p:cNvGraphicFramePr>
            <a:graphicFrameLocks/>
          </p:cNvGraphicFramePr>
          <p:nvPr/>
        </p:nvGraphicFramePr>
        <p:xfrm>
          <a:off x="2101850" y="2176463"/>
          <a:ext cx="7988300" cy="3363912"/>
        </p:xfrm>
        <a:graphic>
          <a:graphicData uri="http://schemas.openxmlformats.org/presentationml/2006/ole">
            <mc:AlternateContent xmlns:mc="http://schemas.openxmlformats.org/markup-compatibility/2006">
              <mc:Choice xmlns:v="urn:schemas-microsoft-com:vml" Requires="v">
                <p:oleObj spid="_x0000_s3089" name="Chart" r:id="rId4" imgW="7998645" imgH="3371380" progId="Excel.Chart.8">
                  <p:embed/>
                </p:oleObj>
              </mc:Choice>
              <mc:Fallback>
                <p:oleObj name="Chart" r:id="rId4" imgW="7998645" imgH="3371380" progId="Excel.Chart.8">
                  <p:embed/>
                  <p:pic>
                    <p:nvPicPr>
                      <p:cNvPr id="63492" name="Chart 3">
                        <a:extLst>
                          <a:ext uri="{FF2B5EF4-FFF2-40B4-BE49-F238E27FC236}">
                            <a16:creationId xmlns:a16="http://schemas.microsoft.com/office/drawing/2014/main" id="{AD5CFEA9-5A4B-4363-B1D7-5AFFC5E87F17}"/>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1850" y="2176463"/>
                        <a:ext cx="7988300" cy="336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C44CD369-0AF9-4B97-A687-FDBB0107F66E}"/>
              </a:ext>
            </a:extLst>
          </p:cNvPr>
          <p:cNvSpPr>
            <a:spLocks noGrp="1" noChangeArrowheads="1"/>
          </p:cNvSpPr>
          <p:nvPr>
            <p:ph type="title"/>
          </p:nvPr>
        </p:nvSpPr>
        <p:spPr>
          <a:xfrm>
            <a:off x="838200" y="373063"/>
            <a:ext cx="10515600" cy="995362"/>
          </a:xfrm>
        </p:spPr>
        <p:txBody>
          <a:bodyPr/>
          <a:lstStyle/>
          <a:p>
            <a:pPr algn="ctr" eaLnBrk="1" hangingPunct="1"/>
            <a:r>
              <a:rPr lang="en-IN" altLang="en-US" sz="2400" b="1" dirty="0">
                <a:solidFill>
                  <a:srgbClr val="002060"/>
                </a:solidFill>
                <a:latin typeface="Arial" panose="020B0604020202020204" pitchFamily="34" charset="0"/>
                <a:cs typeface="Arial" panose="020B0604020202020204" pitchFamily="34" charset="0"/>
              </a:rPr>
              <a:t>Distribution of heat related illnesses deaths according to maximum temperature recorded (</a:t>
            </a:r>
            <a:r>
              <a:rPr lang="en-IN" altLang="en-US" sz="2400" b="1" dirty="0" err="1">
                <a:solidFill>
                  <a:srgbClr val="002060"/>
                </a:solidFill>
                <a:latin typeface="Arial" panose="020B0604020202020204" pitchFamily="34" charset="0"/>
                <a:cs typeface="Arial" panose="020B0604020202020204" pitchFamily="34" charset="0"/>
              </a:rPr>
              <a:t>Tmax</a:t>
            </a:r>
            <a:r>
              <a:rPr lang="en-IN" altLang="en-US" sz="2400" b="1" dirty="0">
                <a:solidFill>
                  <a:srgbClr val="002060"/>
                </a:solidFill>
                <a:latin typeface="Arial" panose="020B0604020202020204" pitchFamily="34" charset="0"/>
                <a:cs typeface="Arial" panose="020B0604020202020204" pitchFamily="34" charset="0"/>
              </a:rPr>
              <a:t>) on same day in respective block/</a:t>
            </a:r>
            <a:r>
              <a:rPr lang="en-IN" altLang="en-US" sz="2400" b="1" dirty="0" err="1">
                <a:solidFill>
                  <a:srgbClr val="002060"/>
                </a:solidFill>
                <a:latin typeface="Arial" panose="020B0604020202020204" pitchFamily="34" charset="0"/>
                <a:cs typeface="Arial" panose="020B0604020202020204" pitchFamily="34" charset="0"/>
              </a:rPr>
              <a:t>mandal</a:t>
            </a:r>
            <a:r>
              <a:rPr lang="en-IN" altLang="en-US" sz="2400" b="1" dirty="0">
                <a:solidFill>
                  <a:srgbClr val="002060"/>
                </a:solidFill>
                <a:latin typeface="Arial" panose="020B0604020202020204" pitchFamily="34" charset="0"/>
                <a:cs typeface="Arial" panose="020B0604020202020204" pitchFamily="34" charset="0"/>
              </a:rPr>
              <a:t> of Andhra Pradesh, India 2019 (N=27) </a:t>
            </a:r>
          </a:p>
        </p:txBody>
      </p:sp>
      <p:sp>
        <p:nvSpPr>
          <p:cNvPr id="65539" name="Content Placeholder 2">
            <a:extLst>
              <a:ext uri="{FF2B5EF4-FFF2-40B4-BE49-F238E27FC236}">
                <a16:creationId xmlns:a16="http://schemas.microsoft.com/office/drawing/2014/main" id="{1C397C9B-CDD7-4CFA-AC7D-BD8BE61801BA}"/>
              </a:ext>
            </a:extLst>
          </p:cNvPr>
          <p:cNvSpPr>
            <a:spLocks noGrp="1" noChangeArrowheads="1"/>
          </p:cNvSpPr>
          <p:nvPr>
            <p:ph idx="1"/>
          </p:nvPr>
        </p:nvSpPr>
        <p:spPr/>
        <p:txBody>
          <a:bodyPr/>
          <a:lstStyle/>
          <a:p>
            <a:pPr eaLnBrk="1" hangingPunct="1"/>
            <a:endParaRPr lang="en-IN" altLang="en-US"/>
          </a:p>
        </p:txBody>
      </p:sp>
      <p:graphicFrame>
        <p:nvGraphicFramePr>
          <p:cNvPr id="65540" name="Chart 3">
            <a:extLst>
              <a:ext uri="{FF2B5EF4-FFF2-40B4-BE49-F238E27FC236}">
                <a16:creationId xmlns:a16="http://schemas.microsoft.com/office/drawing/2014/main" id="{1C48E5EA-5858-40F9-8413-01FA868D314A}"/>
              </a:ext>
            </a:extLst>
          </p:cNvPr>
          <p:cNvGraphicFramePr>
            <a:graphicFrameLocks/>
          </p:cNvGraphicFramePr>
          <p:nvPr/>
        </p:nvGraphicFramePr>
        <p:xfrm>
          <a:off x="2101850" y="2176463"/>
          <a:ext cx="7988300" cy="3363912"/>
        </p:xfrm>
        <a:graphic>
          <a:graphicData uri="http://schemas.openxmlformats.org/presentationml/2006/ole">
            <mc:AlternateContent xmlns:mc="http://schemas.openxmlformats.org/markup-compatibility/2006">
              <mc:Choice xmlns:v="urn:schemas-microsoft-com:vml" Requires="v">
                <p:oleObj spid="_x0000_s4113" name="Chart" r:id="rId4" imgW="7998645" imgH="3371380" progId="Excel.Chart.8">
                  <p:embed/>
                </p:oleObj>
              </mc:Choice>
              <mc:Fallback>
                <p:oleObj name="Chart" r:id="rId4" imgW="7998645" imgH="3371380" progId="Excel.Chart.8">
                  <p:embed/>
                  <p:pic>
                    <p:nvPicPr>
                      <p:cNvPr id="65540" name="Chart 3">
                        <a:extLst>
                          <a:ext uri="{FF2B5EF4-FFF2-40B4-BE49-F238E27FC236}">
                            <a16:creationId xmlns:a16="http://schemas.microsoft.com/office/drawing/2014/main" id="{1C48E5EA-5858-40F9-8413-01FA868D314A}"/>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1850" y="2176463"/>
                        <a:ext cx="7988300" cy="336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7F32231F-F3E6-42D7-BE0C-7D577AF6B678}"/>
              </a:ext>
            </a:extLst>
          </p:cNvPr>
          <p:cNvSpPr>
            <a:spLocks noGrp="1" noChangeArrowheads="1"/>
          </p:cNvSpPr>
          <p:nvPr>
            <p:ph type="title"/>
          </p:nvPr>
        </p:nvSpPr>
        <p:spPr>
          <a:xfrm>
            <a:off x="838201" y="464504"/>
            <a:ext cx="10515600" cy="995362"/>
          </a:xfrm>
        </p:spPr>
        <p:txBody>
          <a:bodyPr/>
          <a:lstStyle/>
          <a:p>
            <a:pPr algn="ctr" eaLnBrk="1" hangingPunct="1"/>
            <a:r>
              <a:rPr lang="en-IN" altLang="en-US" sz="2400" b="1" dirty="0">
                <a:solidFill>
                  <a:srgbClr val="002060"/>
                </a:solidFill>
                <a:latin typeface="Arial" panose="020B0604020202020204" pitchFamily="34" charset="0"/>
                <a:cs typeface="Arial" panose="020B0604020202020204" pitchFamily="34" charset="0"/>
              </a:rPr>
              <a:t>Distribution of heat related illnesses deaths according to maximum temperature recorded (</a:t>
            </a:r>
            <a:r>
              <a:rPr lang="en-IN" altLang="en-US" sz="2400" b="1" dirty="0" err="1">
                <a:solidFill>
                  <a:srgbClr val="002060"/>
                </a:solidFill>
                <a:latin typeface="Arial" panose="020B0604020202020204" pitchFamily="34" charset="0"/>
                <a:cs typeface="Arial" panose="020B0604020202020204" pitchFamily="34" charset="0"/>
              </a:rPr>
              <a:t>Tmax</a:t>
            </a:r>
            <a:r>
              <a:rPr lang="en-IN" altLang="en-US" sz="2400" b="1" dirty="0">
                <a:solidFill>
                  <a:srgbClr val="002060"/>
                </a:solidFill>
                <a:latin typeface="Arial" panose="020B0604020202020204" pitchFamily="34" charset="0"/>
                <a:cs typeface="Arial" panose="020B0604020202020204" pitchFamily="34" charset="0"/>
              </a:rPr>
              <a:t>) on same day in respective block/</a:t>
            </a:r>
            <a:r>
              <a:rPr lang="en-IN" altLang="en-US" sz="2400" b="1" dirty="0" err="1">
                <a:solidFill>
                  <a:srgbClr val="002060"/>
                </a:solidFill>
                <a:latin typeface="Arial" panose="020B0604020202020204" pitchFamily="34" charset="0"/>
                <a:cs typeface="Arial" panose="020B0604020202020204" pitchFamily="34" charset="0"/>
              </a:rPr>
              <a:t>mandal</a:t>
            </a:r>
            <a:r>
              <a:rPr lang="en-IN" altLang="en-US" sz="2400" b="1" dirty="0">
                <a:solidFill>
                  <a:srgbClr val="002060"/>
                </a:solidFill>
                <a:latin typeface="Arial" panose="020B0604020202020204" pitchFamily="34" charset="0"/>
                <a:cs typeface="Arial" panose="020B0604020202020204" pitchFamily="34" charset="0"/>
              </a:rPr>
              <a:t> of Maharashtra, India 2019 (N=8) </a:t>
            </a:r>
            <a:br>
              <a:rPr lang="en-IN" altLang="en-US" sz="2400" b="1" dirty="0">
                <a:latin typeface="Arial" panose="020B0604020202020204" pitchFamily="34" charset="0"/>
                <a:cs typeface="Arial" panose="020B0604020202020204" pitchFamily="34" charset="0"/>
              </a:rPr>
            </a:br>
            <a:endParaRPr lang="en-IN" altLang="en-US" sz="2400" b="1" dirty="0">
              <a:latin typeface="Arial" panose="020B0604020202020204" pitchFamily="34" charset="0"/>
              <a:cs typeface="Arial" panose="020B0604020202020204" pitchFamily="34" charset="0"/>
            </a:endParaRPr>
          </a:p>
        </p:txBody>
      </p:sp>
      <p:sp>
        <p:nvSpPr>
          <p:cNvPr id="67587" name="Content Placeholder 2">
            <a:extLst>
              <a:ext uri="{FF2B5EF4-FFF2-40B4-BE49-F238E27FC236}">
                <a16:creationId xmlns:a16="http://schemas.microsoft.com/office/drawing/2014/main" id="{3970C35E-7BE1-43FB-8C69-BE796D629F10}"/>
              </a:ext>
            </a:extLst>
          </p:cNvPr>
          <p:cNvSpPr>
            <a:spLocks noGrp="1" noChangeArrowheads="1"/>
          </p:cNvSpPr>
          <p:nvPr>
            <p:ph idx="1"/>
          </p:nvPr>
        </p:nvSpPr>
        <p:spPr/>
        <p:txBody>
          <a:bodyPr/>
          <a:lstStyle/>
          <a:p>
            <a:pPr eaLnBrk="1" hangingPunct="1"/>
            <a:endParaRPr lang="en-IN" altLang="en-US"/>
          </a:p>
        </p:txBody>
      </p:sp>
      <p:graphicFrame>
        <p:nvGraphicFramePr>
          <p:cNvPr id="67588" name="Chart 3">
            <a:extLst>
              <a:ext uri="{FF2B5EF4-FFF2-40B4-BE49-F238E27FC236}">
                <a16:creationId xmlns:a16="http://schemas.microsoft.com/office/drawing/2014/main" id="{A2375A87-B1EF-4873-9428-98EB625DBA73}"/>
              </a:ext>
            </a:extLst>
          </p:cNvPr>
          <p:cNvGraphicFramePr>
            <a:graphicFrameLocks/>
          </p:cNvGraphicFramePr>
          <p:nvPr>
            <p:extLst>
              <p:ext uri="{D42A27DB-BD31-4B8C-83A1-F6EECF244321}">
                <p14:modId xmlns:p14="http://schemas.microsoft.com/office/powerpoint/2010/main" val="3765108629"/>
              </p:ext>
            </p:extLst>
          </p:nvPr>
        </p:nvGraphicFramePr>
        <p:xfrm>
          <a:off x="2101850" y="2339749"/>
          <a:ext cx="7988300" cy="3363912"/>
        </p:xfrm>
        <a:graphic>
          <a:graphicData uri="http://schemas.openxmlformats.org/presentationml/2006/ole">
            <mc:AlternateContent xmlns:mc="http://schemas.openxmlformats.org/markup-compatibility/2006">
              <mc:Choice xmlns:v="urn:schemas-microsoft-com:vml" Requires="v">
                <p:oleObj spid="_x0000_s5137" name="Chart" r:id="rId4" imgW="7998645" imgH="3371380" progId="Excel.Chart.8">
                  <p:embed/>
                </p:oleObj>
              </mc:Choice>
              <mc:Fallback>
                <p:oleObj name="Chart" r:id="rId4" imgW="7998645" imgH="3371380" progId="Excel.Chart.8">
                  <p:embed/>
                  <p:pic>
                    <p:nvPicPr>
                      <p:cNvPr id="67588" name="Chart 3">
                        <a:extLst>
                          <a:ext uri="{FF2B5EF4-FFF2-40B4-BE49-F238E27FC236}">
                            <a16:creationId xmlns:a16="http://schemas.microsoft.com/office/drawing/2014/main" id="{A2375A87-B1EF-4873-9428-98EB625DBA73}"/>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1850" y="2339749"/>
                        <a:ext cx="7988300" cy="336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A58F-EA2B-45B7-AB3B-6611DDF37BBB}"/>
              </a:ext>
            </a:extLst>
          </p:cNvPr>
          <p:cNvSpPr>
            <a:spLocks noGrp="1"/>
          </p:cNvSpPr>
          <p:nvPr>
            <p:ph type="title"/>
          </p:nvPr>
        </p:nvSpPr>
        <p:spPr/>
        <p:txBody>
          <a:bodyPr/>
          <a:lstStyle/>
          <a:p>
            <a:pPr algn="r"/>
            <a:r>
              <a:rPr lang="en-IN" b="1" dirty="0">
                <a:solidFill>
                  <a:schemeClr val="accent1">
                    <a:lumMod val="75000"/>
                  </a:schemeClr>
                </a:solidFill>
                <a:latin typeface="Arial" panose="020B0604020202020204" pitchFamily="34" charset="0"/>
                <a:cs typeface="Arial" panose="020B0604020202020204" pitchFamily="34" charset="0"/>
              </a:rPr>
              <a:t>Heat-Wave Definition</a:t>
            </a:r>
          </a:p>
        </p:txBody>
      </p:sp>
      <p:sp>
        <p:nvSpPr>
          <p:cNvPr id="3" name="Content Placeholder 2">
            <a:extLst>
              <a:ext uri="{FF2B5EF4-FFF2-40B4-BE49-F238E27FC236}">
                <a16:creationId xmlns:a16="http://schemas.microsoft.com/office/drawing/2014/main" id="{64182522-892E-42B4-A3C0-186A691D7FDF}"/>
              </a:ext>
            </a:extLst>
          </p:cNvPr>
          <p:cNvSpPr>
            <a:spLocks noGrp="1"/>
          </p:cNvSpPr>
          <p:nvPr>
            <p:ph idx="1"/>
          </p:nvPr>
        </p:nvSpPr>
        <p:spPr>
          <a:xfrm>
            <a:off x="838200" y="1825625"/>
            <a:ext cx="10515600" cy="4667250"/>
          </a:xfrm>
        </p:spPr>
        <p:txBody>
          <a:bodyPr>
            <a:normAutofit lnSpcReduction="10000"/>
          </a:bodyPr>
          <a:lstStyle/>
          <a:p>
            <a:pPr>
              <a:lnSpc>
                <a:spcPct val="150000"/>
              </a:lnSpc>
            </a:pPr>
            <a:r>
              <a:rPr lang="en-IN" b="1" dirty="0">
                <a:latin typeface="Arial" panose="020B0604020202020204" pitchFamily="34" charset="0"/>
                <a:cs typeface="Arial" panose="020B0604020202020204" pitchFamily="34" charset="0"/>
              </a:rPr>
              <a:t>World Meteorological Organization</a:t>
            </a:r>
          </a:p>
          <a:p>
            <a:pPr lvl="1">
              <a:lnSpc>
                <a:spcPct val="150000"/>
              </a:lnSpc>
            </a:pPr>
            <a:r>
              <a:rPr lang="en-US" b="1" dirty="0">
                <a:latin typeface="Arial" panose="020B0604020202020204" pitchFamily="34" charset="0"/>
                <a:cs typeface="Arial" panose="020B0604020202020204" pitchFamily="34" charset="0"/>
              </a:rPr>
              <a:t>Five or more consecutive days during which the daily maximum temperature exceeds the </a:t>
            </a:r>
            <a:r>
              <a:rPr lang="en-US" b="1" dirty="0">
                <a:solidFill>
                  <a:srgbClr val="0070C0"/>
                </a:solidFill>
                <a:latin typeface="Arial" panose="020B0604020202020204" pitchFamily="34" charset="0"/>
                <a:cs typeface="Arial" panose="020B0604020202020204" pitchFamily="34" charset="0"/>
              </a:rPr>
              <a:t>average maximum temperature by five degrees Celsius</a:t>
            </a:r>
          </a:p>
          <a:p>
            <a:pPr>
              <a:lnSpc>
                <a:spcPct val="150000"/>
              </a:lnSpc>
            </a:pPr>
            <a:r>
              <a:rPr lang="en-US" b="1" dirty="0">
                <a:latin typeface="Arial" panose="020B0604020202020204" pitchFamily="34" charset="0"/>
                <a:cs typeface="Arial" panose="020B0604020202020204" pitchFamily="34" charset="0"/>
              </a:rPr>
              <a:t>India Meteorological Department</a:t>
            </a:r>
          </a:p>
          <a:p>
            <a:pPr lvl="1">
              <a:lnSpc>
                <a:spcPct val="150000"/>
              </a:lnSpc>
            </a:pPr>
            <a:r>
              <a:rPr lang="en-US" b="1" dirty="0">
                <a:latin typeface="Arial" panose="020B0604020202020204" pitchFamily="34" charset="0"/>
                <a:cs typeface="Arial" panose="020B0604020202020204" pitchFamily="34" charset="0"/>
              </a:rPr>
              <a:t>Heat wave is considered if maximum temperature of a station reaches at least 40°C or more </a:t>
            </a:r>
            <a:r>
              <a:rPr lang="en-US" b="1" dirty="0">
                <a:solidFill>
                  <a:srgbClr val="0070C0"/>
                </a:solidFill>
                <a:latin typeface="Arial" panose="020B0604020202020204" pitchFamily="34" charset="0"/>
                <a:cs typeface="Arial" panose="020B0604020202020204" pitchFamily="34" charset="0"/>
              </a:rPr>
              <a:t>for plains</a:t>
            </a:r>
            <a:r>
              <a:rPr lang="en-US" b="1" dirty="0">
                <a:latin typeface="Arial" panose="020B0604020202020204" pitchFamily="34" charset="0"/>
                <a:cs typeface="Arial" panose="020B0604020202020204" pitchFamily="34" charset="0"/>
              </a:rPr>
              <a:t>, 37°C or more </a:t>
            </a:r>
            <a:r>
              <a:rPr lang="en-US" b="1" dirty="0">
                <a:solidFill>
                  <a:srgbClr val="0070C0"/>
                </a:solidFill>
                <a:latin typeface="Arial" panose="020B0604020202020204" pitchFamily="34" charset="0"/>
                <a:cs typeface="Arial" panose="020B0604020202020204" pitchFamily="34" charset="0"/>
              </a:rPr>
              <a:t>for coastal </a:t>
            </a:r>
            <a:r>
              <a:rPr lang="en-US" b="1" dirty="0">
                <a:solidFill>
                  <a:srgbClr val="002060"/>
                </a:solidFill>
                <a:latin typeface="Arial" panose="020B0604020202020204" pitchFamily="34" charset="0"/>
                <a:cs typeface="Arial" panose="020B0604020202020204" pitchFamily="34" charset="0"/>
              </a:rPr>
              <a:t>stations </a:t>
            </a:r>
            <a:r>
              <a:rPr lang="en-US" b="1" dirty="0">
                <a:latin typeface="Arial" panose="020B0604020202020204" pitchFamily="34" charset="0"/>
                <a:cs typeface="Arial" panose="020B0604020202020204" pitchFamily="34" charset="0"/>
              </a:rPr>
              <a:t>and at least 30°C or more </a:t>
            </a:r>
            <a:r>
              <a:rPr lang="en-US" b="1" dirty="0">
                <a:solidFill>
                  <a:srgbClr val="0070C0"/>
                </a:solidFill>
                <a:latin typeface="Arial" panose="020B0604020202020204" pitchFamily="34" charset="0"/>
                <a:cs typeface="Arial" panose="020B0604020202020204" pitchFamily="34" charset="0"/>
              </a:rPr>
              <a:t>for hilly regions</a:t>
            </a:r>
            <a:endParaRPr lang="en-IN"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91779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6215" y="274638"/>
            <a:ext cx="10822193" cy="1225536"/>
          </a:xfrm>
        </p:spPr>
        <p:txBody>
          <a:bodyPr>
            <a:normAutofit/>
          </a:bodyPr>
          <a:lstStyle/>
          <a:p>
            <a:pPr algn="ctr"/>
            <a:r>
              <a:rPr lang="en-IN" sz="2400" b="1" dirty="0">
                <a:solidFill>
                  <a:srgbClr val="002060"/>
                </a:solidFill>
                <a:latin typeface="Arial" panose="020B0604020202020204" pitchFamily="34" charset="0"/>
                <a:cs typeface="Arial" panose="020B0604020202020204" pitchFamily="34" charset="0"/>
              </a:rPr>
              <a:t>Heat related illnesses deaths and maximum temperature recorded (</a:t>
            </a:r>
            <a:r>
              <a:rPr lang="en-IN" sz="2400" b="1" dirty="0" err="1">
                <a:solidFill>
                  <a:srgbClr val="002060"/>
                </a:solidFill>
                <a:latin typeface="Arial" panose="020B0604020202020204" pitchFamily="34" charset="0"/>
                <a:cs typeface="Arial" panose="020B0604020202020204" pitchFamily="34" charset="0"/>
              </a:rPr>
              <a:t>Tmax</a:t>
            </a:r>
            <a:r>
              <a:rPr lang="en-IN" sz="2400" b="1" dirty="0">
                <a:solidFill>
                  <a:srgbClr val="002060"/>
                </a:solidFill>
                <a:latin typeface="Arial" panose="020B0604020202020204" pitchFamily="34" charset="0"/>
                <a:cs typeface="Arial" panose="020B0604020202020204" pitchFamily="34" charset="0"/>
              </a:rPr>
              <a:t>) on same day in respective block/</a:t>
            </a:r>
            <a:r>
              <a:rPr lang="en-IN" sz="2400" b="1" dirty="0" err="1">
                <a:solidFill>
                  <a:srgbClr val="002060"/>
                </a:solidFill>
                <a:latin typeface="Arial" panose="020B0604020202020204" pitchFamily="34" charset="0"/>
                <a:cs typeface="Arial" panose="020B0604020202020204" pitchFamily="34" charset="0"/>
              </a:rPr>
              <a:t>mandal</a:t>
            </a:r>
            <a:r>
              <a:rPr lang="en-IN" sz="2400" b="1" dirty="0">
                <a:solidFill>
                  <a:srgbClr val="002060"/>
                </a:solidFill>
                <a:latin typeface="Arial" panose="020B0604020202020204" pitchFamily="34" charset="0"/>
                <a:cs typeface="Arial" panose="020B0604020202020204" pitchFamily="34" charset="0"/>
              </a:rPr>
              <a:t> of four States, India 2019 (N=113)</a:t>
            </a:r>
            <a:endParaRPr lang="en-US" sz="2400" dirty="0">
              <a:solidFill>
                <a:srgbClr val="002060"/>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48990954-D8B4-4D45-95B7-D17C994E65F2}" type="slidenum">
              <a:rPr lang="en-US" smtClean="0"/>
              <a:pPr/>
              <a:t>30</a:t>
            </a:fld>
            <a:endParaRPr lang="en-US"/>
          </a:p>
        </p:txBody>
      </p:sp>
      <p:graphicFrame>
        <p:nvGraphicFramePr>
          <p:cNvPr id="4" name="Chart 3"/>
          <p:cNvGraphicFramePr/>
          <p:nvPr>
            <p:extLst>
              <p:ext uri="{D42A27DB-BD31-4B8C-83A1-F6EECF244321}">
                <p14:modId xmlns:p14="http://schemas.microsoft.com/office/powerpoint/2010/main" val="3792992398"/>
              </p:ext>
            </p:extLst>
          </p:nvPr>
        </p:nvGraphicFramePr>
        <p:xfrm>
          <a:off x="1667435" y="1705918"/>
          <a:ext cx="9122485" cy="41354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43867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D7829C09-77E7-4A99-9799-5847969457C1}"/>
              </a:ext>
            </a:extLst>
          </p:cNvPr>
          <p:cNvSpPr>
            <a:spLocks noGrp="1" noChangeArrowheads="1"/>
          </p:cNvSpPr>
          <p:nvPr>
            <p:ph type="title" idx="4294967295"/>
          </p:nvPr>
        </p:nvSpPr>
        <p:spPr>
          <a:xfrm>
            <a:off x="1981200" y="76201"/>
            <a:ext cx="8229600" cy="868363"/>
          </a:xfrm>
          <a:noFill/>
        </p:spPr>
        <p:txBody>
          <a:bodyPr/>
          <a:lstStyle/>
          <a:p>
            <a:pPr eaLnBrk="1" hangingPunct="1"/>
            <a:r>
              <a:rPr lang="en-US" altLang="en-US" b="1" dirty="0">
                <a:solidFill>
                  <a:srgbClr val="0070C0"/>
                </a:solidFill>
                <a:latin typeface="Arial" panose="020B0604020202020204" pitchFamily="34" charset="0"/>
                <a:ea typeface="Batang" panose="02030600000101010101" pitchFamily="18" charset="-127"/>
                <a:cs typeface="Arial" panose="020B0604020202020204" pitchFamily="34" charset="0"/>
              </a:rPr>
              <a:t>Diseases Under Surveillance</a:t>
            </a:r>
          </a:p>
        </p:txBody>
      </p:sp>
      <p:sp>
        <p:nvSpPr>
          <p:cNvPr id="28675" name="Rectangle 3">
            <a:extLst>
              <a:ext uri="{FF2B5EF4-FFF2-40B4-BE49-F238E27FC236}">
                <a16:creationId xmlns:a16="http://schemas.microsoft.com/office/drawing/2014/main" id="{4BC42EF2-C3DB-45E8-BF5C-FBD85162D447}"/>
              </a:ext>
            </a:extLst>
          </p:cNvPr>
          <p:cNvSpPr>
            <a:spLocks noGrp="1" noChangeArrowheads="1"/>
          </p:cNvSpPr>
          <p:nvPr>
            <p:ph type="body" sz="half" idx="4294967295"/>
          </p:nvPr>
        </p:nvSpPr>
        <p:spPr>
          <a:xfrm>
            <a:off x="1703388" y="1214439"/>
            <a:ext cx="4953000" cy="4537075"/>
          </a:xfrm>
        </p:spPr>
        <p:txBody>
          <a:bodyPr>
            <a:normAutofit fontScale="92500" lnSpcReduction="20000"/>
          </a:bodyPr>
          <a:lstStyle/>
          <a:p>
            <a:pPr marL="457200" indent="-457200">
              <a:lnSpc>
                <a:spcPct val="80000"/>
              </a:lnSpc>
            </a:pPr>
            <a:r>
              <a:rPr lang="en-US" altLang="en-US" sz="2000">
                <a:latin typeface="Calibri" panose="020F0502020204030204" pitchFamily="34" charset="0"/>
              </a:rPr>
              <a:t>Measles </a:t>
            </a:r>
          </a:p>
          <a:p>
            <a:pPr marL="457200" indent="-457200">
              <a:lnSpc>
                <a:spcPct val="80000"/>
              </a:lnSpc>
            </a:pPr>
            <a:r>
              <a:rPr lang="en-US" altLang="en-US" sz="2000">
                <a:latin typeface="Calibri" panose="020F0502020204030204" pitchFamily="34" charset="0"/>
              </a:rPr>
              <a:t>Diphtheria </a:t>
            </a:r>
          </a:p>
          <a:p>
            <a:pPr marL="457200" indent="-457200">
              <a:lnSpc>
                <a:spcPct val="80000"/>
              </a:lnSpc>
            </a:pPr>
            <a:r>
              <a:rPr lang="en-US" altLang="en-US" sz="2000">
                <a:latin typeface="Calibri" panose="020F0502020204030204" pitchFamily="34" charset="0"/>
              </a:rPr>
              <a:t>Pertussis </a:t>
            </a:r>
          </a:p>
          <a:p>
            <a:pPr marL="457200" indent="-457200">
              <a:lnSpc>
                <a:spcPct val="80000"/>
              </a:lnSpc>
            </a:pPr>
            <a:r>
              <a:rPr lang="en-US" altLang="en-US" sz="2000">
                <a:latin typeface="Calibri" panose="020F0502020204030204" pitchFamily="34" charset="0"/>
              </a:rPr>
              <a:t>Chicken Pox  </a:t>
            </a:r>
          </a:p>
          <a:p>
            <a:pPr marL="457200" indent="-457200">
              <a:lnSpc>
                <a:spcPct val="80000"/>
              </a:lnSpc>
            </a:pPr>
            <a:r>
              <a:rPr lang="en-US" altLang="en-US" sz="2000">
                <a:latin typeface="Calibri" panose="020F0502020204030204" pitchFamily="34" charset="0"/>
              </a:rPr>
              <a:t>Malaria</a:t>
            </a:r>
          </a:p>
          <a:p>
            <a:pPr marL="457200" indent="-457200">
              <a:lnSpc>
                <a:spcPct val="80000"/>
              </a:lnSpc>
            </a:pPr>
            <a:r>
              <a:rPr lang="en-US" altLang="en-US" sz="2000">
                <a:latin typeface="Calibri" panose="020F0502020204030204" pitchFamily="34" charset="0"/>
              </a:rPr>
              <a:t>Dengue / DHF / DSS </a:t>
            </a:r>
          </a:p>
          <a:p>
            <a:pPr marL="457200" indent="-457200">
              <a:lnSpc>
                <a:spcPct val="80000"/>
              </a:lnSpc>
            </a:pPr>
            <a:r>
              <a:rPr lang="en-US" altLang="en-US" sz="2000">
                <a:latin typeface="Calibri" panose="020F0502020204030204" pitchFamily="34" charset="0"/>
              </a:rPr>
              <a:t>Chikungunya</a:t>
            </a:r>
          </a:p>
          <a:p>
            <a:pPr marL="457200" indent="-457200">
              <a:lnSpc>
                <a:spcPct val="80000"/>
              </a:lnSpc>
            </a:pPr>
            <a:r>
              <a:rPr lang="en-US" altLang="en-US" sz="2000">
                <a:latin typeface="Calibri" panose="020F0502020204030204" pitchFamily="34" charset="0"/>
              </a:rPr>
              <a:t>Meningitis</a:t>
            </a:r>
          </a:p>
          <a:p>
            <a:pPr marL="457200" indent="-457200">
              <a:lnSpc>
                <a:spcPct val="80000"/>
              </a:lnSpc>
            </a:pPr>
            <a:r>
              <a:rPr lang="en-US" altLang="en-US" sz="2000">
                <a:latin typeface="Calibri" panose="020F0502020204030204" pitchFamily="34" charset="0"/>
              </a:rPr>
              <a:t>AES/JE</a:t>
            </a:r>
          </a:p>
          <a:p>
            <a:pPr marL="457200" indent="-457200">
              <a:lnSpc>
                <a:spcPct val="80000"/>
              </a:lnSpc>
            </a:pPr>
            <a:r>
              <a:rPr lang="en-US" altLang="en-US" sz="2000">
                <a:latin typeface="Calibri" panose="020F0502020204030204" pitchFamily="34" charset="0"/>
              </a:rPr>
              <a:t>Enteric Fever </a:t>
            </a:r>
          </a:p>
          <a:p>
            <a:pPr marL="457200" indent="-457200">
              <a:lnSpc>
                <a:spcPct val="80000"/>
              </a:lnSpc>
            </a:pPr>
            <a:r>
              <a:rPr lang="en-US" altLang="en-US" sz="2000">
                <a:latin typeface="Calibri" panose="020F0502020204030204" pitchFamily="34" charset="0"/>
              </a:rPr>
              <a:t>Fever of Unknown Origin (PUO)</a:t>
            </a:r>
          </a:p>
          <a:p>
            <a:pPr marL="457200" indent="-457200">
              <a:lnSpc>
                <a:spcPct val="80000"/>
              </a:lnSpc>
            </a:pPr>
            <a:r>
              <a:rPr lang="en-US" altLang="en-US" sz="2000">
                <a:latin typeface="Calibri" panose="020F0502020204030204" pitchFamily="34" charset="0"/>
              </a:rPr>
              <a:t>Acute Respiratory Infection (ARI) / Influenza Like Illness (ILI)</a:t>
            </a:r>
          </a:p>
          <a:p>
            <a:pPr marL="457200" indent="-457200">
              <a:lnSpc>
                <a:spcPct val="80000"/>
              </a:lnSpc>
            </a:pPr>
            <a:r>
              <a:rPr lang="en-US" altLang="en-US" sz="2000">
                <a:latin typeface="Calibri" panose="020F0502020204030204" pitchFamily="34" charset="0"/>
              </a:rPr>
              <a:t>Snake Bite</a:t>
            </a:r>
          </a:p>
          <a:p>
            <a:pPr marL="457200" indent="-457200">
              <a:lnSpc>
                <a:spcPct val="80000"/>
              </a:lnSpc>
            </a:pPr>
            <a:r>
              <a:rPr lang="en-US" altLang="en-US" sz="2000">
                <a:latin typeface="Calibri" panose="020F0502020204030204" pitchFamily="34" charset="0"/>
              </a:rPr>
              <a:t>Dog Bite</a:t>
            </a:r>
          </a:p>
          <a:p>
            <a:pPr marL="457200" indent="-457200">
              <a:lnSpc>
                <a:spcPct val="80000"/>
              </a:lnSpc>
            </a:pPr>
            <a:endParaRPr lang="en-US" altLang="en-US" sz="2000">
              <a:latin typeface="Calibri" panose="020F0502020204030204" pitchFamily="34" charset="0"/>
            </a:endParaRPr>
          </a:p>
        </p:txBody>
      </p:sp>
      <p:sp>
        <p:nvSpPr>
          <p:cNvPr id="28676" name="Rectangle 4">
            <a:extLst>
              <a:ext uri="{FF2B5EF4-FFF2-40B4-BE49-F238E27FC236}">
                <a16:creationId xmlns:a16="http://schemas.microsoft.com/office/drawing/2014/main" id="{53128BE6-368B-479A-ABFA-53DEAD1B7DB3}"/>
              </a:ext>
            </a:extLst>
          </p:cNvPr>
          <p:cNvSpPr>
            <a:spLocks noGrp="1" noChangeArrowheads="1"/>
          </p:cNvSpPr>
          <p:nvPr>
            <p:ph type="body" sz="half" idx="4294967295"/>
          </p:nvPr>
        </p:nvSpPr>
        <p:spPr>
          <a:xfrm>
            <a:off x="6705600" y="1177926"/>
            <a:ext cx="3657600" cy="4608513"/>
          </a:xfrm>
        </p:spPr>
        <p:txBody>
          <a:bodyPr/>
          <a:lstStyle/>
          <a:p>
            <a:pPr marL="457200" indent="-457200"/>
            <a:r>
              <a:rPr lang="en-US" altLang="en-US" sz="2000">
                <a:latin typeface="Calibri" panose="020F0502020204030204" pitchFamily="34" charset="0"/>
              </a:rPr>
              <a:t>Pneumonia</a:t>
            </a:r>
          </a:p>
          <a:p>
            <a:pPr marL="457200" indent="-457200"/>
            <a:r>
              <a:rPr lang="en-US" altLang="en-US" sz="2000">
                <a:latin typeface="Calibri" panose="020F0502020204030204" pitchFamily="34" charset="0"/>
              </a:rPr>
              <a:t>Acute Diarrhoeal Disease (including Acute Gastroenteritis)</a:t>
            </a:r>
          </a:p>
          <a:p>
            <a:pPr marL="457200" indent="-457200"/>
            <a:r>
              <a:rPr lang="en-US" altLang="en-US" sz="2000">
                <a:latin typeface="Calibri" panose="020F0502020204030204" pitchFamily="34" charset="0"/>
              </a:rPr>
              <a:t>Bacillary Dysentery</a:t>
            </a:r>
          </a:p>
          <a:p>
            <a:pPr marL="457200" indent="-457200"/>
            <a:r>
              <a:rPr lang="en-US" altLang="en-US" sz="2000">
                <a:latin typeface="Calibri" panose="020F0502020204030204" pitchFamily="34" charset="0"/>
              </a:rPr>
              <a:t>Viral Hepatitis</a:t>
            </a:r>
          </a:p>
          <a:p>
            <a:pPr marL="457200" indent="-457200"/>
            <a:r>
              <a:rPr lang="en-US" altLang="en-US" sz="2000">
                <a:latin typeface="Calibri" panose="020F0502020204030204" pitchFamily="34" charset="0"/>
              </a:rPr>
              <a:t>Leptospirosis</a:t>
            </a:r>
          </a:p>
          <a:p>
            <a:pPr marL="457200" indent="-457200"/>
            <a:r>
              <a:rPr lang="en-US" altLang="en-US" sz="2000">
                <a:latin typeface="Calibri" panose="020F0502020204030204" pitchFamily="34" charset="0"/>
              </a:rPr>
              <a:t>Acute Flaccid Paralysis &lt; 15 Years of Age</a:t>
            </a:r>
          </a:p>
          <a:p>
            <a:pPr marL="457200" indent="-457200"/>
            <a:r>
              <a:rPr lang="en-US" altLang="en-US" sz="2000">
                <a:latin typeface="Calibri" panose="020F0502020204030204" pitchFamily="34" charset="0"/>
              </a:rPr>
              <a:t>Any other State Specific Disease</a:t>
            </a:r>
          </a:p>
          <a:p>
            <a:pPr marL="457200" indent="-457200"/>
            <a:r>
              <a:rPr lang="en-US" altLang="en-US" sz="2400">
                <a:latin typeface="Calibri" panose="020F0502020204030204" pitchFamily="34" charset="0"/>
              </a:rPr>
              <a:t>Unusual Syndromes</a:t>
            </a:r>
          </a:p>
        </p:txBody>
      </p:sp>
      <p:pic>
        <p:nvPicPr>
          <p:cNvPr id="28677" name="Picture 3" descr="IDSP_logo_trnsp.png">
            <a:extLst>
              <a:ext uri="{FF2B5EF4-FFF2-40B4-BE49-F238E27FC236}">
                <a16:creationId xmlns:a16="http://schemas.microsoft.com/office/drawing/2014/main" id="{0AC1C70C-0C9D-43A9-80E6-C8BA549C7EE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72663" y="6165850"/>
            <a:ext cx="7604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3">
            <a:extLst>
              <a:ext uri="{FF2B5EF4-FFF2-40B4-BE49-F238E27FC236}">
                <a16:creationId xmlns:a16="http://schemas.microsoft.com/office/drawing/2014/main" id="{9ABE9290-6C3E-48EB-9DB8-96069FE4E7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29826" y="1"/>
            <a:ext cx="6381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5" descr="http://www.examguide.co.in/wp-content/uploads/2014/07/NRHM-Assam-Recruitment-2014-Apply-Online.jpg">
            <a:extLst>
              <a:ext uri="{FF2B5EF4-FFF2-40B4-BE49-F238E27FC236}">
                <a16:creationId xmlns:a16="http://schemas.microsoft.com/office/drawing/2014/main" id="{EE608141-9B18-4B6D-977F-0E5E60A3F9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8926" y="6127750"/>
            <a:ext cx="8794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26349-576C-4E0F-93E9-7B15BD74DA2B}"/>
              </a:ext>
            </a:extLst>
          </p:cNvPr>
          <p:cNvSpPr>
            <a:spLocks noGrp="1"/>
          </p:cNvSpPr>
          <p:nvPr>
            <p:ph type="title"/>
          </p:nvPr>
        </p:nvSpPr>
        <p:spPr/>
        <p:txBody>
          <a:bodyPr/>
          <a:lstStyle/>
          <a:p>
            <a:pPr algn="r"/>
            <a:r>
              <a:rPr lang="en-IN" b="1" dirty="0">
                <a:solidFill>
                  <a:srgbClr val="002060"/>
                </a:solidFill>
                <a:latin typeface="Arial" panose="020B0604020202020204" pitchFamily="34" charset="0"/>
                <a:cs typeface="Arial" panose="020B0604020202020204" pitchFamily="34" charset="0"/>
              </a:rPr>
              <a:t>Revised Surveillance Format-Draft</a:t>
            </a:r>
            <a:endParaRPr lang="en-IN" dirty="0"/>
          </a:p>
        </p:txBody>
      </p:sp>
      <p:sp>
        <p:nvSpPr>
          <p:cNvPr id="3" name="Content Placeholder 2">
            <a:extLst>
              <a:ext uri="{FF2B5EF4-FFF2-40B4-BE49-F238E27FC236}">
                <a16:creationId xmlns:a16="http://schemas.microsoft.com/office/drawing/2014/main" id="{7B35A908-BEB0-45B3-9D64-1133D3895B3E}"/>
              </a:ext>
            </a:extLst>
          </p:cNvPr>
          <p:cNvSpPr>
            <a:spLocks noGrp="1"/>
          </p:cNvSpPr>
          <p:nvPr>
            <p:ph idx="1"/>
          </p:nvPr>
        </p:nvSpPr>
        <p:spPr/>
        <p:txBody>
          <a:bodyPr>
            <a:normAutofit fontScale="92500" lnSpcReduction="20000"/>
          </a:bodyPr>
          <a:lstStyle/>
          <a:p>
            <a:pPr>
              <a:lnSpc>
                <a:spcPct val="150000"/>
              </a:lnSpc>
            </a:pPr>
            <a:r>
              <a:rPr lang="en-IN" b="1" dirty="0"/>
              <a:t>Instead of all Heat Related Illnesses (heat rash, heat cramps, heat syncope, heat exhaustion, heat stroke)</a:t>
            </a:r>
          </a:p>
          <a:p>
            <a:pPr lvl="1">
              <a:lnSpc>
                <a:spcPct val="150000"/>
              </a:lnSpc>
            </a:pPr>
            <a:r>
              <a:rPr lang="en-IN" b="1" dirty="0"/>
              <a:t>Only </a:t>
            </a:r>
            <a:r>
              <a:rPr lang="en-IN" b="1" dirty="0">
                <a:solidFill>
                  <a:srgbClr val="FF0000"/>
                </a:solidFill>
              </a:rPr>
              <a:t>Heat Stroke </a:t>
            </a:r>
            <a:r>
              <a:rPr lang="en-IN" b="1" dirty="0"/>
              <a:t>cases</a:t>
            </a:r>
          </a:p>
          <a:p>
            <a:pPr>
              <a:lnSpc>
                <a:spcPct val="150000"/>
              </a:lnSpc>
            </a:pPr>
            <a:r>
              <a:rPr lang="en-IN" b="1" dirty="0"/>
              <a:t>Instead of Suspected Heat Related Illness deaths</a:t>
            </a:r>
          </a:p>
          <a:p>
            <a:pPr lvl="1">
              <a:lnSpc>
                <a:spcPct val="150000"/>
              </a:lnSpc>
            </a:pPr>
            <a:r>
              <a:rPr lang="en-IN" b="1" dirty="0">
                <a:solidFill>
                  <a:srgbClr val="FF0000"/>
                </a:solidFill>
              </a:rPr>
              <a:t>All cause mortality </a:t>
            </a:r>
          </a:p>
          <a:p>
            <a:pPr lvl="1">
              <a:lnSpc>
                <a:spcPct val="150000"/>
              </a:lnSpc>
            </a:pPr>
            <a:r>
              <a:rPr lang="en-IN" b="1" dirty="0">
                <a:solidFill>
                  <a:srgbClr val="FF0000"/>
                </a:solidFill>
              </a:rPr>
              <a:t>Suspected Heat stroke deaths</a:t>
            </a:r>
          </a:p>
          <a:p>
            <a:pPr lvl="1">
              <a:lnSpc>
                <a:spcPct val="150000"/>
              </a:lnSpc>
            </a:pPr>
            <a:r>
              <a:rPr lang="en-IN" b="1" dirty="0"/>
              <a:t>Confirmed CVD</a:t>
            </a:r>
          </a:p>
          <a:p>
            <a:pPr lvl="1">
              <a:lnSpc>
                <a:spcPct val="150000"/>
              </a:lnSpc>
            </a:pPr>
            <a:r>
              <a:rPr lang="en-IN" b="1" dirty="0"/>
              <a:t>Other</a:t>
            </a:r>
          </a:p>
          <a:p>
            <a:pPr lvl="1">
              <a:lnSpc>
                <a:spcPct val="150000"/>
              </a:lnSpc>
            </a:pPr>
            <a:endParaRPr lang="en-IN" b="1" dirty="0"/>
          </a:p>
          <a:p>
            <a:pPr>
              <a:lnSpc>
                <a:spcPct val="150000"/>
              </a:lnSpc>
            </a:pPr>
            <a:endParaRPr lang="en-IN" b="1" dirty="0"/>
          </a:p>
        </p:txBody>
      </p:sp>
      <p:sp>
        <p:nvSpPr>
          <p:cNvPr id="4" name="Slide Number Placeholder 3">
            <a:extLst>
              <a:ext uri="{FF2B5EF4-FFF2-40B4-BE49-F238E27FC236}">
                <a16:creationId xmlns:a16="http://schemas.microsoft.com/office/drawing/2014/main" id="{7277CA1A-6533-457F-8BEB-687556A7F4BB}"/>
              </a:ext>
            </a:extLst>
          </p:cNvPr>
          <p:cNvSpPr>
            <a:spLocks noGrp="1"/>
          </p:cNvSpPr>
          <p:nvPr>
            <p:ph type="sldNum" sz="quarter" idx="12"/>
          </p:nvPr>
        </p:nvSpPr>
        <p:spPr/>
        <p:txBody>
          <a:bodyPr/>
          <a:lstStyle/>
          <a:p>
            <a:fld id="{52FAEDD3-AD94-40E3-A981-D8D0834CE7A3}" type="slidenum">
              <a:rPr lang="en-IN" smtClean="0"/>
              <a:t>32</a:t>
            </a:fld>
            <a:endParaRPr lang="en-IN"/>
          </a:p>
        </p:txBody>
      </p:sp>
    </p:spTree>
    <p:extLst>
      <p:ext uri="{BB962C8B-B14F-4D97-AF65-F5344CB8AC3E}">
        <p14:creationId xmlns:p14="http://schemas.microsoft.com/office/powerpoint/2010/main" val="30127491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C1D58-C1EB-4A76-9816-49D451760899}"/>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E3A80F97-D467-4986-B4C9-809939184BD9}"/>
              </a:ext>
            </a:extLst>
          </p:cNvPr>
          <p:cNvSpPr>
            <a:spLocks noGrp="1"/>
          </p:cNvSpPr>
          <p:nvPr>
            <p:ph idx="1"/>
          </p:nvPr>
        </p:nvSpPr>
        <p:spPr/>
        <p:txBody>
          <a:bodyPr/>
          <a:lstStyle/>
          <a:p>
            <a:endParaRPr lang="en-IN"/>
          </a:p>
        </p:txBody>
      </p:sp>
      <p:pic>
        <p:nvPicPr>
          <p:cNvPr id="4" name="Picture 3">
            <a:extLst>
              <a:ext uri="{FF2B5EF4-FFF2-40B4-BE49-F238E27FC236}">
                <a16:creationId xmlns:a16="http://schemas.microsoft.com/office/drawing/2014/main" id="{F1607BE5-B9C3-443C-AC64-E4A0C19A1FB7}"/>
              </a:ext>
            </a:extLst>
          </p:cNvPr>
          <p:cNvPicPr>
            <a:picLocks noChangeAspect="1"/>
          </p:cNvPicPr>
          <p:nvPr/>
        </p:nvPicPr>
        <p:blipFill rotWithShape="1">
          <a:blip r:embed="rId2"/>
          <a:srcRect l="13750" t="20494" r="15416" b="7902"/>
          <a:stretch/>
        </p:blipFill>
        <p:spPr>
          <a:xfrm>
            <a:off x="838200" y="365125"/>
            <a:ext cx="10515600" cy="6127750"/>
          </a:xfrm>
          <a:prstGeom prst="rect">
            <a:avLst/>
          </a:prstGeom>
        </p:spPr>
      </p:pic>
    </p:spTree>
    <p:extLst>
      <p:ext uri="{BB962C8B-B14F-4D97-AF65-F5344CB8AC3E}">
        <p14:creationId xmlns:p14="http://schemas.microsoft.com/office/powerpoint/2010/main" val="11575046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7784E-1585-49D5-A41D-523EA3F73B42}"/>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6EF2928E-73DA-4521-BF02-B4ACA4AD9F0E}"/>
              </a:ext>
            </a:extLst>
          </p:cNvPr>
          <p:cNvSpPr>
            <a:spLocks noGrp="1"/>
          </p:cNvSpPr>
          <p:nvPr>
            <p:ph idx="1"/>
          </p:nvPr>
        </p:nvSpPr>
        <p:spPr/>
        <p:txBody>
          <a:bodyPr/>
          <a:lstStyle/>
          <a:p>
            <a:endParaRPr lang="en-IN"/>
          </a:p>
        </p:txBody>
      </p:sp>
      <p:pic>
        <p:nvPicPr>
          <p:cNvPr id="4" name="Picture 3">
            <a:extLst>
              <a:ext uri="{FF2B5EF4-FFF2-40B4-BE49-F238E27FC236}">
                <a16:creationId xmlns:a16="http://schemas.microsoft.com/office/drawing/2014/main" id="{553C8B8E-39DE-4847-A3BA-F771991CED2C}"/>
              </a:ext>
            </a:extLst>
          </p:cNvPr>
          <p:cNvPicPr>
            <a:picLocks noChangeAspect="1"/>
          </p:cNvPicPr>
          <p:nvPr/>
        </p:nvPicPr>
        <p:blipFill rotWithShape="1">
          <a:blip r:embed="rId2"/>
          <a:srcRect l="17084" t="20494" r="15972" b="7408"/>
          <a:stretch/>
        </p:blipFill>
        <p:spPr>
          <a:xfrm>
            <a:off x="365524" y="365125"/>
            <a:ext cx="11521676" cy="6127750"/>
          </a:xfrm>
          <a:prstGeom prst="rect">
            <a:avLst/>
          </a:prstGeom>
        </p:spPr>
      </p:pic>
    </p:spTree>
    <p:extLst>
      <p:ext uri="{BB962C8B-B14F-4D97-AF65-F5344CB8AC3E}">
        <p14:creationId xmlns:p14="http://schemas.microsoft.com/office/powerpoint/2010/main" val="41191638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274A6-8113-4E74-9367-69D14FC85D8D}"/>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9C915FFF-739D-4789-9E73-F4785FBC9BD0}"/>
              </a:ext>
            </a:extLst>
          </p:cNvPr>
          <p:cNvSpPr>
            <a:spLocks noGrp="1"/>
          </p:cNvSpPr>
          <p:nvPr>
            <p:ph idx="1"/>
          </p:nvPr>
        </p:nvSpPr>
        <p:spPr/>
        <p:txBody>
          <a:bodyPr/>
          <a:lstStyle/>
          <a:p>
            <a:endParaRPr lang="en-IN"/>
          </a:p>
        </p:txBody>
      </p:sp>
      <p:pic>
        <p:nvPicPr>
          <p:cNvPr id="4" name="Picture 3">
            <a:extLst>
              <a:ext uri="{FF2B5EF4-FFF2-40B4-BE49-F238E27FC236}">
                <a16:creationId xmlns:a16="http://schemas.microsoft.com/office/drawing/2014/main" id="{4662AA28-2A65-44A8-BCA5-2F2601FA5359}"/>
              </a:ext>
            </a:extLst>
          </p:cNvPr>
          <p:cNvPicPr>
            <a:picLocks noChangeAspect="1"/>
          </p:cNvPicPr>
          <p:nvPr/>
        </p:nvPicPr>
        <p:blipFill rotWithShape="1">
          <a:blip r:embed="rId2"/>
          <a:srcRect l="17361" t="20494" r="15000" b="9931"/>
          <a:stretch/>
        </p:blipFill>
        <p:spPr>
          <a:xfrm>
            <a:off x="318654" y="365125"/>
            <a:ext cx="11416145" cy="6127749"/>
          </a:xfrm>
          <a:prstGeom prst="rect">
            <a:avLst/>
          </a:prstGeom>
        </p:spPr>
      </p:pic>
    </p:spTree>
    <p:extLst>
      <p:ext uri="{BB962C8B-B14F-4D97-AF65-F5344CB8AC3E}">
        <p14:creationId xmlns:p14="http://schemas.microsoft.com/office/powerpoint/2010/main" val="13435089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1156E-A748-4EDD-9974-C1C9F5C5E063}"/>
              </a:ext>
            </a:extLst>
          </p:cNvPr>
          <p:cNvSpPr>
            <a:spLocks noGrp="1"/>
          </p:cNvSpPr>
          <p:nvPr>
            <p:ph type="title"/>
          </p:nvPr>
        </p:nvSpPr>
        <p:spPr/>
        <p:txBody>
          <a:bodyPr/>
          <a:lstStyle/>
          <a:p>
            <a:pPr algn="r"/>
            <a:r>
              <a:rPr lang="en-IN" b="1" dirty="0">
                <a:solidFill>
                  <a:srgbClr val="002060"/>
                </a:solidFill>
              </a:rPr>
              <a:t>Death investigation form</a:t>
            </a:r>
          </a:p>
        </p:txBody>
      </p:sp>
      <p:sp>
        <p:nvSpPr>
          <p:cNvPr id="3" name="Content Placeholder 2">
            <a:extLst>
              <a:ext uri="{FF2B5EF4-FFF2-40B4-BE49-F238E27FC236}">
                <a16:creationId xmlns:a16="http://schemas.microsoft.com/office/drawing/2014/main" id="{EA9D2ACF-43C6-4D1C-B9CD-E36603AC1407}"/>
              </a:ext>
            </a:extLst>
          </p:cNvPr>
          <p:cNvSpPr>
            <a:spLocks noGrp="1"/>
          </p:cNvSpPr>
          <p:nvPr>
            <p:ph idx="1"/>
          </p:nvPr>
        </p:nvSpPr>
        <p:spPr/>
        <p:txBody>
          <a:bodyPr>
            <a:normAutofit fontScale="92500" lnSpcReduction="10000"/>
          </a:bodyPr>
          <a:lstStyle/>
          <a:p>
            <a:pPr>
              <a:lnSpc>
                <a:spcPct val="150000"/>
              </a:lnSpc>
            </a:pPr>
            <a:r>
              <a:rPr lang="en-IN" b="1" dirty="0">
                <a:latin typeface="Arial" panose="020B0604020202020204" pitchFamily="34" charset="0"/>
                <a:cs typeface="Arial" panose="020B0604020202020204" pitchFamily="34" charset="0"/>
              </a:rPr>
              <a:t>Sections</a:t>
            </a:r>
          </a:p>
          <a:p>
            <a:pPr lvl="1">
              <a:lnSpc>
                <a:spcPct val="150000"/>
              </a:lnSpc>
            </a:pPr>
            <a:r>
              <a:rPr lang="en-IN" b="1" dirty="0">
                <a:latin typeface="Arial" panose="020B0604020202020204" pitchFamily="34" charset="0"/>
                <a:cs typeface="Arial" panose="020B0604020202020204" pitchFamily="34" charset="0"/>
              </a:rPr>
              <a:t>Deceased’s identifier details</a:t>
            </a:r>
          </a:p>
          <a:p>
            <a:pPr lvl="1">
              <a:lnSpc>
                <a:spcPct val="150000"/>
              </a:lnSpc>
            </a:pPr>
            <a:r>
              <a:rPr lang="en-IN" b="1" dirty="0">
                <a:latin typeface="Arial" panose="020B0604020202020204" pitchFamily="34" charset="0"/>
                <a:cs typeface="Arial" panose="020B0604020202020204" pitchFamily="34" charset="0"/>
              </a:rPr>
              <a:t>Death detail</a:t>
            </a:r>
          </a:p>
          <a:p>
            <a:pPr lvl="1">
              <a:lnSpc>
                <a:spcPct val="150000"/>
              </a:lnSpc>
            </a:pPr>
            <a:r>
              <a:rPr lang="en-IN" b="1" dirty="0">
                <a:latin typeface="Arial" panose="020B0604020202020204" pitchFamily="34" charset="0"/>
                <a:cs typeface="Arial" panose="020B0604020202020204" pitchFamily="34" charset="0"/>
              </a:rPr>
              <a:t>Clinical history in past 24 hr before death</a:t>
            </a:r>
          </a:p>
          <a:p>
            <a:pPr lvl="1">
              <a:lnSpc>
                <a:spcPct val="150000"/>
              </a:lnSpc>
            </a:pPr>
            <a:r>
              <a:rPr lang="en-IN" b="1" dirty="0">
                <a:latin typeface="Arial" panose="020B0604020202020204" pitchFamily="34" charset="0"/>
                <a:cs typeface="Arial" panose="020B0604020202020204" pitchFamily="34" charset="0"/>
              </a:rPr>
              <a:t>Outdoor activity just before onset of illness</a:t>
            </a:r>
          </a:p>
          <a:p>
            <a:pPr lvl="1">
              <a:lnSpc>
                <a:spcPct val="150000"/>
              </a:lnSpc>
            </a:pPr>
            <a:r>
              <a:rPr lang="en-IN" b="1" dirty="0">
                <a:latin typeface="Arial" panose="020B0604020202020204" pitchFamily="34" charset="0"/>
                <a:cs typeface="Arial" panose="020B0604020202020204" pitchFamily="34" charset="0"/>
              </a:rPr>
              <a:t>Indoor conditions just before the onset of illness</a:t>
            </a:r>
          </a:p>
          <a:p>
            <a:pPr lvl="1">
              <a:lnSpc>
                <a:spcPct val="150000"/>
              </a:lnSpc>
            </a:pPr>
            <a:r>
              <a:rPr lang="en-IN" b="1" dirty="0">
                <a:latin typeface="Arial" panose="020B0604020202020204" pitchFamily="34" charset="0"/>
                <a:cs typeface="Arial" panose="020B0604020202020204" pitchFamily="34" charset="0"/>
              </a:rPr>
              <a:t>Past Medical conditions</a:t>
            </a:r>
          </a:p>
          <a:p>
            <a:pPr lvl="1">
              <a:lnSpc>
                <a:spcPct val="150000"/>
              </a:lnSpc>
            </a:pPr>
            <a:r>
              <a:rPr lang="en-IN" b="1" dirty="0">
                <a:latin typeface="Arial" panose="020B0604020202020204" pitchFamily="34" charset="0"/>
                <a:cs typeface="Arial" panose="020B0604020202020204" pitchFamily="34" charset="0"/>
              </a:rPr>
              <a:t>Weather data from IMD</a:t>
            </a:r>
          </a:p>
        </p:txBody>
      </p:sp>
    </p:spTree>
    <p:extLst>
      <p:ext uri="{BB962C8B-B14F-4D97-AF65-F5344CB8AC3E}">
        <p14:creationId xmlns:p14="http://schemas.microsoft.com/office/powerpoint/2010/main" val="18427611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6A5B3-1451-462A-86DE-C23AF82E6711}"/>
              </a:ext>
            </a:extLst>
          </p:cNvPr>
          <p:cNvSpPr>
            <a:spLocks noGrp="1"/>
          </p:cNvSpPr>
          <p:nvPr>
            <p:ph type="title"/>
          </p:nvPr>
        </p:nvSpPr>
        <p:spPr/>
        <p:txBody>
          <a:bodyPr/>
          <a:lstStyle/>
          <a:p>
            <a:pPr algn="r"/>
            <a:r>
              <a:rPr lang="en-IN" b="1" dirty="0">
                <a:solidFill>
                  <a:srgbClr val="002060"/>
                </a:solidFill>
              </a:rPr>
              <a:t>Hospital preparedness plan</a:t>
            </a:r>
          </a:p>
        </p:txBody>
      </p:sp>
      <p:sp>
        <p:nvSpPr>
          <p:cNvPr id="3" name="Content Placeholder 2">
            <a:extLst>
              <a:ext uri="{FF2B5EF4-FFF2-40B4-BE49-F238E27FC236}">
                <a16:creationId xmlns:a16="http://schemas.microsoft.com/office/drawing/2014/main" id="{08801B44-3198-498C-9E24-7C6B0C575EB0}"/>
              </a:ext>
            </a:extLst>
          </p:cNvPr>
          <p:cNvSpPr>
            <a:spLocks noGrp="1"/>
          </p:cNvSpPr>
          <p:nvPr>
            <p:ph idx="1"/>
          </p:nvPr>
        </p:nvSpPr>
        <p:spPr>
          <a:xfrm>
            <a:off x="838200" y="1896533"/>
            <a:ext cx="10515600" cy="4280430"/>
          </a:xfrm>
        </p:spPr>
        <p:txBody>
          <a:bodyPr/>
          <a:lstStyle/>
          <a:p>
            <a:pPr>
              <a:lnSpc>
                <a:spcPct val="150000"/>
              </a:lnSpc>
            </a:pPr>
            <a:r>
              <a:rPr lang="en-IN" b="1" dirty="0">
                <a:latin typeface="Arial" panose="020B0604020202020204" pitchFamily="34" charset="0"/>
                <a:cs typeface="Arial" panose="020B0604020202020204" pitchFamily="34" charset="0"/>
              </a:rPr>
              <a:t>Pre, during and post heat season</a:t>
            </a:r>
          </a:p>
          <a:p>
            <a:pPr lvl="1">
              <a:lnSpc>
                <a:spcPct val="150000"/>
              </a:lnSpc>
            </a:pPr>
            <a:r>
              <a:rPr lang="en-IN" b="1" dirty="0">
                <a:latin typeface="Arial" panose="020B0604020202020204" pitchFamily="34" charset="0"/>
                <a:cs typeface="Arial" panose="020B0604020202020204" pitchFamily="34" charset="0"/>
              </a:rPr>
              <a:t>Primary health centre (PHC), Community Health Centre (CHC), District hospital (DH)/Medical Colleges</a:t>
            </a:r>
          </a:p>
          <a:p>
            <a:pPr>
              <a:lnSpc>
                <a:spcPct val="150000"/>
              </a:lnSpc>
            </a:pPr>
            <a:r>
              <a:rPr lang="en-IN" b="1" dirty="0">
                <a:latin typeface="Arial" panose="020B0604020202020204" pitchFamily="34" charset="0"/>
                <a:cs typeface="Arial" panose="020B0604020202020204" pitchFamily="34" charset="0"/>
              </a:rPr>
              <a:t>Infrastructure and logistics</a:t>
            </a:r>
          </a:p>
          <a:p>
            <a:pPr>
              <a:lnSpc>
                <a:spcPct val="150000"/>
              </a:lnSpc>
            </a:pPr>
            <a:r>
              <a:rPr lang="en-IN" b="1" dirty="0">
                <a:latin typeface="Arial" panose="020B0604020202020204" pitchFamily="34" charset="0"/>
                <a:cs typeface="Arial" panose="020B0604020202020204" pitchFamily="34" charset="0"/>
              </a:rPr>
              <a:t>Capacity building</a:t>
            </a:r>
          </a:p>
          <a:p>
            <a:pPr>
              <a:lnSpc>
                <a:spcPct val="150000"/>
              </a:lnSpc>
            </a:pPr>
            <a:r>
              <a:rPr lang="en-IN" b="1" dirty="0">
                <a:latin typeface="Arial" panose="020B0604020202020204" pitchFamily="34" charset="0"/>
                <a:cs typeface="Arial" panose="020B0604020202020204" pitchFamily="34" charset="0"/>
              </a:rPr>
              <a:t>IEC/Awareness</a:t>
            </a:r>
          </a:p>
        </p:txBody>
      </p:sp>
    </p:spTree>
    <p:extLst>
      <p:ext uri="{BB962C8B-B14F-4D97-AF65-F5344CB8AC3E}">
        <p14:creationId xmlns:p14="http://schemas.microsoft.com/office/powerpoint/2010/main" val="11471725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44066-BD9E-477C-A2ED-58F12D9489D5}"/>
              </a:ext>
            </a:extLst>
          </p:cNvPr>
          <p:cNvSpPr>
            <a:spLocks noGrp="1"/>
          </p:cNvSpPr>
          <p:nvPr>
            <p:ph type="title"/>
          </p:nvPr>
        </p:nvSpPr>
        <p:spPr/>
        <p:txBody>
          <a:bodyPr/>
          <a:lstStyle/>
          <a:p>
            <a:pPr algn="r"/>
            <a:r>
              <a:rPr lang="en-IN" b="1" dirty="0">
                <a:solidFill>
                  <a:srgbClr val="002060"/>
                </a:solidFill>
              </a:rPr>
              <a:t>Treatment protocol for Heat-related illnesses</a:t>
            </a:r>
          </a:p>
        </p:txBody>
      </p:sp>
      <p:sp>
        <p:nvSpPr>
          <p:cNvPr id="3" name="Content Placeholder 2">
            <a:extLst>
              <a:ext uri="{FF2B5EF4-FFF2-40B4-BE49-F238E27FC236}">
                <a16:creationId xmlns:a16="http://schemas.microsoft.com/office/drawing/2014/main" id="{67CCE14D-7363-4179-974E-00A8CE76A959}"/>
              </a:ext>
            </a:extLst>
          </p:cNvPr>
          <p:cNvSpPr>
            <a:spLocks noGrp="1"/>
          </p:cNvSpPr>
          <p:nvPr>
            <p:ph idx="1"/>
          </p:nvPr>
        </p:nvSpPr>
        <p:spPr/>
        <p:txBody>
          <a:bodyPr/>
          <a:lstStyle/>
          <a:p>
            <a:pPr>
              <a:lnSpc>
                <a:spcPct val="150000"/>
              </a:lnSpc>
            </a:pPr>
            <a:r>
              <a:rPr lang="en-IN" b="1" dirty="0">
                <a:latin typeface="Arial" panose="020B0604020202020204" pitchFamily="34" charset="0"/>
                <a:cs typeface="Arial" panose="020B0604020202020204" pitchFamily="34" charset="0"/>
              </a:rPr>
              <a:t>Clinical Manifestations of heat related illnesses</a:t>
            </a:r>
          </a:p>
          <a:p>
            <a:pPr>
              <a:lnSpc>
                <a:spcPct val="150000"/>
              </a:lnSpc>
            </a:pPr>
            <a:r>
              <a:rPr lang="en-IN" b="1" dirty="0">
                <a:latin typeface="Arial" panose="020B0604020202020204" pitchFamily="34" charset="0"/>
                <a:cs typeface="Arial" panose="020B0604020202020204" pitchFamily="34" charset="0"/>
              </a:rPr>
              <a:t>Laboratory workup</a:t>
            </a:r>
          </a:p>
          <a:p>
            <a:pPr>
              <a:lnSpc>
                <a:spcPct val="150000"/>
              </a:lnSpc>
            </a:pPr>
            <a:r>
              <a:rPr lang="en-IN" b="1" dirty="0">
                <a:latin typeface="Arial" panose="020B0604020202020204" pitchFamily="34" charset="0"/>
                <a:cs typeface="Arial" panose="020B0604020202020204" pitchFamily="34" charset="0"/>
              </a:rPr>
              <a:t>Management workflow of suspected heat stroke victims (periphery)</a:t>
            </a:r>
          </a:p>
          <a:p>
            <a:pPr>
              <a:lnSpc>
                <a:spcPct val="150000"/>
              </a:lnSpc>
            </a:pPr>
            <a:r>
              <a:rPr lang="en-IN" b="1" dirty="0">
                <a:latin typeface="Arial" panose="020B0604020202020204" pitchFamily="34" charset="0"/>
                <a:cs typeface="Arial" panose="020B0604020202020204" pitchFamily="34" charset="0"/>
              </a:rPr>
              <a:t>Clinical workflow in emergency department</a:t>
            </a:r>
          </a:p>
          <a:p>
            <a:pPr>
              <a:lnSpc>
                <a:spcPct val="150000"/>
              </a:lnSpc>
            </a:pPr>
            <a:endParaRPr lang="en-IN"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32757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72CBB-98FA-4F82-85E2-B8867C4214D7}"/>
              </a:ext>
            </a:extLst>
          </p:cNvPr>
          <p:cNvSpPr>
            <a:spLocks noGrp="1"/>
          </p:cNvSpPr>
          <p:nvPr>
            <p:ph type="title"/>
          </p:nvPr>
        </p:nvSpPr>
        <p:spPr/>
        <p:txBody>
          <a:bodyPr/>
          <a:lstStyle/>
          <a:p>
            <a:pPr algn="r"/>
            <a:r>
              <a:rPr lang="en-US" altLang="en-US" b="1" dirty="0">
                <a:solidFill>
                  <a:srgbClr val="002060"/>
                </a:solidFill>
                <a:latin typeface="Arial" panose="020B0604020202020204" pitchFamily="34" charset="0"/>
                <a:cs typeface="Arial" panose="020B0604020202020204" pitchFamily="34" charset="0"/>
              </a:rPr>
              <a:t>System Operation</a:t>
            </a:r>
            <a:br>
              <a:rPr lang="en-US" altLang="en-US" b="1" dirty="0">
                <a:solidFill>
                  <a:srgbClr val="002060"/>
                </a:solidFill>
                <a:latin typeface="Arial" panose="020B0604020202020204" pitchFamily="34" charset="0"/>
                <a:cs typeface="Arial" panose="020B0604020202020204" pitchFamily="34" charset="0"/>
              </a:rPr>
            </a:br>
            <a:r>
              <a:rPr lang="en-US" altLang="en-US" sz="1800" b="1" dirty="0">
                <a:solidFill>
                  <a:srgbClr val="002060"/>
                </a:solidFill>
                <a:latin typeface="Arial" panose="020B0604020202020204" pitchFamily="34" charset="0"/>
                <a:cs typeface="Arial" panose="020B0604020202020204" pitchFamily="34" charset="0"/>
              </a:rPr>
              <a:t>Reporting timeline and process</a:t>
            </a:r>
            <a:endParaRPr lang="en-IN" sz="1800" b="1" dirty="0">
              <a:solidFill>
                <a:srgbClr val="002060"/>
              </a:solidFill>
              <a:latin typeface="Arial" panose="020B0604020202020204" pitchFamily="34" charset="0"/>
              <a:cs typeface="Arial" panose="020B0604020202020204" pitchFamily="34" charset="0"/>
            </a:endParaRPr>
          </a:p>
        </p:txBody>
      </p:sp>
      <p:pic>
        <p:nvPicPr>
          <p:cNvPr id="73" name="Picture 72">
            <a:extLst>
              <a:ext uri="{FF2B5EF4-FFF2-40B4-BE49-F238E27FC236}">
                <a16:creationId xmlns:a16="http://schemas.microsoft.com/office/drawing/2014/main" id="{6B82BC2E-75F4-4237-B4F4-BAA7C7BBB715}"/>
              </a:ext>
            </a:extLst>
          </p:cNvPr>
          <p:cNvPicPr>
            <a:picLocks noChangeAspect="1"/>
          </p:cNvPicPr>
          <p:nvPr/>
        </p:nvPicPr>
        <p:blipFill>
          <a:blip r:embed="rId3"/>
          <a:stretch>
            <a:fillRect/>
          </a:stretch>
        </p:blipFill>
        <p:spPr>
          <a:xfrm>
            <a:off x="1550963" y="1981201"/>
            <a:ext cx="9144000" cy="3047999"/>
          </a:xfrm>
          <a:prstGeom prst="rect">
            <a:avLst/>
          </a:prstGeom>
        </p:spPr>
      </p:pic>
    </p:spTree>
    <p:extLst>
      <p:ext uri="{BB962C8B-B14F-4D97-AF65-F5344CB8AC3E}">
        <p14:creationId xmlns:p14="http://schemas.microsoft.com/office/powerpoint/2010/main" val="2696445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A58F-EA2B-45B7-AB3B-6611DDF37BBB}"/>
              </a:ext>
            </a:extLst>
          </p:cNvPr>
          <p:cNvSpPr>
            <a:spLocks noGrp="1"/>
          </p:cNvSpPr>
          <p:nvPr>
            <p:ph type="title"/>
          </p:nvPr>
        </p:nvSpPr>
        <p:spPr/>
        <p:txBody>
          <a:bodyPr/>
          <a:lstStyle/>
          <a:p>
            <a:pPr algn="r"/>
            <a:r>
              <a:rPr lang="en-IN" b="1" dirty="0">
                <a:solidFill>
                  <a:schemeClr val="accent1">
                    <a:lumMod val="75000"/>
                  </a:schemeClr>
                </a:solidFill>
                <a:latin typeface="Arial" panose="020B0604020202020204" pitchFamily="34" charset="0"/>
                <a:cs typeface="Arial" panose="020B0604020202020204" pitchFamily="34" charset="0"/>
              </a:rPr>
              <a:t>Heat-Wave Criteria</a:t>
            </a:r>
          </a:p>
        </p:txBody>
      </p:sp>
      <p:sp>
        <p:nvSpPr>
          <p:cNvPr id="3" name="Content Placeholder 2">
            <a:extLst>
              <a:ext uri="{FF2B5EF4-FFF2-40B4-BE49-F238E27FC236}">
                <a16:creationId xmlns:a16="http://schemas.microsoft.com/office/drawing/2014/main" id="{64182522-892E-42B4-A3C0-186A691D7FDF}"/>
              </a:ext>
            </a:extLst>
          </p:cNvPr>
          <p:cNvSpPr>
            <a:spLocks noGrp="1"/>
          </p:cNvSpPr>
          <p:nvPr>
            <p:ph idx="1"/>
          </p:nvPr>
        </p:nvSpPr>
        <p:spPr>
          <a:xfrm>
            <a:off x="838200" y="1825625"/>
            <a:ext cx="10515600" cy="4667250"/>
          </a:xfrm>
        </p:spPr>
        <p:txBody>
          <a:bodyPr>
            <a:normAutofit fontScale="85000" lnSpcReduction="20000"/>
          </a:bodyPr>
          <a:lstStyle/>
          <a:p>
            <a:pPr>
              <a:lnSpc>
                <a:spcPct val="150000"/>
              </a:lnSpc>
            </a:pPr>
            <a:r>
              <a:rPr lang="en-US" b="1" dirty="0">
                <a:latin typeface="Arial" panose="020B0604020202020204" pitchFamily="34" charset="0"/>
                <a:cs typeface="Arial" panose="020B0604020202020204" pitchFamily="34" charset="0"/>
              </a:rPr>
              <a:t>Based on Departure from Normal</a:t>
            </a:r>
          </a:p>
          <a:p>
            <a:pPr lvl="1">
              <a:lnSpc>
                <a:spcPct val="150000"/>
              </a:lnSpc>
            </a:pPr>
            <a:r>
              <a:rPr lang="en-US" b="1" dirty="0">
                <a:latin typeface="Arial" panose="020B0604020202020204" pitchFamily="34" charset="0"/>
                <a:cs typeface="Arial" panose="020B0604020202020204" pitchFamily="34" charset="0"/>
              </a:rPr>
              <a:t>Heat Wave: Departure from normal is 4.5°C to 6.4°C</a:t>
            </a:r>
          </a:p>
          <a:p>
            <a:pPr lvl="1">
              <a:lnSpc>
                <a:spcPct val="150000"/>
              </a:lnSpc>
            </a:pPr>
            <a:r>
              <a:rPr lang="en-US" b="1" dirty="0">
                <a:latin typeface="Arial" panose="020B0604020202020204" pitchFamily="34" charset="0"/>
                <a:cs typeface="Arial" panose="020B0604020202020204" pitchFamily="34" charset="0"/>
              </a:rPr>
              <a:t>Severe Heat Wave: Departure from normal is &gt;6.4°C</a:t>
            </a:r>
          </a:p>
          <a:p>
            <a:pPr>
              <a:lnSpc>
                <a:spcPct val="150000"/>
              </a:lnSpc>
            </a:pPr>
            <a:r>
              <a:rPr lang="en-US" b="1" dirty="0">
                <a:latin typeface="Arial" panose="020B0604020202020204" pitchFamily="34" charset="0"/>
                <a:cs typeface="Arial" panose="020B0604020202020204" pitchFamily="34" charset="0"/>
              </a:rPr>
              <a:t>Based on Actual Maximum Temperature (for plains only)</a:t>
            </a:r>
          </a:p>
          <a:p>
            <a:pPr lvl="1">
              <a:lnSpc>
                <a:spcPct val="150000"/>
              </a:lnSpc>
            </a:pPr>
            <a:r>
              <a:rPr lang="en-US" b="1" dirty="0">
                <a:latin typeface="Arial" panose="020B0604020202020204" pitchFamily="34" charset="0"/>
                <a:cs typeface="Arial" panose="020B0604020202020204" pitchFamily="34" charset="0"/>
              </a:rPr>
              <a:t>Heat Wave: When actual maximum temperature ≥ 45°C</a:t>
            </a:r>
          </a:p>
          <a:p>
            <a:pPr lvl="1">
              <a:lnSpc>
                <a:spcPct val="150000"/>
              </a:lnSpc>
            </a:pPr>
            <a:r>
              <a:rPr lang="en-US" b="1" dirty="0">
                <a:latin typeface="Arial" panose="020B0604020202020204" pitchFamily="34" charset="0"/>
                <a:cs typeface="Arial" panose="020B0604020202020204" pitchFamily="34" charset="0"/>
              </a:rPr>
              <a:t>Severe Heat Wave: When actual maximum temperature ≥47°C</a:t>
            </a:r>
          </a:p>
          <a:p>
            <a:pPr>
              <a:lnSpc>
                <a:spcPct val="150000"/>
              </a:lnSpc>
            </a:pPr>
            <a:r>
              <a:rPr lang="en-US" b="1" dirty="0">
                <a:latin typeface="Arial" panose="020B0604020202020204" pitchFamily="34" charset="0"/>
                <a:cs typeface="Arial" panose="020B0604020202020204" pitchFamily="34" charset="0"/>
              </a:rPr>
              <a:t>To declare a heat wave, the above criteria should be met at least at two stations in a Meteorological sub-division for at least two consecutive days. </a:t>
            </a:r>
          </a:p>
        </p:txBody>
      </p:sp>
    </p:spTree>
    <p:extLst>
      <p:ext uri="{BB962C8B-B14F-4D97-AF65-F5344CB8AC3E}">
        <p14:creationId xmlns:p14="http://schemas.microsoft.com/office/powerpoint/2010/main" val="1858707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6A4D3-EABF-48F9-B399-51D7B4F6A8C7}"/>
              </a:ext>
            </a:extLst>
          </p:cNvPr>
          <p:cNvSpPr>
            <a:spLocks noGrp="1"/>
          </p:cNvSpPr>
          <p:nvPr>
            <p:ph type="title"/>
          </p:nvPr>
        </p:nvSpPr>
        <p:spPr>
          <a:xfrm>
            <a:off x="2438400" y="-171400"/>
            <a:ext cx="7772400" cy="1143000"/>
          </a:xfrm>
        </p:spPr>
        <p:txBody>
          <a:bodyPr>
            <a:normAutofit/>
          </a:bodyPr>
          <a:lstStyle/>
          <a:p>
            <a:pPr algn="ctr"/>
            <a:r>
              <a:rPr lang="en-IN" sz="3200" b="1" dirty="0">
                <a:solidFill>
                  <a:srgbClr val="002060"/>
                </a:solidFill>
                <a:latin typeface="Arial Rounded MT Bold" pitchFamily="34" charset="0"/>
              </a:rPr>
              <a:t>Highlights of Heat Action Plan</a:t>
            </a:r>
            <a:endParaRPr lang="en-IN" sz="3200" dirty="0">
              <a:solidFill>
                <a:srgbClr val="002060"/>
              </a:solidFill>
              <a:latin typeface="Arial Rounded MT Bold" pitchFamily="34" charset="0"/>
            </a:endParaRPr>
          </a:p>
        </p:txBody>
      </p:sp>
      <p:sp>
        <p:nvSpPr>
          <p:cNvPr id="3" name="Slide Number Placeholder 2">
            <a:extLst>
              <a:ext uri="{FF2B5EF4-FFF2-40B4-BE49-F238E27FC236}">
                <a16:creationId xmlns:a16="http://schemas.microsoft.com/office/drawing/2014/main" id="{003810A7-69E6-4379-8DBF-E190A54D5BD1}"/>
              </a:ext>
            </a:extLst>
          </p:cNvPr>
          <p:cNvSpPr>
            <a:spLocks noGrp="1"/>
          </p:cNvSpPr>
          <p:nvPr>
            <p:ph type="sldNum" sz="quarter" idx="12"/>
          </p:nvPr>
        </p:nvSpPr>
        <p:spPr/>
        <p:txBody>
          <a:bodyPr/>
          <a:lstStyle/>
          <a:p>
            <a:fld id="{48990954-D8B4-4D45-95B7-D17C994E65F2}" type="slidenum">
              <a:rPr lang="en-US" smtClean="0"/>
              <a:pPr/>
              <a:t>40</a:t>
            </a:fld>
            <a:endParaRPr lang="en-US"/>
          </a:p>
        </p:txBody>
      </p:sp>
      <p:pic>
        <p:nvPicPr>
          <p:cNvPr id="4" name="Picture 3">
            <a:extLst>
              <a:ext uri="{FF2B5EF4-FFF2-40B4-BE49-F238E27FC236}">
                <a16:creationId xmlns:a16="http://schemas.microsoft.com/office/drawing/2014/main" id="{81B5D61A-8B71-480E-99C4-D7411037FAF8}"/>
              </a:ext>
            </a:extLst>
          </p:cNvPr>
          <p:cNvPicPr>
            <a:picLocks noChangeAspect="1"/>
          </p:cNvPicPr>
          <p:nvPr/>
        </p:nvPicPr>
        <p:blipFill>
          <a:blip r:embed="rId2" cstate="print"/>
          <a:stretch>
            <a:fillRect/>
          </a:stretch>
        </p:blipFill>
        <p:spPr>
          <a:xfrm>
            <a:off x="1524000" y="1128888"/>
            <a:ext cx="9144000" cy="5468464"/>
          </a:xfrm>
          <a:prstGeom prst="rect">
            <a:avLst/>
          </a:prstGeom>
        </p:spPr>
      </p:pic>
    </p:spTree>
    <p:extLst>
      <p:ext uri="{BB962C8B-B14F-4D97-AF65-F5344CB8AC3E}">
        <p14:creationId xmlns:p14="http://schemas.microsoft.com/office/powerpoint/2010/main" val="12080459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38DD8-2F06-4B77-9079-49CE791B0225}"/>
              </a:ext>
            </a:extLst>
          </p:cNvPr>
          <p:cNvSpPr>
            <a:spLocks noGrp="1"/>
          </p:cNvSpPr>
          <p:nvPr>
            <p:ph type="title"/>
          </p:nvPr>
        </p:nvSpPr>
        <p:spPr>
          <a:xfrm>
            <a:off x="6557555" y="601654"/>
            <a:ext cx="5293082" cy="654032"/>
          </a:xfrm>
        </p:spPr>
        <p:txBody>
          <a:bodyPr>
            <a:normAutofit/>
          </a:bodyPr>
          <a:lstStyle/>
          <a:p>
            <a:pPr algn="ctr"/>
            <a:r>
              <a:rPr lang="en-IN" sz="4000" b="1" dirty="0">
                <a:solidFill>
                  <a:srgbClr val="002060"/>
                </a:solidFill>
                <a:latin typeface="Arial" panose="020B0604020202020204" pitchFamily="34" charset="0"/>
                <a:cs typeface="Arial" panose="020B0604020202020204" pitchFamily="34" charset="0"/>
              </a:rPr>
              <a:t>IEC Poster by NCDC</a:t>
            </a:r>
          </a:p>
        </p:txBody>
      </p:sp>
      <p:sp>
        <p:nvSpPr>
          <p:cNvPr id="3" name="Slide Number Placeholder 2">
            <a:extLst>
              <a:ext uri="{FF2B5EF4-FFF2-40B4-BE49-F238E27FC236}">
                <a16:creationId xmlns:a16="http://schemas.microsoft.com/office/drawing/2014/main" id="{461CD173-040D-4D56-8F01-6D2A86036358}"/>
              </a:ext>
            </a:extLst>
          </p:cNvPr>
          <p:cNvSpPr>
            <a:spLocks noGrp="1"/>
          </p:cNvSpPr>
          <p:nvPr>
            <p:ph type="sldNum" sz="quarter" idx="12"/>
          </p:nvPr>
        </p:nvSpPr>
        <p:spPr/>
        <p:txBody>
          <a:bodyPr/>
          <a:lstStyle/>
          <a:p>
            <a:fld id="{48990954-D8B4-4D45-95B7-D17C994E65F2}" type="slidenum">
              <a:rPr lang="en-US" smtClean="0"/>
              <a:pPr/>
              <a:t>41</a:t>
            </a:fld>
            <a:endParaRPr lang="en-US"/>
          </a:p>
        </p:txBody>
      </p:sp>
      <p:pic>
        <p:nvPicPr>
          <p:cNvPr id="5" name="Picture 4">
            <a:extLst>
              <a:ext uri="{FF2B5EF4-FFF2-40B4-BE49-F238E27FC236}">
                <a16:creationId xmlns:a16="http://schemas.microsoft.com/office/drawing/2014/main" id="{77F01C02-90C8-4873-BF34-533A08537197}"/>
              </a:ext>
            </a:extLst>
          </p:cNvPr>
          <p:cNvPicPr>
            <a:picLocks noChangeAspect="1"/>
          </p:cNvPicPr>
          <p:nvPr/>
        </p:nvPicPr>
        <p:blipFill rotWithShape="1">
          <a:blip r:embed="rId3"/>
          <a:srcRect l="30000" r="30143"/>
          <a:stretch/>
        </p:blipFill>
        <p:spPr>
          <a:xfrm>
            <a:off x="775063" y="121212"/>
            <a:ext cx="4859383" cy="6615575"/>
          </a:xfrm>
          <a:prstGeom prst="rect">
            <a:avLst/>
          </a:prstGeom>
        </p:spPr>
      </p:pic>
    </p:spTree>
    <p:extLst>
      <p:ext uri="{BB962C8B-B14F-4D97-AF65-F5344CB8AC3E}">
        <p14:creationId xmlns:p14="http://schemas.microsoft.com/office/powerpoint/2010/main" val="3476033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00CCFC-2D74-42F9-943F-14E63BD8EBC8}"/>
              </a:ext>
            </a:extLst>
          </p:cNvPr>
          <p:cNvPicPr>
            <a:picLocks noChangeAspect="1"/>
          </p:cNvPicPr>
          <p:nvPr/>
        </p:nvPicPr>
        <p:blipFill rotWithShape="1">
          <a:blip r:embed="rId3" cstate="print"/>
          <a:srcRect l="16222" t="3664" r="12775" b="8223"/>
          <a:stretch/>
        </p:blipFill>
        <p:spPr>
          <a:xfrm>
            <a:off x="1778224" y="2132856"/>
            <a:ext cx="2520280" cy="3318534"/>
          </a:xfrm>
          <a:prstGeom prst="rect">
            <a:avLst/>
          </a:prstGeom>
        </p:spPr>
      </p:pic>
      <p:sp>
        <p:nvSpPr>
          <p:cNvPr id="2" name="Title 1">
            <a:extLst>
              <a:ext uri="{FF2B5EF4-FFF2-40B4-BE49-F238E27FC236}">
                <a16:creationId xmlns:a16="http://schemas.microsoft.com/office/drawing/2014/main" id="{D0E7D4A4-D25E-4AC1-A3A5-080C0C5D0950}"/>
              </a:ext>
            </a:extLst>
          </p:cNvPr>
          <p:cNvSpPr>
            <a:spLocks noGrp="1"/>
          </p:cNvSpPr>
          <p:nvPr>
            <p:ph type="title"/>
          </p:nvPr>
        </p:nvSpPr>
        <p:spPr/>
        <p:txBody>
          <a:bodyPr>
            <a:normAutofit/>
          </a:bodyPr>
          <a:lstStyle/>
          <a:p>
            <a:pPr algn="ctr"/>
            <a:r>
              <a:rPr lang="en-IN" sz="3600" b="1" dirty="0">
                <a:solidFill>
                  <a:srgbClr val="002060"/>
                </a:solidFill>
                <a:latin typeface="Arial Rounded MT Bold" pitchFamily="34" charset="0"/>
              </a:rPr>
              <a:t>IEC on Heat : Rajasthan</a:t>
            </a:r>
          </a:p>
        </p:txBody>
      </p:sp>
      <p:sp>
        <p:nvSpPr>
          <p:cNvPr id="3" name="Slide Number Placeholder 2">
            <a:extLst>
              <a:ext uri="{FF2B5EF4-FFF2-40B4-BE49-F238E27FC236}">
                <a16:creationId xmlns:a16="http://schemas.microsoft.com/office/drawing/2014/main" id="{A715DAE8-FD27-45A3-9929-39E6DBC0289F}"/>
              </a:ext>
            </a:extLst>
          </p:cNvPr>
          <p:cNvSpPr>
            <a:spLocks noGrp="1"/>
          </p:cNvSpPr>
          <p:nvPr>
            <p:ph type="sldNum" sz="quarter" idx="12"/>
          </p:nvPr>
        </p:nvSpPr>
        <p:spPr/>
        <p:txBody>
          <a:bodyPr/>
          <a:lstStyle/>
          <a:p>
            <a:fld id="{48990954-D8B4-4D45-95B7-D17C994E65F2}" type="slidenum">
              <a:rPr lang="en-US" smtClean="0"/>
              <a:pPr/>
              <a:t>42</a:t>
            </a:fld>
            <a:endParaRPr lang="en-US"/>
          </a:p>
        </p:txBody>
      </p:sp>
      <p:pic>
        <p:nvPicPr>
          <p:cNvPr id="5" name="Picture 4">
            <a:extLst>
              <a:ext uri="{FF2B5EF4-FFF2-40B4-BE49-F238E27FC236}">
                <a16:creationId xmlns:a16="http://schemas.microsoft.com/office/drawing/2014/main" id="{DF210656-8737-4295-91CD-CFF4E8A81E55}"/>
              </a:ext>
            </a:extLst>
          </p:cNvPr>
          <p:cNvPicPr>
            <a:picLocks noChangeAspect="1"/>
          </p:cNvPicPr>
          <p:nvPr/>
        </p:nvPicPr>
        <p:blipFill rotWithShape="1">
          <a:blip r:embed="rId4" cstate="print"/>
          <a:srcRect l="10526" r="10526"/>
          <a:stretch/>
        </p:blipFill>
        <p:spPr>
          <a:xfrm>
            <a:off x="4115542" y="2132857"/>
            <a:ext cx="3240360" cy="3410239"/>
          </a:xfrm>
          <a:prstGeom prst="rect">
            <a:avLst/>
          </a:prstGeom>
        </p:spPr>
      </p:pic>
      <p:pic>
        <p:nvPicPr>
          <p:cNvPr id="6" name="Picture 5">
            <a:extLst>
              <a:ext uri="{FF2B5EF4-FFF2-40B4-BE49-F238E27FC236}">
                <a16:creationId xmlns:a16="http://schemas.microsoft.com/office/drawing/2014/main" id="{C5F8327F-0D11-4FDA-9316-EC3B419B1A8E}"/>
              </a:ext>
            </a:extLst>
          </p:cNvPr>
          <p:cNvPicPr>
            <a:picLocks noChangeAspect="1"/>
          </p:cNvPicPr>
          <p:nvPr/>
        </p:nvPicPr>
        <p:blipFill rotWithShape="1">
          <a:blip r:embed="rId5" cstate="print"/>
          <a:srcRect l="10986" r="10767"/>
          <a:stretch/>
        </p:blipFill>
        <p:spPr>
          <a:xfrm>
            <a:off x="7139608" y="2132857"/>
            <a:ext cx="3071192" cy="3340939"/>
          </a:xfrm>
          <a:prstGeom prst="rect">
            <a:avLst/>
          </a:prstGeom>
        </p:spPr>
      </p:pic>
    </p:spTree>
    <p:extLst>
      <p:ext uri="{BB962C8B-B14F-4D97-AF65-F5344CB8AC3E}">
        <p14:creationId xmlns:p14="http://schemas.microsoft.com/office/powerpoint/2010/main" val="24385249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A0173-C3FB-44A6-A647-0D65A3A89B60}"/>
              </a:ext>
            </a:extLst>
          </p:cNvPr>
          <p:cNvSpPr>
            <a:spLocks noGrp="1"/>
          </p:cNvSpPr>
          <p:nvPr>
            <p:ph type="title"/>
          </p:nvPr>
        </p:nvSpPr>
        <p:spPr/>
        <p:txBody>
          <a:bodyPr>
            <a:normAutofit/>
          </a:bodyPr>
          <a:lstStyle/>
          <a:p>
            <a:pPr algn="ctr"/>
            <a:r>
              <a:rPr lang="en-IN" sz="3600" b="1" dirty="0">
                <a:solidFill>
                  <a:srgbClr val="002060"/>
                </a:solidFill>
                <a:latin typeface="Arial Rounded MT Bold" pitchFamily="34" charset="0"/>
              </a:rPr>
              <a:t>IEC on Heat : </a:t>
            </a:r>
            <a:r>
              <a:rPr lang="en-IN" sz="3600" b="1" dirty="0" err="1">
                <a:solidFill>
                  <a:srgbClr val="002060"/>
                </a:solidFill>
                <a:latin typeface="Arial Rounded MT Bold" pitchFamily="34" charset="0"/>
              </a:rPr>
              <a:t>Telangana</a:t>
            </a:r>
            <a:endParaRPr lang="en-IN" sz="3600" b="1" dirty="0">
              <a:solidFill>
                <a:srgbClr val="002060"/>
              </a:solidFill>
              <a:latin typeface="Arial Rounded MT Bold" pitchFamily="34" charset="0"/>
            </a:endParaRPr>
          </a:p>
        </p:txBody>
      </p:sp>
      <p:sp>
        <p:nvSpPr>
          <p:cNvPr id="3" name="Slide Number Placeholder 2">
            <a:extLst>
              <a:ext uri="{FF2B5EF4-FFF2-40B4-BE49-F238E27FC236}">
                <a16:creationId xmlns:a16="http://schemas.microsoft.com/office/drawing/2014/main" id="{F81702AA-B28C-4B94-A8D6-B4A82453D3F7}"/>
              </a:ext>
            </a:extLst>
          </p:cNvPr>
          <p:cNvSpPr>
            <a:spLocks noGrp="1"/>
          </p:cNvSpPr>
          <p:nvPr>
            <p:ph type="sldNum" sz="quarter" idx="12"/>
          </p:nvPr>
        </p:nvSpPr>
        <p:spPr/>
        <p:txBody>
          <a:bodyPr/>
          <a:lstStyle/>
          <a:p>
            <a:fld id="{48990954-D8B4-4D45-95B7-D17C994E65F2}" type="slidenum">
              <a:rPr lang="en-US" smtClean="0"/>
              <a:pPr/>
              <a:t>43</a:t>
            </a:fld>
            <a:endParaRPr lang="en-US"/>
          </a:p>
        </p:txBody>
      </p:sp>
      <p:pic>
        <p:nvPicPr>
          <p:cNvPr id="5" name="Picture 4">
            <a:extLst>
              <a:ext uri="{FF2B5EF4-FFF2-40B4-BE49-F238E27FC236}">
                <a16:creationId xmlns:a16="http://schemas.microsoft.com/office/drawing/2014/main" id="{3C411A22-4620-42F5-B136-9E58AA0887F5}"/>
              </a:ext>
            </a:extLst>
          </p:cNvPr>
          <p:cNvPicPr>
            <a:picLocks noChangeAspect="1"/>
          </p:cNvPicPr>
          <p:nvPr/>
        </p:nvPicPr>
        <p:blipFill rotWithShape="1">
          <a:blip r:embed="rId2" cstate="print"/>
          <a:srcRect l="6549" r="4947" b="11536"/>
          <a:stretch/>
        </p:blipFill>
        <p:spPr>
          <a:xfrm>
            <a:off x="2131130" y="4223180"/>
            <a:ext cx="4032448" cy="2215720"/>
          </a:xfrm>
          <a:prstGeom prst="rect">
            <a:avLst/>
          </a:prstGeom>
        </p:spPr>
      </p:pic>
      <p:pic>
        <p:nvPicPr>
          <p:cNvPr id="6" name="Picture 5">
            <a:extLst>
              <a:ext uri="{FF2B5EF4-FFF2-40B4-BE49-F238E27FC236}">
                <a16:creationId xmlns:a16="http://schemas.microsoft.com/office/drawing/2014/main" id="{7C8CBDA2-827F-4BAF-ADB5-10494832244D}"/>
              </a:ext>
            </a:extLst>
          </p:cNvPr>
          <p:cNvPicPr>
            <a:picLocks noChangeAspect="1"/>
          </p:cNvPicPr>
          <p:nvPr/>
        </p:nvPicPr>
        <p:blipFill rotWithShape="1">
          <a:blip r:embed="rId3" cstate="print"/>
          <a:srcRect l="9953" t="2871" r="8213" b="17930"/>
          <a:stretch/>
        </p:blipFill>
        <p:spPr>
          <a:xfrm>
            <a:off x="6312024" y="3933057"/>
            <a:ext cx="3995936" cy="2514695"/>
          </a:xfrm>
          <a:prstGeom prst="rect">
            <a:avLst/>
          </a:prstGeom>
        </p:spPr>
      </p:pic>
      <p:pic>
        <p:nvPicPr>
          <p:cNvPr id="4" name="Picture 3">
            <a:extLst>
              <a:ext uri="{FF2B5EF4-FFF2-40B4-BE49-F238E27FC236}">
                <a16:creationId xmlns:a16="http://schemas.microsoft.com/office/drawing/2014/main" id="{6175D28F-950F-48B6-AB74-A586383989EC}"/>
              </a:ext>
            </a:extLst>
          </p:cNvPr>
          <p:cNvPicPr>
            <a:picLocks noChangeAspect="1"/>
          </p:cNvPicPr>
          <p:nvPr/>
        </p:nvPicPr>
        <p:blipFill rotWithShape="1">
          <a:blip r:embed="rId4" cstate="print"/>
          <a:srcRect l="11368" t="3844" r="11368"/>
          <a:stretch/>
        </p:blipFill>
        <p:spPr>
          <a:xfrm>
            <a:off x="4281054" y="1417638"/>
            <a:ext cx="3765048" cy="2881328"/>
          </a:xfrm>
          <a:prstGeom prst="rect">
            <a:avLst/>
          </a:prstGeom>
        </p:spPr>
      </p:pic>
    </p:spTree>
    <p:extLst>
      <p:ext uri="{BB962C8B-B14F-4D97-AF65-F5344CB8AC3E}">
        <p14:creationId xmlns:p14="http://schemas.microsoft.com/office/powerpoint/2010/main" val="36942650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D7DF5-E6FF-4861-815C-5E13B7A45174}"/>
              </a:ext>
            </a:extLst>
          </p:cNvPr>
          <p:cNvSpPr>
            <a:spLocks noGrp="1"/>
          </p:cNvSpPr>
          <p:nvPr>
            <p:ph type="title"/>
          </p:nvPr>
        </p:nvSpPr>
        <p:spPr/>
        <p:txBody>
          <a:bodyPr>
            <a:normAutofit/>
          </a:bodyPr>
          <a:lstStyle/>
          <a:p>
            <a:pPr algn="ctr"/>
            <a:r>
              <a:rPr lang="en-IN" sz="3600" b="1" dirty="0">
                <a:solidFill>
                  <a:srgbClr val="002060"/>
                </a:solidFill>
                <a:latin typeface="Arial Rounded MT Bold" pitchFamily="34" charset="0"/>
              </a:rPr>
              <a:t>IEC on Heat : Tamil Nadu</a:t>
            </a:r>
          </a:p>
        </p:txBody>
      </p:sp>
      <p:sp>
        <p:nvSpPr>
          <p:cNvPr id="3" name="Slide Number Placeholder 2">
            <a:extLst>
              <a:ext uri="{FF2B5EF4-FFF2-40B4-BE49-F238E27FC236}">
                <a16:creationId xmlns:a16="http://schemas.microsoft.com/office/drawing/2014/main" id="{99CD4FEA-09C3-4F7C-9B9E-00FC2138CD45}"/>
              </a:ext>
            </a:extLst>
          </p:cNvPr>
          <p:cNvSpPr>
            <a:spLocks noGrp="1"/>
          </p:cNvSpPr>
          <p:nvPr>
            <p:ph type="sldNum" sz="quarter" idx="12"/>
          </p:nvPr>
        </p:nvSpPr>
        <p:spPr/>
        <p:txBody>
          <a:bodyPr/>
          <a:lstStyle/>
          <a:p>
            <a:fld id="{48990954-D8B4-4D45-95B7-D17C994E65F2}" type="slidenum">
              <a:rPr lang="en-US" smtClean="0"/>
              <a:pPr/>
              <a:t>44</a:t>
            </a:fld>
            <a:endParaRPr lang="en-US"/>
          </a:p>
        </p:txBody>
      </p:sp>
      <p:pic>
        <p:nvPicPr>
          <p:cNvPr id="6" name="Picture 5">
            <a:extLst>
              <a:ext uri="{FF2B5EF4-FFF2-40B4-BE49-F238E27FC236}">
                <a16:creationId xmlns:a16="http://schemas.microsoft.com/office/drawing/2014/main" id="{789A6C79-C4A3-42F7-8742-7B021DD1AE82}"/>
              </a:ext>
            </a:extLst>
          </p:cNvPr>
          <p:cNvPicPr>
            <a:picLocks noChangeAspect="1"/>
          </p:cNvPicPr>
          <p:nvPr/>
        </p:nvPicPr>
        <p:blipFill>
          <a:blip r:embed="rId2" cstate="print"/>
          <a:stretch>
            <a:fillRect/>
          </a:stretch>
        </p:blipFill>
        <p:spPr>
          <a:xfrm>
            <a:off x="2079393" y="1556792"/>
            <a:ext cx="8131407" cy="4896544"/>
          </a:xfrm>
          <a:prstGeom prst="rect">
            <a:avLst/>
          </a:prstGeom>
        </p:spPr>
      </p:pic>
    </p:spTree>
    <p:extLst>
      <p:ext uri="{BB962C8B-B14F-4D97-AF65-F5344CB8AC3E}">
        <p14:creationId xmlns:p14="http://schemas.microsoft.com/office/powerpoint/2010/main" val="6235467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3959A-3B98-4EBE-A6CC-A0B74A99C0E7}"/>
              </a:ext>
            </a:extLst>
          </p:cNvPr>
          <p:cNvSpPr>
            <a:spLocks noGrp="1"/>
          </p:cNvSpPr>
          <p:nvPr>
            <p:ph type="title"/>
          </p:nvPr>
        </p:nvSpPr>
        <p:spPr/>
        <p:txBody>
          <a:bodyPr>
            <a:normAutofit/>
          </a:bodyPr>
          <a:lstStyle/>
          <a:p>
            <a:pPr algn="ctr"/>
            <a:r>
              <a:rPr lang="en-IN" sz="3600" b="1" dirty="0">
                <a:solidFill>
                  <a:srgbClr val="002060"/>
                </a:solidFill>
                <a:latin typeface="Arial Rounded MT Bold" pitchFamily="34" charset="0"/>
              </a:rPr>
              <a:t>IEC on Heat : Punjab</a:t>
            </a:r>
          </a:p>
        </p:txBody>
      </p:sp>
      <p:sp>
        <p:nvSpPr>
          <p:cNvPr id="3" name="Slide Number Placeholder 2">
            <a:extLst>
              <a:ext uri="{FF2B5EF4-FFF2-40B4-BE49-F238E27FC236}">
                <a16:creationId xmlns:a16="http://schemas.microsoft.com/office/drawing/2014/main" id="{F3D6D560-9ED6-4A00-A336-BC4F28B8A168}"/>
              </a:ext>
            </a:extLst>
          </p:cNvPr>
          <p:cNvSpPr>
            <a:spLocks noGrp="1"/>
          </p:cNvSpPr>
          <p:nvPr>
            <p:ph type="sldNum" sz="quarter" idx="12"/>
          </p:nvPr>
        </p:nvSpPr>
        <p:spPr/>
        <p:txBody>
          <a:bodyPr/>
          <a:lstStyle/>
          <a:p>
            <a:fld id="{48990954-D8B4-4D45-95B7-D17C994E65F2}" type="slidenum">
              <a:rPr lang="en-US" smtClean="0"/>
              <a:pPr/>
              <a:t>45</a:t>
            </a:fld>
            <a:endParaRPr lang="en-US"/>
          </a:p>
        </p:txBody>
      </p:sp>
      <p:pic>
        <p:nvPicPr>
          <p:cNvPr id="4" name="Picture 3">
            <a:extLst>
              <a:ext uri="{FF2B5EF4-FFF2-40B4-BE49-F238E27FC236}">
                <a16:creationId xmlns:a16="http://schemas.microsoft.com/office/drawing/2014/main" id="{FCA6C924-7C4F-4D9C-8B83-48DB36647FBA}"/>
              </a:ext>
            </a:extLst>
          </p:cNvPr>
          <p:cNvPicPr>
            <a:picLocks noChangeAspect="1"/>
          </p:cNvPicPr>
          <p:nvPr/>
        </p:nvPicPr>
        <p:blipFill rotWithShape="1">
          <a:blip r:embed="rId2" cstate="print"/>
          <a:srcRect l="8956" t="7689" r="12239" b="10254"/>
          <a:stretch/>
        </p:blipFill>
        <p:spPr>
          <a:xfrm>
            <a:off x="1862989" y="1631310"/>
            <a:ext cx="3872971" cy="4608512"/>
          </a:xfrm>
          <a:prstGeom prst="rect">
            <a:avLst/>
          </a:prstGeom>
        </p:spPr>
      </p:pic>
      <p:pic>
        <p:nvPicPr>
          <p:cNvPr id="5" name="Picture 4">
            <a:extLst>
              <a:ext uri="{FF2B5EF4-FFF2-40B4-BE49-F238E27FC236}">
                <a16:creationId xmlns:a16="http://schemas.microsoft.com/office/drawing/2014/main" id="{C38B0E65-A513-4C2F-BB77-067C8937A6E0}"/>
              </a:ext>
            </a:extLst>
          </p:cNvPr>
          <p:cNvPicPr>
            <a:picLocks noChangeAspect="1"/>
          </p:cNvPicPr>
          <p:nvPr/>
        </p:nvPicPr>
        <p:blipFill rotWithShape="1">
          <a:blip r:embed="rId3" cstate="print"/>
          <a:srcRect l="10598" t="7689" r="15523" b="10254"/>
          <a:stretch/>
        </p:blipFill>
        <p:spPr>
          <a:xfrm>
            <a:off x="5928644" y="1631310"/>
            <a:ext cx="3839765" cy="4750018"/>
          </a:xfrm>
          <a:prstGeom prst="rect">
            <a:avLst/>
          </a:prstGeom>
        </p:spPr>
      </p:pic>
    </p:spTree>
    <p:extLst>
      <p:ext uri="{BB962C8B-B14F-4D97-AF65-F5344CB8AC3E}">
        <p14:creationId xmlns:p14="http://schemas.microsoft.com/office/powerpoint/2010/main" val="21326698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D0308E-3138-40AE-A1A1-FAB40ED49F34}"/>
              </a:ext>
            </a:extLst>
          </p:cNvPr>
          <p:cNvPicPr>
            <a:picLocks noChangeAspect="1"/>
          </p:cNvPicPr>
          <p:nvPr/>
        </p:nvPicPr>
        <p:blipFill>
          <a:blip r:embed="rId2" cstate="print"/>
          <a:stretch>
            <a:fillRect/>
          </a:stretch>
        </p:blipFill>
        <p:spPr>
          <a:xfrm>
            <a:off x="1524001" y="1441334"/>
            <a:ext cx="5064879" cy="5142029"/>
          </a:xfrm>
          <a:prstGeom prst="rect">
            <a:avLst/>
          </a:prstGeom>
        </p:spPr>
      </p:pic>
      <p:sp>
        <p:nvSpPr>
          <p:cNvPr id="2" name="Title 1">
            <a:extLst>
              <a:ext uri="{FF2B5EF4-FFF2-40B4-BE49-F238E27FC236}">
                <a16:creationId xmlns:a16="http://schemas.microsoft.com/office/drawing/2014/main" id="{EFA6199A-708A-47E9-BCC2-D727290BFE78}"/>
              </a:ext>
            </a:extLst>
          </p:cNvPr>
          <p:cNvSpPr>
            <a:spLocks noGrp="1"/>
          </p:cNvSpPr>
          <p:nvPr>
            <p:ph type="title"/>
          </p:nvPr>
        </p:nvSpPr>
        <p:spPr/>
        <p:txBody>
          <a:bodyPr>
            <a:normAutofit/>
          </a:bodyPr>
          <a:lstStyle/>
          <a:p>
            <a:pPr algn="ctr"/>
            <a:r>
              <a:rPr lang="en-IN" sz="3600" b="1" dirty="0">
                <a:solidFill>
                  <a:srgbClr val="002060"/>
                </a:solidFill>
                <a:latin typeface="Arial Rounded MT Bold" pitchFamily="34" charset="0"/>
              </a:rPr>
              <a:t>IEC on Heat : Gujarat</a:t>
            </a:r>
          </a:p>
        </p:txBody>
      </p:sp>
      <p:sp>
        <p:nvSpPr>
          <p:cNvPr id="3" name="Slide Number Placeholder 2">
            <a:extLst>
              <a:ext uri="{FF2B5EF4-FFF2-40B4-BE49-F238E27FC236}">
                <a16:creationId xmlns:a16="http://schemas.microsoft.com/office/drawing/2014/main" id="{33B5ED5C-C689-4321-A516-165A89E4BAB1}"/>
              </a:ext>
            </a:extLst>
          </p:cNvPr>
          <p:cNvSpPr>
            <a:spLocks noGrp="1"/>
          </p:cNvSpPr>
          <p:nvPr>
            <p:ph type="sldNum" sz="quarter" idx="12"/>
          </p:nvPr>
        </p:nvSpPr>
        <p:spPr/>
        <p:txBody>
          <a:bodyPr/>
          <a:lstStyle/>
          <a:p>
            <a:fld id="{48990954-D8B4-4D45-95B7-D17C994E65F2}" type="slidenum">
              <a:rPr lang="en-US" smtClean="0"/>
              <a:pPr/>
              <a:t>46</a:t>
            </a:fld>
            <a:endParaRPr lang="en-US"/>
          </a:p>
        </p:txBody>
      </p:sp>
      <p:pic>
        <p:nvPicPr>
          <p:cNvPr id="5" name="Picture 4">
            <a:extLst>
              <a:ext uri="{FF2B5EF4-FFF2-40B4-BE49-F238E27FC236}">
                <a16:creationId xmlns:a16="http://schemas.microsoft.com/office/drawing/2014/main" id="{EA03D488-2A90-4B82-9012-649F97DC0887}"/>
              </a:ext>
            </a:extLst>
          </p:cNvPr>
          <p:cNvPicPr>
            <a:picLocks noChangeAspect="1"/>
          </p:cNvPicPr>
          <p:nvPr/>
        </p:nvPicPr>
        <p:blipFill rotWithShape="1">
          <a:blip r:embed="rId3" cstate="print"/>
          <a:srcRect l="17155" r="11317" b="5409"/>
          <a:stretch/>
        </p:blipFill>
        <p:spPr>
          <a:xfrm>
            <a:off x="6588880" y="1417638"/>
            <a:ext cx="3395553" cy="5165724"/>
          </a:xfrm>
          <a:prstGeom prst="rect">
            <a:avLst/>
          </a:prstGeom>
        </p:spPr>
      </p:pic>
    </p:spTree>
    <p:extLst>
      <p:ext uri="{BB962C8B-B14F-4D97-AF65-F5344CB8AC3E}">
        <p14:creationId xmlns:p14="http://schemas.microsoft.com/office/powerpoint/2010/main" val="17348761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172F7-D281-4466-B8D4-9563535ADB68}"/>
              </a:ext>
            </a:extLst>
          </p:cNvPr>
          <p:cNvSpPr>
            <a:spLocks noGrp="1"/>
          </p:cNvSpPr>
          <p:nvPr>
            <p:ph type="title"/>
          </p:nvPr>
        </p:nvSpPr>
        <p:spPr/>
        <p:txBody>
          <a:bodyPr>
            <a:normAutofit/>
          </a:bodyPr>
          <a:lstStyle/>
          <a:p>
            <a:pPr algn="ctr"/>
            <a:r>
              <a:rPr lang="en-IN" sz="3600" b="1" dirty="0">
                <a:solidFill>
                  <a:srgbClr val="002060"/>
                </a:solidFill>
                <a:latin typeface="Arial Rounded MT Bold" pitchFamily="34" charset="0"/>
              </a:rPr>
              <a:t>IEC on Heat : Karnataka</a:t>
            </a:r>
          </a:p>
        </p:txBody>
      </p:sp>
      <p:sp>
        <p:nvSpPr>
          <p:cNvPr id="3" name="Slide Number Placeholder 2">
            <a:extLst>
              <a:ext uri="{FF2B5EF4-FFF2-40B4-BE49-F238E27FC236}">
                <a16:creationId xmlns:a16="http://schemas.microsoft.com/office/drawing/2014/main" id="{C9DD5560-7703-48C3-AD02-0E1080C26E4C}"/>
              </a:ext>
            </a:extLst>
          </p:cNvPr>
          <p:cNvSpPr>
            <a:spLocks noGrp="1"/>
          </p:cNvSpPr>
          <p:nvPr>
            <p:ph type="sldNum" sz="quarter" idx="12"/>
          </p:nvPr>
        </p:nvSpPr>
        <p:spPr/>
        <p:txBody>
          <a:bodyPr/>
          <a:lstStyle/>
          <a:p>
            <a:fld id="{48990954-D8B4-4D45-95B7-D17C994E65F2}" type="slidenum">
              <a:rPr lang="en-US" smtClean="0"/>
              <a:pPr/>
              <a:t>47</a:t>
            </a:fld>
            <a:endParaRPr lang="en-US"/>
          </a:p>
        </p:txBody>
      </p:sp>
      <p:pic>
        <p:nvPicPr>
          <p:cNvPr id="4" name="Picture 3">
            <a:extLst>
              <a:ext uri="{FF2B5EF4-FFF2-40B4-BE49-F238E27FC236}">
                <a16:creationId xmlns:a16="http://schemas.microsoft.com/office/drawing/2014/main" id="{EF135E9C-ADD4-4854-A176-24F751D13F22}"/>
              </a:ext>
            </a:extLst>
          </p:cNvPr>
          <p:cNvPicPr>
            <a:picLocks noChangeAspect="1"/>
          </p:cNvPicPr>
          <p:nvPr/>
        </p:nvPicPr>
        <p:blipFill rotWithShape="1">
          <a:blip r:embed="rId2" cstate="print"/>
          <a:srcRect r="12934" b="9417"/>
          <a:stretch/>
        </p:blipFill>
        <p:spPr>
          <a:xfrm>
            <a:off x="2336368" y="1417639"/>
            <a:ext cx="3543608" cy="2530847"/>
          </a:xfrm>
          <a:prstGeom prst="rect">
            <a:avLst/>
          </a:prstGeom>
        </p:spPr>
      </p:pic>
      <p:pic>
        <p:nvPicPr>
          <p:cNvPr id="5" name="Picture 4">
            <a:extLst>
              <a:ext uri="{FF2B5EF4-FFF2-40B4-BE49-F238E27FC236}">
                <a16:creationId xmlns:a16="http://schemas.microsoft.com/office/drawing/2014/main" id="{C6A2EE32-D620-480D-8BB5-F85575E35D12}"/>
              </a:ext>
            </a:extLst>
          </p:cNvPr>
          <p:cNvPicPr>
            <a:picLocks noChangeAspect="1"/>
          </p:cNvPicPr>
          <p:nvPr/>
        </p:nvPicPr>
        <p:blipFill rotWithShape="1">
          <a:blip r:embed="rId3" cstate="print"/>
          <a:srcRect l="9380" r="9380"/>
          <a:stretch/>
        </p:blipFill>
        <p:spPr>
          <a:xfrm>
            <a:off x="2414496" y="3935906"/>
            <a:ext cx="3543609" cy="2647456"/>
          </a:xfrm>
          <a:prstGeom prst="rect">
            <a:avLst/>
          </a:prstGeom>
        </p:spPr>
      </p:pic>
      <p:pic>
        <p:nvPicPr>
          <p:cNvPr id="6" name="Picture 5">
            <a:extLst>
              <a:ext uri="{FF2B5EF4-FFF2-40B4-BE49-F238E27FC236}">
                <a16:creationId xmlns:a16="http://schemas.microsoft.com/office/drawing/2014/main" id="{D5F0074A-1EF6-4D4D-BF45-4E3F9CC4A1A0}"/>
              </a:ext>
            </a:extLst>
          </p:cNvPr>
          <p:cNvPicPr>
            <a:picLocks noChangeAspect="1"/>
          </p:cNvPicPr>
          <p:nvPr/>
        </p:nvPicPr>
        <p:blipFill rotWithShape="1">
          <a:blip r:embed="rId4" cstate="print"/>
          <a:srcRect l="5449" r="12000" b="3953"/>
          <a:stretch/>
        </p:blipFill>
        <p:spPr>
          <a:xfrm>
            <a:off x="6105569" y="1628800"/>
            <a:ext cx="4536504" cy="4980814"/>
          </a:xfrm>
          <a:prstGeom prst="rect">
            <a:avLst/>
          </a:prstGeom>
        </p:spPr>
      </p:pic>
    </p:spTree>
    <p:extLst>
      <p:ext uri="{BB962C8B-B14F-4D97-AF65-F5344CB8AC3E}">
        <p14:creationId xmlns:p14="http://schemas.microsoft.com/office/powerpoint/2010/main" val="40964515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C5306-FF8D-45A6-A3EB-2A0F5C753437}"/>
              </a:ext>
            </a:extLst>
          </p:cNvPr>
          <p:cNvSpPr>
            <a:spLocks noGrp="1"/>
          </p:cNvSpPr>
          <p:nvPr>
            <p:ph type="title"/>
          </p:nvPr>
        </p:nvSpPr>
        <p:spPr>
          <a:xfrm>
            <a:off x="2063552" y="274638"/>
            <a:ext cx="8147248" cy="1143000"/>
          </a:xfrm>
        </p:spPr>
        <p:txBody>
          <a:bodyPr>
            <a:normAutofit/>
          </a:bodyPr>
          <a:lstStyle/>
          <a:p>
            <a:pPr algn="ctr"/>
            <a:r>
              <a:rPr lang="en-IN" sz="3600" b="1" dirty="0">
                <a:solidFill>
                  <a:srgbClr val="002060"/>
                </a:solidFill>
                <a:latin typeface="Arial Rounded MT Bold" pitchFamily="34" charset="0"/>
              </a:rPr>
              <a:t>Media on Heat : Rajasthan</a:t>
            </a:r>
          </a:p>
        </p:txBody>
      </p:sp>
      <p:sp>
        <p:nvSpPr>
          <p:cNvPr id="3" name="Slide Number Placeholder 2">
            <a:extLst>
              <a:ext uri="{FF2B5EF4-FFF2-40B4-BE49-F238E27FC236}">
                <a16:creationId xmlns:a16="http://schemas.microsoft.com/office/drawing/2014/main" id="{A3137C33-F83D-42F6-9E8B-FACD07C888C3}"/>
              </a:ext>
            </a:extLst>
          </p:cNvPr>
          <p:cNvSpPr>
            <a:spLocks noGrp="1"/>
          </p:cNvSpPr>
          <p:nvPr>
            <p:ph type="sldNum" sz="quarter" idx="12"/>
          </p:nvPr>
        </p:nvSpPr>
        <p:spPr/>
        <p:txBody>
          <a:bodyPr/>
          <a:lstStyle/>
          <a:p>
            <a:fld id="{48990954-D8B4-4D45-95B7-D17C994E65F2}" type="slidenum">
              <a:rPr lang="en-US" smtClean="0"/>
              <a:pPr/>
              <a:t>48</a:t>
            </a:fld>
            <a:endParaRPr lang="en-US"/>
          </a:p>
        </p:txBody>
      </p:sp>
      <p:pic>
        <p:nvPicPr>
          <p:cNvPr id="4" name="Picture 3">
            <a:extLst>
              <a:ext uri="{FF2B5EF4-FFF2-40B4-BE49-F238E27FC236}">
                <a16:creationId xmlns:a16="http://schemas.microsoft.com/office/drawing/2014/main" id="{44AB4062-0AB8-4D55-BC45-EC9DAE077AA3}"/>
              </a:ext>
            </a:extLst>
          </p:cNvPr>
          <p:cNvPicPr>
            <a:picLocks noChangeAspect="1"/>
          </p:cNvPicPr>
          <p:nvPr/>
        </p:nvPicPr>
        <p:blipFill>
          <a:blip r:embed="rId2" cstate="print"/>
          <a:stretch>
            <a:fillRect/>
          </a:stretch>
        </p:blipFill>
        <p:spPr>
          <a:xfrm>
            <a:off x="1665369" y="1628800"/>
            <a:ext cx="4418839" cy="4392326"/>
          </a:xfrm>
          <a:prstGeom prst="rect">
            <a:avLst/>
          </a:prstGeom>
        </p:spPr>
      </p:pic>
      <p:pic>
        <p:nvPicPr>
          <p:cNvPr id="5" name="Picture 4">
            <a:extLst>
              <a:ext uri="{FF2B5EF4-FFF2-40B4-BE49-F238E27FC236}">
                <a16:creationId xmlns:a16="http://schemas.microsoft.com/office/drawing/2014/main" id="{313CFF30-1C02-4F74-AE2A-BA0F2A3237FF}"/>
              </a:ext>
            </a:extLst>
          </p:cNvPr>
          <p:cNvPicPr>
            <a:picLocks noChangeAspect="1"/>
          </p:cNvPicPr>
          <p:nvPr/>
        </p:nvPicPr>
        <p:blipFill>
          <a:blip r:embed="rId3" cstate="print"/>
          <a:stretch>
            <a:fillRect/>
          </a:stretch>
        </p:blipFill>
        <p:spPr>
          <a:xfrm>
            <a:off x="6081732" y="1647025"/>
            <a:ext cx="4129068" cy="4104294"/>
          </a:xfrm>
          <a:prstGeom prst="rect">
            <a:avLst/>
          </a:prstGeom>
        </p:spPr>
      </p:pic>
    </p:spTree>
    <p:extLst>
      <p:ext uri="{BB962C8B-B14F-4D97-AF65-F5344CB8AC3E}">
        <p14:creationId xmlns:p14="http://schemas.microsoft.com/office/powerpoint/2010/main" val="6338614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3ADB-D44F-4495-9E39-8D9A789E4968}"/>
              </a:ext>
            </a:extLst>
          </p:cNvPr>
          <p:cNvSpPr>
            <a:spLocks noGrp="1"/>
          </p:cNvSpPr>
          <p:nvPr>
            <p:ph type="title"/>
          </p:nvPr>
        </p:nvSpPr>
        <p:spPr/>
        <p:txBody>
          <a:bodyPr>
            <a:normAutofit/>
          </a:bodyPr>
          <a:lstStyle/>
          <a:p>
            <a:pPr algn="ctr"/>
            <a:r>
              <a:rPr lang="en-IN" sz="3600" b="1" dirty="0">
                <a:solidFill>
                  <a:srgbClr val="002060"/>
                </a:solidFill>
                <a:latin typeface="Arial Rounded MT Bold" pitchFamily="34" charset="0"/>
              </a:rPr>
              <a:t>Media on Heat : Tamil Nadu</a:t>
            </a:r>
          </a:p>
        </p:txBody>
      </p:sp>
      <p:sp>
        <p:nvSpPr>
          <p:cNvPr id="3" name="Slide Number Placeholder 2">
            <a:extLst>
              <a:ext uri="{FF2B5EF4-FFF2-40B4-BE49-F238E27FC236}">
                <a16:creationId xmlns:a16="http://schemas.microsoft.com/office/drawing/2014/main" id="{4DCDD4D4-2665-4F88-B326-28D82EC5CCFC}"/>
              </a:ext>
            </a:extLst>
          </p:cNvPr>
          <p:cNvSpPr>
            <a:spLocks noGrp="1"/>
          </p:cNvSpPr>
          <p:nvPr>
            <p:ph type="sldNum" sz="quarter" idx="12"/>
          </p:nvPr>
        </p:nvSpPr>
        <p:spPr/>
        <p:txBody>
          <a:bodyPr/>
          <a:lstStyle/>
          <a:p>
            <a:fld id="{48990954-D8B4-4D45-95B7-D17C994E65F2}" type="slidenum">
              <a:rPr lang="en-US" smtClean="0"/>
              <a:pPr/>
              <a:t>49</a:t>
            </a:fld>
            <a:endParaRPr lang="en-US"/>
          </a:p>
        </p:txBody>
      </p:sp>
      <p:pic>
        <p:nvPicPr>
          <p:cNvPr id="4" name="Picture 3">
            <a:extLst>
              <a:ext uri="{FF2B5EF4-FFF2-40B4-BE49-F238E27FC236}">
                <a16:creationId xmlns:a16="http://schemas.microsoft.com/office/drawing/2014/main" id="{B1D99BC5-B40B-4E8E-842E-7C35BAC2D54E}"/>
              </a:ext>
            </a:extLst>
          </p:cNvPr>
          <p:cNvPicPr>
            <a:picLocks noChangeAspect="1"/>
          </p:cNvPicPr>
          <p:nvPr/>
        </p:nvPicPr>
        <p:blipFill>
          <a:blip r:embed="rId2" cstate="print"/>
          <a:stretch>
            <a:fillRect/>
          </a:stretch>
        </p:blipFill>
        <p:spPr>
          <a:xfrm>
            <a:off x="2438401" y="1628800"/>
            <a:ext cx="7257999" cy="4608350"/>
          </a:xfrm>
          <a:prstGeom prst="rect">
            <a:avLst/>
          </a:prstGeom>
        </p:spPr>
      </p:pic>
    </p:spTree>
    <p:extLst>
      <p:ext uri="{BB962C8B-B14F-4D97-AF65-F5344CB8AC3E}">
        <p14:creationId xmlns:p14="http://schemas.microsoft.com/office/powerpoint/2010/main" val="2423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25FA24-7435-4FA2-819E-362800E6C4A0}"/>
              </a:ext>
            </a:extLst>
          </p:cNvPr>
          <p:cNvPicPr>
            <a:picLocks noChangeAspect="1"/>
          </p:cNvPicPr>
          <p:nvPr/>
        </p:nvPicPr>
        <p:blipFill rotWithShape="1">
          <a:blip r:embed="rId3"/>
          <a:srcRect r="1325"/>
          <a:stretch/>
        </p:blipFill>
        <p:spPr>
          <a:xfrm>
            <a:off x="707570" y="365125"/>
            <a:ext cx="5836921" cy="6127750"/>
          </a:xfrm>
          <a:prstGeom prst="rect">
            <a:avLst/>
          </a:prstGeom>
        </p:spPr>
      </p:pic>
      <p:sp>
        <p:nvSpPr>
          <p:cNvPr id="2" name="Title 1">
            <a:extLst>
              <a:ext uri="{FF2B5EF4-FFF2-40B4-BE49-F238E27FC236}">
                <a16:creationId xmlns:a16="http://schemas.microsoft.com/office/drawing/2014/main" id="{2FC9D0EF-F797-4F1E-9389-5928D638F9BC}"/>
              </a:ext>
            </a:extLst>
          </p:cNvPr>
          <p:cNvSpPr>
            <a:spLocks noGrp="1"/>
          </p:cNvSpPr>
          <p:nvPr>
            <p:ph type="title"/>
          </p:nvPr>
        </p:nvSpPr>
        <p:spPr/>
        <p:txBody>
          <a:bodyPr/>
          <a:lstStyle/>
          <a:p>
            <a:pPr algn="r"/>
            <a:r>
              <a:rPr lang="en-IN" b="1" dirty="0">
                <a:solidFill>
                  <a:schemeClr val="accent1">
                    <a:lumMod val="75000"/>
                  </a:schemeClr>
                </a:solidFill>
                <a:latin typeface="Arial" panose="020B0604020202020204" pitchFamily="34" charset="0"/>
                <a:cs typeface="Arial" panose="020B0604020202020204" pitchFamily="34" charset="0"/>
              </a:rPr>
              <a:t>Heat-Wave Alerts</a:t>
            </a:r>
            <a:endParaRPr lang="en-IN" dirty="0"/>
          </a:p>
        </p:txBody>
      </p:sp>
      <p:sp>
        <p:nvSpPr>
          <p:cNvPr id="5" name="Content Placeholder 2">
            <a:extLst>
              <a:ext uri="{FF2B5EF4-FFF2-40B4-BE49-F238E27FC236}">
                <a16:creationId xmlns:a16="http://schemas.microsoft.com/office/drawing/2014/main" id="{B6E1EA6F-E040-4AC9-A824-A04585C50F5A}"/>
              </a:ext>
            </a:extLst>
          </p:cNvPr>
          <p:cNvSpPr>
            <a:spLocks noGrp="1"/>
          </p:cNvSpPr>
          <p:nvPr>
            <p:ph idx="1"/>
          </p:nvPr>
        </p:nvSpPr>
        <p:spPr>
          <a:xfrm>
            <a:off x="6858000" y="1825625"/>
            <a:ext cx="4495800" cy="4667250"/>
          </a:xfrm>
        </p:spPr>
        <p:txBody>
          <a:bodyPr>
            <a:normAutofit lnSpcReduction="10000"/>
          </a:bodyPr>
          <a:lstStyle/>
          <a:p>
            <a:pPr>
              <a:lnSpc>
                <a:spcPct val="150000"/>
              </a:lnSpc>
            </a:pPr>
            <a:r>
              <a:rPr lang="en-US" b="1" dirty="0">
                <a:latin typeface="Arial" panose="020B0604020202020204" pitchFamily="34" charset="0"/>
                <a:cs typeface="Arial" panose="020B0604020202020204" pitchFamily="34" charset="0"/>
              </a:rPr>
              <a:t>IMD issues forecast and warnings for all weather related hazards every day (short to medium range)</a:t>
            </a:r>
          </a:p>
          <a:p>
            <a:pPr>
              <a:lnSpc>
                <a:spcPct val="150000"/>
              </a:lnSpc>
            </a:pPr>
            <a:r>
              <a:rPr lang="en-US" b="1" dirty="0">
                <a:latin typeface="Arial" panose="020B0604020202020204" pitchFamily="34" charset="0"/>
                <a:cs typeface="Arial" panose="020B0604020202020204" pitchFamily="34" charset="0"/>
              </a:rPr>
              <a:t>Exclusively heat-related warning since 2017</a:t>
            </a:r>
          </a:p>
          <a:p>
            <a:pPr>
              <a:lnSpc>
                <a:spcPct val="150000"/>
              </a:lnSpc>
            </a:pP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32569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0" y="2590801"/>
            <a:ext cx="8382000" cy="769441"/>
          </a:xfrm>
          <a:prstGeom prst="rect">
            <a:avLst/>
          </a:prstGeom>
          <a:noFill/>
        </p:spPr>
        <p:txBody>
          <a:bodyPr wrap="square" lIns="91440" tIns="45720" rIns="91440" bIns="45720">
            <a:spAutoFit/>
          </a:bodyPr>
          <a:lstStyle/>
          <a:p>
            <a:pPr algn="ctr"/>
            <a:r>
              <a:rPr lang="en-US" sz="4400" b="1" dirty="0">
                <a:ln w="900" cmpd="sng">
                  <a:solidFill>
                    <a:schemeClr val="accent1">
                      <a:satMod val="190000"/>
                      <a:alpha val="55000"/>
                    </a:schemeClr>
                  </a:solidFill>
                  <a:prstDash val="solid"/>
                </a:ln>
                <a:solidFill>
                  <a:schemeClr val="accent1">
                    <a:lumMod val="50000"/>
                  </a:schemeClr>
                </a:solidFill>
                <a:effectLst>
                  <a:innerShdw blurRad="101600" dist="76200" dir="5400000">
                    <a:schemeClr val="accent1">
                      <a:satMod val="190000"/>
                      <a:tint val="100000"/>
                      <a:alpha val="74000"/>
                    </a:schemeClr>
                  </a:innerShdw>
                </a:effectLst>
                <a:latin typeface="Broadway" pitchFamily="82" charset="0"/>
              </a:rPr>
              <a:t>THANK YOU</a:t>
            </a:r>
            <a:endParaRPr lang="en-GB" sz="4400" b="1" dirty="0">
              <a:ln w="900" cmpd="sng">
                <a:solidFill>
                  <a:schemeClr val="accent1">
                    <a:satMod val="190000"/>
                    <a:alpha val="55000"/>
                  </a:schemeClr>
                </a:solidFill>
                <a:prstDash val="solid"/>
              </a:ln>
              <a:solidFill>
                <a:schemeClr val="accent1">
                  <a:lumMod val="50000"/>
                </a:schemeClr>
              </a:solidFill>
              <a:effectLst>
                <a:innerShdw blurRad="101600" dist="76200" dir="5400000">
                  <a:schemeClr val="accent1">
                    <a:satMod val="190000"/>
                    <a:tint val="100000"/>
                    <a:alpha val="74000"/>
                  </a:schemeClr>
                </a:innerShdw>
              </a:effectLst>
              <a:latin typeface="Broadway" pitchFamily="8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7F646653-066C-48A5-B196-77E33C65A3FE}"/>
              </a:ext>
            </a:extLst>
          </p:cNvPr>
          <p:cNvGraphicFramePr>
            <a:graphicFrameLocks noGrp="1"/>
          </p:cNvGraphicFramePr>
          <p:nvPr>
            <p:ph idx="1"/>
            <p:extLst>
              <p:ext uri="{D42A27DB-BD31-4B8C-83A1-F6EECF244321}">
                <p14:modId xmlns:p14="http://schemas.microsoft.com/office/powerpoint/2010/main" val="1029553252"/>
              </p:ext>
            </p:extLst>
          </p:nvPr>
        </p:nvGraphicFramePr>
        <p:xfrm>
          <a:off x="917641" y="1251931"/>
          <a:ext cx="10550013" cy="5328944"/>
        </p:xfrm>
        <a:graphic>
          <a:graphicData uri="http://schemas.openxmlformats.org/drawingml/2006/table">
            <a:tbl>
              <a:tblPr firstRow="1" bandRow="1">
                <a:tableStyleId>{5C22544A-7EE6-4342-B048-85BDC9FD1C3A}</a:tableStyleId>
              </a:tblPr>
              <a:tblGrid>
                <a:gridCol w="3516671">
                  <a:extLst>
                    <a:ext uri="{9D8B030D-6E8A-4147-A177-3AD203B41FA5}">
                      <a16:colId xmlns:a16="http://schemas.microsoft.com/office/drawing/2014/main" val="902768669"/>
                    </a:ext>
                  </a:extLst>
                </a:gridCol>
                <a:gridCol w="4511568">
                  <a:extLst>
                    <a:ext uri="{9D8B030D-6E8A-4147-A177-3AD203B41FA5}">
                      <a16:colId xmlns:a16="http://schemas.microsoft.com/office/drawing/2014/main" val="1263907851"/>
                    </a:ext>
                  </a:extLst>
                </a:gridCol>
                <a:gridCol w="2521774">
                  <a:extLst>
                    <a:ext uri="{9D8B030D-6E8A-4147-A177-3AD203B41FA5}">
                      <a16:colId xmlns:a16="http://schemas.microsoft.com/office/drawing/2014/main" val="3297050964"/>
                    </a:ext>
                  </a:extLst>
                </a:gridCol>
              </a:tblGrid>
              <a:tr h="341065">
                <a:tc>
                  <a:txBody>
                    <a:bodyPr/>
                    <a:lstStyle/>
                    <a:p>
                      <a:pPr algn="ctr"/>
                      <a:r>
                        <a:rPr lang="en-IN" sz="1600" dirty="0">
                          <a:solidFill>
                            <a:srgbClr val="FF0000"/>
                          </a:solidFill>
                          <a:latin typeface="Arial" panose="020B0604020202020204" pitchFamily="34" charset="0"/>
                          <a:cs typeface="Arial" panose="020B0604020202020204" pitchFamily="34" charset="0"/>
                        </a:rPr>
                        <a:t>Warning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sz="1600" dirty="0">
                          <a:solidFill>
                            <a:srgbClr val="FF0000"/>
                          </a:solidFill>
                          <a:latin typeface="Arial" panose="020B0604020202020204" pitchFamily="34" charset="0"/>
                          <a:cs typeface="Arial" panose="020B0604020202020204" pitchFamily="34" charset="0"/>
                        </a:rPr>
                        <a:t>Impact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sz="1600" dirty="0">
                          <a:solidFill>
                            <a:srgbClr val="FF0000"/>
                          </a:solidFill>
                          <a:latin typeface="Arial" panose="020B0604020202020204" pitchFamily="34" charset="0"/>
                          <a:cs typeface="Arial" panose="020B0604020202020204" pitchFamily="34" charset="0"/>
                        </a:rPr>
                        <a:t>Suggested Actions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8773135"/>
                  </a:ext>
                </a:extLst>
              </a:tr>
              <a:tr h="341065">
                <a:tc>
                  <a:txBody>
                    <a:bodyPr/>
                    <a:lstStyle/>
                    <a:p>
                      <a:r>
                        <a:rPr lang="en-IN" sz="1600" b="1" dirty="0">
                          <a:solidFill>
                            <a:schemeClr val="tx1"/>
                          </a:solidFill>
                          <a:latin typeface="Arial" panose="020B0604020202020204" pitchFamily="34" charset="0"/>
                          <a:cs typeface="Arial" panose="020B0604020202020204" pitchFamily="34" charset="0"/>
                        </a:rPr>
                        <a:t>Nil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IN" sz="1600" b="1" dirty="0">
                          <a:solidFill>
                            <a:schemeClr val="tx1"/>
                          </a:solidFill>
                          <a:latin typeface="Arial" panose="020B0604020202020204" pitchFamily="34" charset="0"/>
                          <a:cs typeface="Arial" panose="020B0604020202020204" pitchFamily="34" charset="0"/>
                        </a:rPr>
                        <a:t>Comfortable temperatures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IN" sz="1600" b="1" dirty="0">
                          <a:solidFill>
                            <a:schemeClr val="tx1"/>
                          </a:solidFill>
                          <a:latin typeface="Arial" panose="020B0604020202020204" pitchFamily="34" charset="0"/>
                          <a:cs typeface="Arial" panose="020B0604020202020204" pitchFamily="34" charset="0"/>
                        </a:rPr>
                        <a:t>No cautionary action required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180615569"/>
                  </a:ext>
                </a:extLst>
              </a:tr>
              <a:tr h="1299799">
                <a:tc>
                  <a:txBody>
                    <a:bodyPr/>
                    <a:lstStyle/>
                    <a:p>
                      <a:r>
                        <a:rPr lang="en-IN" sz="1600" b="1" dirty="0">
                          <a:solidFill>
                            <a:schemeClr val="tx1"/>
                          </a:solidFill>
                          <a:latin typeface="Arial" panose="020B0604020202020204" pitchFamily="34" charset="0"/>
                          <a:cs typeface="Arial" panose="020B0604020202020204" pitchFamily="34" charset="0"/>
                        </a:rPr>
                        <a:t>Heat wave conditions at district level, likely to persist for 2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IN" sz="1600" b="1" dirty="0">
                          <a:solidFill>
                            <a:schemeClr val="tx1"/>
                          </a:solidFill>
                          <a:latin typeface="Arial" panose="020B0604020202020204" pitchFamily="34" charset="0"/>
                          <a:cs typeface="Arial" panose="020B0604020202020204" pitchFamily="34" charset="0"/>
                        </a:rPr>
                        <a:t>Moderate temperature. Heat is tolerable for general public but moderate health concern for vulnerable people e.g., infants, elderly, people with chronic diseases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IN" sz="1600" b="1" dirty="0">
                          <a:solidFill>
                            <a:schemeClr val="tx1"/>
                          </a:solidFill>
                          <a:latin typeface="Arial" panose="020B0604020202020204" pitchFamily="34" charset="0"/>
                          <a:cs typeface="Arial" panose="020B0604020202020204" pitchFamily="34" charset="0"/>
                        </a:rPr>
                        <a:t>Avoid heat exposure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672553649"/>
                  </a:ext>
                </a:extLst>
              </a:tr>
              <a:tr h="1787224">
                <a:tc>
                  <a:txBody>
                    <a:bodyPr/>
                    <a:lstStyle/>
                    <a:p>
                      <a:pPr marL="400050" indent="-400050">
                        <a:buAutoNum type="romanLcPeriod"/>
                      </a:pPr>
                      <a:r>
                        <a:rPr lang="en-IN" sz="1600" b="1" dirty="0">
                          <a:solidFill>
                            <a:schemeClr val="tx1"/>
                          </a:solidFill>
                          <a:latin typeface="Arial" panose="020B0604020202020204" pitchFamily="34" charset="0"/>
                          <a:cs typeface="Arial" panose="020B0604020202020204" pitchFamily="34" charset="0"/>
                        </a:rPr>
                        <a:t>Severe heat wave conditions likely to persist for 2 days</a:t>
                      </a:r>
                    </a:p>
                    <a:p>
                      <a:pPr marL="400050" indent="-400050">
                        <a:buAutoNum type="romanLcPeriod"/>
                      </a:pPr>
                      <a:r>
                        <a:rPr lang="en-IN" sz="1600" b="1" dirty="0">
                          <a:solidFill>
                            <a:schemeClr val="tx1"/>
                          </a:solidFill>
                          <a:latin typeface="Arial" panose="020B0604020202020204" pitchFamily="34" charset="0"/>
                          <a:cs typeface="Arial" panose="020B0604020202020204" pitchFamily="34" charset="0"/>
                        </a:rPr>
                        <a:t>With varied severity, heat wave is likely to persist for 4 days or more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IN" sz="1600" b="1" dirty="0">
                          <a:solidFill>
                            <a:schemeClr val="tx1"/>
                          </a:solidFill>
                          <a:latin typeface="Arial" panose="020B0604020202020204" pitchFamily="34" charset="0"/>
                          <a:cs typeface="Arial" panose="020B0604020202020204" pitchFamily="34" charset="0"/>
                        </a:rPr>
                        <a:t>High temperature. Increased likelihood of heat illness symptoms in people who are either exposed to sun for a prolonged period or doing heavy work.</a:t>
                      </a:r>
                    </a:p>
                    <a:p>
                      <a:r>
                        <a:rPr lang="en-IN" sz="1600" b="1" dirty="0">
                          <a:solidFill>
                            <a:schemeClr val="tx1"/>
                          </a:solidFill>
                          <a:latin typeface="Arial" panose="020B0604020202020204" pitchFamily="34" charset="0"/>
                          <a:cs typeface="Arial" panose="020B0604020202020204" pitchFamily="34" charset="0"/>
                        </a:rPr>
                        <a:t>High health concern for vulnerable people e.g., infants, elderly, people with chronic diseases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IN" sz="1600" b="1" dirty="0">
                          <a:solidFill>
                            <a:schemeClr val="tx1"/>
                          </a:solidFill>
                          <a:latin typeface="Arial" panose="020B0604020202020204" pitchFamily="34" charset="0"/>
                          <a:cs typeface="Arial" panose="020B0604020202020204" pitchFamily="34" charset="0"/>
                        </a:rPr>
                        <a:t>Avoid heat exposure- keep cool. Avoid dehydration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3208513637"/>
                  </a:ext>
                </a:extLst>
              </a:tr>
              <a:tr h="1299799">
                <a:tc>
                  <a:txBody>
                    <a:bodyPr/>
                    <a:lstStyle/>
                    <a:p>
                      <a:pPr marL="400050" indent="-400050">
                        <a:buAutoNum type="romanLcPeriod"/>
                      </a:pPr>
                      <a:r>
                        <a:rPr lang="en-IN" sz="1600" b="1" dirty="0">
                          <a:solidFill>
                            <a:schemeClr val="tx1"/>
                          </a:solidFill>
                          <a:latin typeface="Arial" panose="020B0604020202020204" pitchFamily="34" charset="0"/>
                          <a:cs typeface="Arial" panose="020B0604020202020204" pitchFamily="34" charset="0"/>
                        </a:rPr>
                        <a:t>Severe heat wave likely to persist for more than 2 days</a:t>
                      </a:r>
                    </a:p>
                    <a:p>
                      <a:pPr marL="400050" indent="-400050">
                        <a:buAutoNum type="romanLcPeriod"/>
                      </a:pPr>
                      <a:r>
                        <a:rPr lang="en-IN" sz="1600" b="1" dirty="0">
                          <a:solidFill>
                            <a:schemeClr val="tx1"/>
                          </a:solidFill>
                          <a:latin typeface="Arial" panose="020B0604020202020204" pitchFamily="34" charset="0"/>
                          <a:cs typeface="Arial" panose="020B0604020202020204" pitchFamily="34" charset="0"/>
                        </a:rPr>
                        <a:t>Total number of heat severe heat wave days likely to exceed 6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IN" sz="1600" b="1" dirty="0">
                          <a:solidFill>
                            <a:schemeClr val="tx1"/>
                          </a:solidFill>
                          <a:latin typeface="Arial" panose="020B0604020202020204" pitchFamily="34" charset="0"/>
                          <a:cs typeface="Arial" panose="020B0604020202020204" pitchFamily="34" charset="0"/>
                        </a:rPr>
                        <a:t>Very high likelihood of developing heat illness and stroke in all ages.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IN" sz="1600" b="1" dirty="0">
                          <a:solidFill>
                            <a:schemeClr val="tx1"/>
                          </a:solidFill>
                          <a:latin typeface="Arial" panose="020B0604020202020204" pitchFamily="34" charset="0"/>
                          <a:cs typeface="Arial" panose="020B0604020202020204" pitchFamily="34" charset="0"/>
                        </a:rPr>
                        <a:t>Extreme care needed for vulnerable people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931294725"/>
                  </a:ext>
                </a:extLst>
              </a:tr>
            </a:tbl>
          </a:graphicData>
        </a:graphic>
      </p:graphicFrame>
      <p:sp>
        <p:nvSpPr>
          <p:cNvPr id="11" name="Title 1">
            <a:extLst>
              <a:ext uri="{FF2B5EF4-FFF2-40B4-BE49-F238E27FC236}">
                <a16:creationId xmlns:a16="http://schemas.microsoft.com/office/drawing/2014/main" id="{B44F1538-1804-42CE-A803-850AB623F46B}"/>
              </a:ext>
            </a:extLst>
          </p:cNvPr>
          <p:cNvSpPr>
            <a:spLocks noGrp="1"/>
          </p:cNvSpPr>
          <p:nvPr>
            <p:ph type="title"/>
          </p:nvPr>
        </p:nvSpPr>
        <p:spPr>
          <a:xfrm>
            <a:off x="838200" y="365125"/>
            <a:ext cx="10515600" cy="1325563"/>
          </a:xfrm>
        </p:spPr>
        <p:txBody>
          <a:bodyPr/>
          <a:lstStyle/>
          <a:p>
            <a:pPr algn="r"/>
            <a:r>
              <a:rPr lang="en-IN" b="1" dirty="0">
                <a:solidFill>
                  <a:schemeClr val="accent1">
                    <a:lumMod val="75000"/>
                  </a:schemeClr>
                </a:solidFill>
                <a:latin typeface="Arial" panose="020B0604020202020204" pitchFamily="34" charset="0"/>
                <a:cs typeface="Arial" panose="020B0604020202020204" pitchFamily="34" charset="0"/>
              </a:rPr>
              <a:t>Heat Wave Warning</a:t>
            </a:r>
          </a:p>
        </p:txBody>
      </p:sp>
    </p:spTree>
    <p:extLst>
      <p:ext uri="{BB962C8B-B14F-4D97-AF65-F5344CB8AC3E}">
        <p14:creationId xmlns:p14="http://schemas.microsoft.com/office/powerpoint/2010/main" val="3138556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D2CA2D-8AF2-4CF2-B746-86283761562A}"/>
              </a:ext>
            </a:extLst>
          </p:cNvPr>
          <p:cNvSpPr>
            <a:spLocks noGrp="1"/>
          </p:cNvSpPr>
          <p:nvPr>
            <p:ph idx="1"/>
          </p:nvPr>
        </p:nvSpPr>
        <p:spPr/>
        <p:txBody>
          <a:bodyPr/>
          <a:lstStyle/>
          <a:p>
            <a:endParaRPr lang="en-IN"/>
          </a:p>
        </p:txBody>
      </p:sp>
      <p:sp>
        <p:nvSpPr>
          <p:cNvPr id="4" name="Slide Number Placeholder 3">
            <a:extLst>
              <a:ext uri="{FF2B5EF4-FFF2-40B4-BE49-F238E27FC236}">
                <a16:creationId xmlns:a16="http://schemas.microsoft.com/office/drawing/2014/main" id="{1A265C9E-571D-499A-A3CB-BD28522D48F0}"/>
              </a:ext>
            </a:extLst>
          </p:cNvPr>
          <p:cNvSpPr>
            <a:spLocks noGrp="1"/>
          </p:cNvSpPr>
          <p:nvPr>
            <p:ph type="sldNum" sz="quarter" idx="12"/>
          </p:nvPr>
        </p:nvSpPr>
        <p:spPr/>
        <p:txBody>
          <a:bodyPr/>
          <a:lstStyle/>
          <a:p>
            <a:fld id="{52FAEDD3-AD94-40E3-A981-D8D0834CE7A3}" type="slidenum">
              <a:rPr lang="en-IN" smtClean="0"/>
              <a:t>7</a:t>
            </a:fld>
            <a:endParaRPr lang="en-IN"/>
          </a:p>
        </p:txBody>
      </p:sp>
      <p:graphicFrame>
        <p:nvGraphicFramePr>
          <p:cNvPr id="5" name="Table 6">
            <a:extLst>
              <a:ext uri="{FF2B5EF4-FFF2-40B4-BE49-F238E27FC236}">
                <a16:creationId xmlns:a16="http://schemas.microsoft.com/office/drawing/2014/main" id="{8B88E702-2CA5-46F1-B320-AA85173BEAA1}"/>
              </a:ext>
            </a:extLst>
          </p:cNvPr>
          <p:cNvGraphicFramePr>
            <a:graphicFrameLocks/>
          </p:cNvGraphicFramePr>
          <p:nvPr/>
        </p:nvGraphicFramePr>
        <p:xfrm>
          <a:off x="351692" y="1432782"/>
          <a:ext cx="11582399" cy="5153644"/>
        </p:xfrm>
        <a:graphic>
          <a:graphicData uri="http://schemas.openxmlformats.org/drawingml/2006/table">
            <a:tbl>
              <a:tblPr firstRow="1" bandRow="1">
                <a:tableStyleId>{5C22544A-7EE6-4342-B048-85BDC9FD1C3A}</a:tableStyleId>
              </a:tblPr>
              <a:tblGrid>
                <a:gridCol w="3727391">
                  <a:extLst>
                    <a:ext uri="{9D8B030D-6E8A-4147-A177-3AD203B41FA5}">
                      <a16:colId xmlns:a16="http://schemas.microsoft.com/office/drawing/2014/main" val="902768669"/>
                    </a:ext>
                  </a:extLst>
                </a:gridCol>
                <a:gridCol w="7855008">
                  <a:extLst>
                    <a:ext uri="{9D8B030D-6E8A-4147-A177-3AD203B41FA5}">
                      <a16:colId xmlns:a16="http://schemas.microsoft.com/office/drawing/2014/main" val="1263907851"/>
                    </a:ext>
                  </a:extLst>
                </a:gridCol>
              </a:tblGrid>
              <a:tr h="352341">
                <a:tc>
                  <a:txBody>
                    <a:bodyPr/>
                    <a:lstStyle/>
                    <a:p>
                      <a:pPr algn="ctr"/>
                      <a:r>
                        <a:rPr lang="en-IN" sz="1600" dirty="0">
                          <a:solidFill>
                            <a:srgbClr val="FF0000"/>
                          </a:solidFill>
                          <a:latin typeface="Arial" panose="020B0604020202020204" pitchFamily="34" charset="0"/>
                          <a:cs typeface="Arial" panose="020B0604020202020204" pitchFamily="34" charset="0"/>
                        </a:rPr>
                        <a:t>Warning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sz="1600" dirty="0">
                          <a:solidFill>
                            <a:srgbClr val="FF0000"/>
                          </a:solidFill>
                          <a:latin typeface="Arial" panose="020B0604020202020204" pitchFamily="34" charset="0"/>
                          <a:cs typeface="Arial" panose="020B0604020202020204" pitchFamily="34" charset="0"/>
                        </a:rPr>
                        <a:t>Impact</a:t>
                      </a:r>
                    </a:p>
                    <a:p>
                      <a:pPr algn="ctr"/>
                      <a:r>
                        <a:rPr lang="en-IN" sz="1600" dirty="0">
                          <a:solidFill>
                            <a:srgbClr val="FF0000"/>
                          </a:solidFill>
                          <a:latin typeface="Arial" panose="020B0604020202020204" pitchFamily="34" charset="0"/>
                          <a:cs typeface="Arial" panose="020B0604020202020204" pitchFamily="34" charset="0"/>
                        </a:rPr>
                        <a:t>Suggested Actions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8773135"/>
                  </a:ext>
                </a:extLst>
              </a:tr>
              <a:tr h="608589">
                <a:tc>
                  <a:txBody>
                    <a:bodyPr/>
                    <a:lstStyle/>
                    <a:p>
                      <a:r>
                        <a:rPr lang="en-IN" sz="1600" b="1" dirty="0">
                          <a:solidFill>
                            <a:schemeClr val="tx1"/>
                          </a:solidFill>
                          <a:latin typeface="Arial" panose="020B0604020202020204" pitchFamily="34" charset="0"/>
                          <a:cs typeface="Arial" panose="020B0604020202020204" pitchFamily="34" charset="0"/>
                        </a:rPr>
                        <a:t>Nil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IN" sz="1600" b="1" dirty="0">
                          <a:solidFill>
                            <a:schemeClr val="tx1"/>
                          </a:solidFill>
                          <a:latin typeface="Arial" panose="020B0604020202020204" pitchFamily="34" charset="0"/>
                          <a:cs typeface="Arial" panose="020B0604020202020204" pitchFamily="34" charset="0"/>
                        </a:rPr>
                        <a:t>Normal 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180615569"/>
                  </a:ext>
                </a:extLst>
              </a:tr>
              <a:tr h="854229">
                <a:tc>
                  <a:txBody>
                    <a:bodyPr/>
                    <a:lstStyle/>
                    <a:p>
                      <a:r>
                        <a:rPr lang="en-IN" sz="1600" b="1" dirty="0">
                          <a:solidFill>
                            <a:schemeClr val="tx1"/>
                          </a:solidFill>
                          <a:latin typeface="Arial" panose="020B0604020202020204" pitchFamily="34" charset="0"/>
                          <a:cs typeface="Arial" panose="020B0604020202020204" pitchFamily="34" charset="0"/>
                        </a:rPr>
                        <a:t>Heat wave conditions at district level, likely to persist for 2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indent="0">
                        <a:buNone/>
                      </a:pPr>
                      <a:r>
                        <a:rPr lang="en-IN" sz="1600" b="1" dirty="0">
                          <a:solidFill>
                            <a:schemeClr val="tx1"/>
                          </a:solidFill>
                          <a:latin typeface="Arial" panose="020B0604020202020204" pitchFamily="34" charset="0"/>
                          <a:cs typeface="Arial" panose="020B0604020202020204" pitchFamily="34" charset="0"/>
                        </a:rPr>
                        <a:t>a. Avoid heat exposure  b. Wear lightweight, light-coloured, loose cotton clothes     c. Cover your head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672553649"/>
                  </a:ext>
                </a:extLst>
              </a:tr>
              <a:tr h="1734373">
                <a:tc>
                  <a:txBody>
                    <a:bodyPr/>
                    <a:lstStyle/>
                    <a:p>
                      <a:pPr marL="400050" indent="-400050">
                        <a:buAutoNum type="romanLcPeriod"/>
                      </a:pPr>
                      <a:r>
                        <a:rPr lang="en-IN" sz="1600" b="1" dirty="0">
                          <a:solidFill>
                            <a:schemeClr val="tx1"/>
                          </a:solidFill>
                          <a:latin typeface="Arial" panose="020B0604020202020204" pitchFamily="34" charset="0"/>
                          <a:cs typeface="Arial" panose="020B0604020202020204" pitchFamily="34" charset="0"/>
                        </a:rPr>
                        <a:t>Severe heat wave conditions likely to persist for 2 days</a:t>
                      </a:r>
                    </a:p>
                    <a:p>
                      <a:pPr marL="400050" indent="-400050">
                        <a:buAutoNum type="romanLcPeriod"/>
                      </a:pPr>
                      <a:r>
                        <a:rPr lang="en-IN" sz="1600" b="1" dirty="0">
                          <a:solidFill>
                            <a:schemeClr val="tx1"/>
                          </a:solidFill>
                          <a:latin typeface="Arial" panose="020B0604020202020204" pitchFamily="34" charset="0"/>
                          <a:cs typeface="Arial" panose="020B0604020202020204" pitchFamily="34" charset="0"/>
                        </a:rPr>
                        <a:t>With varied severity, heat wave is likely to persist for 4 days or more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indent="0">
                        <a:buNone/>
                      </a:pPr>
                      <a:r>
                        <a:rPr lang="en-IN" sz="1600" b="1" dirty="0">
                          <a:solidFill>
                            <a:schemeClr val="tx1"/>
                          </a:solidFill>
                          <a:latin typeface="Arial" panose="020B0604020202020204" pitchFamily="34" charset="0"/>
                          <a:cs typeface="Arial" panose="020B0604020202020204" pitchFamily="34" charset="0"/>
                        </a:rPr>
                        <a:t>a. Avoid heat exposure- keep cool, avoid dehydration   b. Wear lightweight, light-coloured, loose cotton clothes     c. Cover your head  </a:t>
                      </a:r>
                    </a:p>
                    <a:p>
                      <a:pPr marL="0" indent="0">
                        <a:buNone/>
                      </a:pPr>
                      <a:r>
                        <a:rPr lang="en-IN" sz="1600" b="1" dirty="0">
                          <a:solidFill>
                            <a:schemeClr val="tx1"/>
                          </a:solidFill>
                          <a:latin typeface="Arial" panose="020B0604020202020204" pitchFamily="34" charset="0"/>
                          <a:cs typeface="Arial" panose="020B0604020202020204" pitchFamily="34" charset="0"/>
                        </a:rPr>
                        <a:t>d. Drink sufficient water-even if no thirsty    </a:t>
                      </a:r>
                    </a:p>
                    <a:p>
                      <a:pPr marL="0" indent="0">
                        <a:buNone/>
                      </a:pPr>
                      <a:r>
                        <a:rPr lang="en-IN" sz="1600" b="1" dirty="0">
                          <a:solidFill>
                            <a:schemeClr val="tx1"/>
                          </a:solidFill>
                          <a:latin typeface="Arial" panose="020B0604020202020204" pitchFamily="34" charset="0"/>
                          <a:cs typeface="Arial" panose="020B0604020202020204" pitchFamily="34" charset="0"/>
                        </a:rPr>
                        <a:t>e. Use ORS, homemade drinks like lassi, </a:t>
                      </a:r>
                      <a:r>
                        <a:rPr lang="en-IN" sz="1600" b="1" dirty="0" err="1">
                          <a:solidFill>
                            <a:schemeClr val="tx1"/>
                          </a:solidFill>
                          <a:latin typeface="Arial" panose="020B0604020202020204" pitchFamily="34" charset="0"/>
                          <a:cs typeface="Arial" panose="020B0604020202020204" pitchFamily="34" charset="0"/>
                        </a:rPr>
                        <a:t>torani</a:t>
                      </a:r>
                      <a:r>
                        <a:rPr lang="en-IN" sz="1600" b="1" dirty="0">
                          <a:solidFill>
                            <a:schemeClr val="tx1"/>
                          </a:solidFill>
                          <a:latin typeface="Arial" panose="020B0604020202020204" pitchFamily="34" charset="0"/>
                          <a:cs typeface="Arial" panose="020B0604020202020204" pitchFamily="34" charset="0"/>
                        </a:rPr>
                        <a:t> (rice water), lemon water, buttermilk, etc  </a:t>
                      </a:r>
                    </a:p>
                    <a:p>
                      <a:pPr marL="0" indent="0">
                        <a:buNone/>
                      </a:pPr>
                      <a:r>
                        <a:rPr lang="en-IN" sz="1600" b="1" dirty="0">
                          <a:solidFill>
                            <a:schemeClr val="tx1"/>
                          </a:solidFill>
                          <a:latin typeface="Arial" panose="020B0604020202020204" pitchFamily="34" charset="0"/>
                          <a:cs typeface="Arial" panose="020B0604020202020204" pitchFamily="34" charset="0"/>
                        </a:rPr>
                        <a:t>f. Avoid alcohol, tea, coffee and carbonated soft drinks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3208513637"/>
                  </a:ext>
                </a:extLst>
              </a:tr>
              <a:tr h="1377333">
                <a:tc>
                  <a:txBody>
                    <a:bodyPr/>
                    <a:lstStyle/>
                    <a:p>
                      <a:pPr marL="400050" indent="-400050">
                        <a:buAutoNum type="romanLcPeriod"/>
                      </a:pPr>
                      <a:r>
                        <a:rPr lang="en-IN" sz="1600" b="1" dirty="0">
                          <a:solidFill>
                            <a:schemeClr val="tx1"/>
                          </a:solidFill>
                          <a:latin typeface="Arial" panose="020B0604020202020204" pitchFamily="34" charset="0"/>
                          <a:cs typeface="Arial" panose="020B0604020202020204" pitchFamily="34" charset="0"/>
                        </a:rPr>
                        <a:t>Severe heat wave likely to persist for more than 2 days</a:t>
                      </a:r>
                    </a:p>
                    <a:p>
                      <a:pPr marL="400050" indent="-400050">
                        <a:buAutoNum type="romanLcPeriod"/>
                      </a:pPr>
                      <a:r>
                        <a:rPr lang="en-IN" sz="1600" b="1" dirty="0">
                          <a:solidFill>
                            <a:schemeClr val="tx1"/>
                          </a:solidFill>
                          <a:latin typeface="Arial" panose="020B0604020202020204" pitchFamily="34" charset="0"/>
                          <a:cs typeface="Arial" panose="020B0604020202020204" pitchFamily="34" charset="0"/>
                        </a:rPr>
                        <a:t>Total number of heat severe heat wave days likely to exceed 6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IN" sz="1600" b="1" dirty="0">
                          <a:solidFill>
                            <a:schemeClr val="tx1"/>
                          </a:solidFill>
                          <a:latin typeface="Arial" panose="020B0604020202020204" pitchFamily="34" charset="0"/>
                          <a:cs typeface="Arial" panose="020B0604020202020204" pitchFamily="34" charset="0"/>
                        </a:rPr>
                        <a:t>Along with suggested action for Orange alert, extreme care needed for vulnerable people.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931294725"/>
                  </a:ext>
                </a:extLst>
              </a:tr>
            </a:tbl>
          </a:graphicData>
        </a:graphic>
      </p:graphicFrame>
      <p:sp>
        <p:nvSpPr>
          <p:cNvPr id="6" name="Title 1">
            <a:extLst>
              <a:ext uri="{FF2B5EF4-FFF2-40B4-BE49-F238E27FC236}">
                <a16:creationId xmlns:a16="http://schemas.microsoft.com/office/drawing/2014/main" id="{B705E5DD-733C-458D-811D-0C59C0182503}"/>
              </a:ext>
            </a:extLst>
          </p:cNvPr>
          <p:cNvSpPr>
            <a:spLocks noGrp="1"/>
          </p:cNvSpPr>
          <p:nvPr>
            <p:ph type="title"/>
          </p:nvPr>
        </p:nvSpPr>
        <p:spPr>
          <a:xfrm>
            <a:off x="861646" y="140681"/>
            <a:ext cx="10515600" cy="752843"/>
          </a:xfrm>
        </p:spPr>
        <p:txBody>
          <a:bodyPr>
            <a:normAutofit/>
          </a:bodyPr>
          <a:lstStyle/>
          <a:p>
            <a:pPr algn="r"/>
            <a:r>
              <a:rPr lang="en-IN" sz="4000" b="1" dirty="0">
                <a:solidFill>
                  <a:schemeClr val="accent1">
                    <a:lumMod val="75000"/>
                  </a:schemeClr>
                </a:solidFill>
                <a:latin typeface="Arial" panose="020B0604020202020204" pitchFamily="34" charset="0"/>
                <a:cs typeface="Arial" panose="020B0604020202020204" pitchFamily="34" charset="0"/>
              </a:rPr>
              <a:t>Heat Season (March-July)</a:t>
            </a:r>
          </a:p>
        </p:txBody>
      </p:sp>
      <p:sp>
        <p:nvSpPr>
          <p:cNvPr id="7" name="Title 1">
            <a:extLst>
              <a:ext uri="{FF2B5EF4-FFF2-40B4-BE49-F238E27FC236}">
                <a16:creationId xmlns:a16="http://schemas.microsoft.com/office/drawing/2014/main" id="{FB9B5A7B-D837-456C-A16F-D610F4818523}"/>
              </a:ext>
            </a:extLst>
          </p:cNvPr>
          <p:cNvSpPr txBox="1">
            <a:spLocks/>
          </p:cNvSpPr>
          <p:nvPr/>
        </p:nvSpPr>
        <p:spPr>
          <a:xfrm>
            <a:off x="978876" y="679938"/>
            <a:ext cx="10515600" cy="7528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IN" sz="2800" b="1" dirty="0">
                <a:latin typeface="Arial" panose="020B0604020202020204" pitchFamily="34" charset="0"/>
                <a:cs typeface="Arial" panose="020B0604020202020204" pitchFamily="34" charset="0"/>
              </a:rPr>
              <a:t>Issue advisories as per alerts</a:t>
            </a:r>
          </a:p>
        </p:txBody>
      </p:sp>
    </p:spTree>
    <p:extLst>
      <p:ext uri="{BB962C8B-B14F-4D97-AF65-F5344CB8AC3E}">
        <p14:creationId xmlns:p14="http://schemas.microsoft.com/office/powerpoint/2010/main" val="3601740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404B7-E798-41E5-AFE8-972E44BC134A}"/>
              </a:ext>
            </a:extLst>
          </p:cNvPr>
          <p:cNvSpPr>
            <a:spLocks noGrp="1"/>
          </p:cNvSpPr>
          <p:nvPr>
            <p:ph type="title"/>
          </p:nvPr>
        </p:nvSpPr>
        <p:spPr>
          <a:xfrm>
            <a:off x="613186" y="365125"/>
            <a:ext cx="10740614" cy="1325563"/>
          </a:xfrm>
        </p:spPr>
        <p:txBody>
          <a:bodyPr>
            <a:normAutofit/>
          </a:bodyPr>
          <a:lstStyle/>
          <a:p>
            <a:pPr algn="r"/>
            <a:r>
              <a:rPr lang="en-US" sz="3600" b="1" dirty="0">
                <a:solidFill>
                  <a:schemeClr val="accent1">
                    <a:lumMod val="75000"/>
                  </a:schemeClr>
                </a:solidFill>
                <a:latin typeface="Arial" panose="020B0604020202020204" pitchFamily="34" charset="0"/>
                <a:cs typeface="Arial" panose="020B0604020202020204" pitchFamily="34" charset="0"/>
              </a:rPr>
              <a:t>Temperature/Humidity Index by NOAA, for USA</a:t>
            </a:r>
            <a:endParaRPr lang="en-IN" sz="3600" b="1" dirty="0">
              <a:solidFill>
                <a:srgbClr val="0070C0"/>
              </a:solidFill>
            </a:endParaRPr>
          </a:p>
        </p:txBody>
      </p:sp>
      <p:sp>
        <p:nvSpPr>
          <p:cNvPr id="3" name="Content Placeholder 2">
            <a:extLst>
              <a:ext uri="{FF2B5EF4-FFF2-40B4-BE49-F238E27FC236}">
                <a16:creationId xmlns:a16="http://schemas.microsoft.com/office/drawing/2014/main" id="{BA458EE3-99BC-41D6-B518-2585448572C7}"/>
              </a:ext>
            </a:extLst>
          </p:cNvPr>
          <p:cNvSpPr>
            <a:spLocks noGrp="1"/>
          </p:cNvSpPr>
          <p:nvPr>
            <p:ph idx="1"/>
          </p:nvPr>
        </p:nvSpPr>
        <p:spPr/>
        <p:txBody>
          <a:bodyPr/>
          <a:lstStyle/>
          <a:p>
            <a:endParaRPr lang="en-IN"/>
          </a:p>
        </p:txBody>
      </p:sp>
      <p:pic>
        <p:nvPicPr>
          <p:cNvPr id="4" name="Picture 3">
            <a:extLst>
              <a:ext uri="{FF2B5EF4-FFF2-40B4-BE49-F238E27FC236}">
                <a16:creationId xmlns:a16="http://schemas.microsoft.com/office/drawing/2014/main" id="{80DAFDF0-8746-4937-A994-503A081C793E}"/>
              </a:ext>
            </a:extLst>
          </p:cNvPr>
          <p:cNvPicPr>
            <a:picLocks noChangeAspect="1"/>
          </p:cNvPicPr>
          <p:nvPr/>
        </p:nvPicPr>
        <p:blipFill rotWithShape="1">
          <a:blip r:embed="rId3"/>
          <a:srcRect t="6376"/>
          <a:stretch/>
        </p:blipFill>
        <p:spPr>
          <a:xfrm>
            <a:off x="1287892" y="1788788"/>
            <a:ext cx="9391201" cy="4704087"/>
          </a:xfrm>
          <a:prstGeom prst="rect">
            <a:avLst/>
          </a:prstGeom>
        </p:spPr>
      </p:pic>
    </p:spTree>
    <p:extLst>
      <p:ext uri="{BB962C8B-B14F-4D97-AF65-F5344CB8AC3E}">
        <p14:creationId xmlns:p14="http://schemas.microsoft.com/office/powerpoint/2010/main" val="1896259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A58F-EA2B-45B7-AB3B-6611DDF37BBB}"/>
              </a:ext>
            </a:extLst>
          </p:cNvPr>
          <p:cNvSpPr>
            <a:spLocks noGrp="1"/>
          </p:cNvSpPr>
          <p:nvPr>
            <p:ph type="title"/>
          </p:nvPr>
        </p:nvSpPr>
        <p:spPr/>
        <p:txBody>
          <a:bodyPr/>
          <a:lstStyle/>
          <a:p>
            <a:pPr algn="r"/>
            <a:r>
              <a:rPr lang="en-IN" b="1" dirty="0">
                <a:solidFill>
                  <a:schemeClr val="accent1">
                    <a:lumMod val="75000"/>
                  </a:schemeClr>
                </a:solidFill>
                <a:latin typeface="Arial" panose="020B0604020202020204" pitchFamily="34" charset="0"/>
                <a:cs typeface="Arial" panose="020B0604020202020204" pitchFamily="34" charset="0"/>
              </a:rPr>
              <a:t>Heat-Health</a:t>
            </a:r>
          </a:p>
        </p:txBody>
      </p:sp>
      <p:sp>
        <p:nvSpPr>
          <p:cNvPr id="3" name="Content Placeholder 2">
            <a:extLst>
              <a:ext uri="{FF2B5EF4-FFF2-40B4-BE49-F238E27FC236}">
                <a16:creationId xmlns:a16="http://schemas.microsoft.com/office/drawing/2014/main" id="{64182522-892E-42B4-A3C0-186A691D7FDF}"/>
              </a:ext>
            </a:extLst>
          </p:cNvPr>
          <p:cNvSpPr>
            <a:spLocks noGrp="1"/>
          </p:cNvSpPr>
          <p:nvPr>
            <p:ph idx="1"/>
          </p:nvPr>
        </p:nvSpPr>
        <p:spPr>
          <a:xfrm>
            <a:off x="838200" y="1825625"/>
            <a:ext cx="7153656" cy="4351338"/>
          </a:xfrm>
        </p:spPr>
        <p:txBody>
          <a:bodyPr>
            <a:normAutofit/>
          </a:bodyPr>
          <a:lstStyle/>
          <a:p>
            <a:pPr>
              <a:lnSpc>
                <a:spcPct val="150000"/>
              </a:lnSpc>
            </a:pPr>
            <a:r>
              <a:rPr lang="en-IN" b="1" dirty="0">
                <a:latin typeface="Arial" panose="020B0604020202020204" pitchFamily="34" charset="0"/>
                <a:cs typeface="Arial" panose="020B0604020202020204" pitchFamily="34" charset="0"/>
              </a:rPr>
              <a:t>Global</a:t>
            </a:r>
          </a:p>
          <a:p>
            <a:pPr lvl="1">
              <a:lnSpc>
                <a:spcPct val="150000"/>
              </a:lnSpc>
            </a:pPr>
            <a:r>
              <a:rPr lang="en-IN" b="1" dirty="0">
                <a:latin typeface="Arial" panose="020B0604020202020204" pitchFamily="34" charset="0"/>
                <a:cs typeface="Arial" panose="020B0604020202020204" pitchFamily="34" charset="0"/>
              </a:rPr>
              <a:t>250,000 excess deaths/year between 2030 and 2050 due to climate change induced malnutrition, malaria, diarrhoea and </a:t>
            </a:r>
            <a:r>
              <a:rPr lang="en-IN" b="1" dirty="0">
                <a:solidFill>
                  <a:srgbClr val="0070C0"/>
                </a:solidFill>
                <a:latin typeface="Arial" panose="020B0604020202020204" pitchFamily="34" charset="0"/>
                <a:cs typeface="Arial" panose="020B0604020202020204" pitchFamily="34" charset="0"/>
              </a:rPr>
              <a:t>heat stress </a:t>
            </a:r>
            <a:r>
              <a:rPr lang="en-IN" b="1" dirty="0">
                <a:latin typeface="Arial" panose="020B0604020202020204" pitchFamily="34" charset="0"/>
                <a:cs typeface="Arial" panose="020B0604020202020204" pitchFamily="34" charset="0"/>
              </a:rPr>
              <a:t>combined </a:t>
            </a:r>
          </a:p>
          <a:p>
            <a:pPr lvl="1">
              <a:lnSpc>
                <a:spcPct val="150000"/>
              </a:lnSpc>
            </a:pPr>
            <a:r>
              <a:rPr lang="en-IN" b="1" dirty="0">
                <a:latin typeface="Arial" panose="020B0604020202020204" pitchFamily="34" charset="0"/>
                <a:cs typeface="Arial" panose="020B0604020202020204" pitchFamily="34" charset="0"/>
              </a:rPr>
              <a:t>70,000 excess deaths in Europe (2003) and 56,000 excess deaths in Russia (2010) </a:t>
            </a:r>
          </a:p>
        </p:txBody>
      </p:sp>
      <p:sp>
        <p:nvSpPr>
          <p:cNvPr id="5" name="TextBox 4">
            <a:extLst>
              <a:ext uri="{FF2B5EF4-FFF2-40B4-BE49-F238E27FC236}">
                <a16:creationId xmlns:a16="http://schemas.microsoft.com/office/drawing/2014/main" id="{131EF755-22BB-4EAB-854D-FBE3942744EA}"/>
              </a:ext>
            </a:extLst>
          </p:cNvPr>
          <p:cNvSpPr txBox="1"/>
          <p:nvPr/>
        </p:nvSpPr>
        <p:spPr>
          <a:xfrm>
            <a:off x="5266944" y="6176963"/>
            <a:ext cx="6766560" cy="430887"/>
          </a:xfrm>
          <a:prstGeom prst="rect">
            <a:avLst/>
          </a:prstGeom>
          <a:noFill/>
        </p:spPr>
        <p:txBody>
          <a:bodyPr wrap="square" rtlCol="0">
            <a:spAutoFit/>
          </a:bodyPr>
          <a:lstStyle/>
          <a:p>
            <a:r>
              <a:rPr lang="en-IN" sz="1100" dirty="0"/>
              <a:t>*Climate Change and Health. WHO. Available at </a:t>
            </a:r>
            <a:r>
              <a:rPr lang="en-IN" sz="1100" dirty="0">
                <a:hlinkClick r:id="rId3"/>
              </a:rPr>
              <a:t>https://www.who.int/news-room/fact-sheets/detail/climate-change-and-health</a:t>
            </a:r>
            <a:endParaRPr lang="en-IN" sz="1100" dirty="0"/>
          </a:p>
        </p:txBody>
      </p:sp>
      <p:pic>
        <p:nvPicPr>
          <p:cNvPr id="9" name="Picture 8">
            <a:extLst>
              <a:ext uri="{FF2B5EF4-FFF2-40B4-BE49-F238E27FC236}">
                <a16:creationId xmlns:a16="http://schemas.microsoft.com/office/drawing/2014/main" id="{FC8E79FA-185E-481B-8F13-A63EE43127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5672" y="2651759"/>
            <a:ext cx="3057144" cy="3378899"/>
          </a:xfrm>
          <a:prstGeom prst="rect">
            <a:avLst/>
          </a:prstGeom>
        </p:spPr>
      </p:pic>
    </p:spTree>
    <p:extLst>
      <p:ext uri="{BB962C8B-B14F-4D97-AF65-F5344CB8AC3E}">
        <p14:creationId xmlns:p14="http://schemas.microsoft.com/office/powerpoint/2010/main" val="13169586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0</TotalTime>
  <Words>3452</Words>
  <Application>Microsoft Office PowerPoint</Application>
  <PresentationFormat>Widescreen</PresentationFormat>
  <Paragraphs>628</Paragraphs>
  <Slides>50</Slides>
  <Notes>29</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50</vt:i4>
      </vt:variant>
    </vt:vector>
  </HeadingPairs>
  <TitlesOfParts>
    <vt:vector size="59" baseType="lpstr">
      <vt:lpstr>Arial</vt:lpstr>
      <vt:lpstr>Arial Rounded MT Bold</vt:lpstr>
      <vt:lpstr>Broadway</vt:lpstr>
      <vt:lpstr>Calibri</vt:lpstr>
      <vt:lpstr>Calibri Light</vt:lpstr>
      <vt:lpstr>Franklin Gothic Book</vt:lpstr>
      <vt:lpstr>Office Theme</vt:lpstr>
      <vt:lpstr>1_Office Theme</vt:lpstr>
      <vt:lpstr>Chart</vt:lpstr>
      <vt:lpstr>Heat and Human Health</vt:lpstr>
      <vt:lpstr>Heat</vt:lpstr>
      <vt:lpstr>Heat-Wave Definition</vt:lpstr>
      <vt:lpstr>Heat-Wave Criteria</vt:lpstr>
      <vt:lpstr>Heat-Wave Alerts</vt:lpstr>
      <vt:lpstr>Heat Wave Warning</vt:lpstr>
      <vt:lpstr>Heat Season (March-July)</vt:lpstr>
      <vt:lpstr>Temperature/Humidity Index by NOAA, for USA</vt:lpstr>
      <vt:lpstr>Heat-Health</vt:lpstr>
      <vt:lpstr>Heat-Health</vt:lpstr>
      <vt:lpstr>Heat-Related Illnesses</vt:lpstr>
      <vt:lpstr>Heat Related Illnesses-Minor</vt:lpstr>
      <vt:lpstr>Heat Related Illnesses-Minor</vt:lpstr>
      <vt:lpstr>Heat Related Illnesses - Major</vt:lpstr>
      <vt:lpstr>Agencies</vt:lpstr>
      <vt:lpstr>Ministry of Health &amp; Family Welfare</vt:lpstr>
      <vt:lpstr>Content</vt:lpstr>
      <vt:lpstr>Integrated Disease Surveillance Programme (IDSP)</vt:lpstr>
      <vt:lpstr>Diseases Under Surveillance</vt:lpstr>
      <vt:lpstr>Heat Related Illnesses surveillance</vt:lpstr>
      <vt:lpstr>PowerPoint Presentation</vt:lpstr>
      <vt:lpstr>PowerPoint Presentation</vt:lpstr>
      <vt:lpstr>PowerPoint Presentation</vt:lpstr>
      <vt:lpstr>PowerPoint Presentation</vt:lpstr>
      <vt:lpstr>Heat related illnesses deaths and maximum temperature recorded (Tmax) on same day in respective block/mandal of four States, India 2019 (N=191)</vt:lpstr>
      <vt:lpstr>Distribution of heat related illnesses deaths according to maximum temperature recorded (Tmax) on same day in respective block/mandal of Bihar, India 2019 (N=117) </vt:lpstr>
      <vt:lpstr>Distribution of heat related illnesses deaths according to maximum temperature recorded (Tmax) on same day in respective block/mandal of Telangana, India 2019 (N=39) </vt:lpstr>
      <vt:lpstr>Distribution of heat related illnesses deaths according to maximum temperature recorded (Tmax) on same day in respective block/mandal of Andhra Pradesh, India 2019 (N=27) </vt:lpstr>
      <vt:lpstr>Distribution of heat related illnesses deaths according to maximum temperature recorded (Tmax) on same day in respective block/mandal of Maharashtra, India 2019 (N=8)  </vt:lpstr>
      <vt:lpstr>Heat related illnesses deaths and maximum temperature recorded (Tmax) on same day in respective block/mandal of four States, India 2019 (N=113)</vt:lpstr>
      <vt:lpstr>Diseases Under Surveillance</vt:lpstr>
      <vt:lpstr>Revised Surveillance Format-Draft</vt:lpstr>
      <vt:lpstr>PowerPoint Presentation</vt:lpstr>
      <vt:lpstr>PowerPoint Presentation</vt:lpstr>
      <vt:lpstr>PowerPoint Presentation</vt:lpstr>
      <vt:lpstr>Death investigation form</vt:lpstr>
      <vt:lpstr>Hospital preparedness plan</vt:lpstr>
      <vt:lpstr>Treatment protocol for Heat-related illnesses</vt:lpstr>
      <vt:lpstr>System Operation Reporting timeline and process</vt:lpstr>
      <vt:lpstr>Highlights of Heat Action Plan</vt:lpstr>
      <vt:lpstr>IEC Poster by NCDC</vt:lpstr>
      <vt:lpstr>IEC on Heat : Rajasthan</vt:lpstr>
      <vt:lpstr>IEC on Heat : Telangana</vt:lpstr>
      <vt:lpstr>IEC on Heat : Tamil Nadu</vt:lpstr>
      <vt:lpstr>IEC on Heat : Punjab</vt:lpstr>
      <vt:lpstr>IEC on Heat : Gujarat</vt:lpstr>
      <vt:lpstr>IEC on Heat : Karnataka</vt:lpstr>
      <vt:lpstr>Media on Heat : Rajasthan</vt:lpstr>
      <vt:lpstr>Media on Heat : Tamil Nadu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AKSHAY KUMAR</dc:creator>
  <cp:lastModifiedBy>AKSHAY KUMAR</cp:lastModifiedBy>
  <cp:revision>92</cp:revision>
  <dcterms:created xsi:type="dcterms:W3CDTF">2019-11-26T04:22:19Z</dcterms:created>
  <dcterms:modified xsi:type="dcterms:W3CDTF">2020-02-14T04:04:56Z</dcterms:modified>
</cp:coreProperties>
</file>